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1602700" cy="30243463"/>
  <p:notesSz cx="6858000" cy="9144000"/>
  <p:defaultTextStyle>
    <a:defPPr>
      <a:defRPr lang="zh-TW"/>
    </a:defPPr>
    <a:lvl1pPr marL="0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81282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62565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43847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25129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406411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87694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68976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50258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840" y="2966"/>
      </p:cViewPr>
      <p:guideLst>
        <p:guide orient="horz" pos="952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DB18D-5874-415A-B8B0-E84488FB741A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31D82360-45B1-457F-8806-ACB317166E2D}">
      <dgm:prSet phldrT="[文字]"/>
      <dgm:spPr/>
      <dgm:t>
        <a:bodyPr/>
        <a:lstStyle/>
        <a:p>
          <a:r>
            <a:rPr lang="zh-TW" altLang="en-US" dirty="0" smtClean="0"/>
            <a:t>我能為這個課程及小組團隊做甚麼</a:t>
          </a:r>
          <a:endParaRPr lang="zh-TW" altLang="en-US" dirty="0"/>
        </a:p>
      </dgm:t>
    </dgm:pt>
    <dgm:pt modelId="{7EC5498D-4199-452F-9022-F211D6E1ADB1}" type="parTrans" cxnId="{14BA026A-3420-469A-8C29-DBD2D34C303D}">
      <dgm:prSet/>
      <dgm:spPr/>
      <dgm:t>
        <a:bodyPr/>
        <a:lstStyle/>
        <a:p>
          <a:endParaRPr lang="zh-TW" altLang="en-US"/>
        </a:p>
      </dgm:t>
    </dgm:pt>
    <dgm:pt modelId="{E6C2E7F9-A5F6-4CDE-AEE5-88AE9CCD0579}" type="sibTrans" cxnId="{14BA026A-3420-469A-8C29-DBD2D34C303D}">
      <dgm:prSet/>
      <dgm:spPr/>
      <dgm:t>
        <a:bodyPr/>
        <a:lstStyle/>
        <a:p>
          <a:endParaRPr lang="zh-TW" altLang="en-US"/>
        </a:p>
      </dgm:t>
    </dgm:pt>
    <dgm:pt modelId="{39E93303-33E8-4293-A0A3-573673E1010E}">
      <dgm:prSet phldrT="[文字]"/>
      <dgm:spPr/>
      <dgm:t>
        <a:bodyPr/>
        <a:lstStyle/>
        <a:p>
          <a:r>
            <a:rPr lang="zh-TW" altLang="en-US" dirty="0" smtClean="0"/>
            <a:t>除了藝術欣賞，還有療癒的感受</a:t>
          </a:r>
          <a:endParaRPr lang="zh-TW" altLang="en-US" dirty="0"/>
        </a:p>
      </dgm:t>
    </dgm:pt>
    <dgm:pt modelId="{B77AD39B-2B48-4DEF-8649-5B355E6344C3}" type="parTrans" cxnId="{E61AE6FB-0257-4815-9F41-ACECF056A7A8}">
      <dgm:prSet/>
      <dgm:spPr/>
      <dgm:t>
        <a:bodyPr/>
        <a:lstStyle/>
        <a:p>
          <a:endParaRPr lang="zh-TW" altLang="en-US"/>
        </a:p>
      </dgm:t>
    </dgm:pt>
    <dgm:pt modelId="{BDF9B5F9-9779-48A8-9BF4-6DED53B8926C}" type="sibTrans" cxnId="{E61AE6FB-0257-4815-9F41-ACECF056A7A8}">
      <dgm:prSet/>
      <dgm:spPr/>
      <dgm:t>
        <a:bodyPr/>
        <a:lstStyle/>
        <a:p>
          <a:endParaRPr lang="zh-TW" altLang="en-US"/>
        </a:p>
      </dgm:t>
    </dgm:pt>
    <dgm:pt modelId="{68C67F73-1892-4971-91EE-82778A2BD2A4}">
      <dgm:prSet phldrT="[文字]"/>
      <dgm:spPr/>
      <dgm:t>
        <a:bodyPr/>
        <a:lstStyle/>
        <a:p>
          <a:r>
            <a:rPr lang="zh-TW" altLang="en-US" dirty="0" smtClean="0"/>
            <a:t>放下手機，找個朋友逛一逛</a:t>
          </a:r>
          <a:endParaRPr lang="zh-TW" altLang="en-US" dirty="0"/>
        </a:p>
      </dgm:t>
    </dgm:pt>
    <dgm:pt modelId="{166B1E36-EE42-4D6D-9002-E23B638DCDE6}" type="parTrans" cxnId="{497DD0CA-53CE-467E-B3D6-ECD169362551}">
      <dgm:prSet/>
      <dgm:spPr/>
      <dgm:t>
        <a:bodyPr/>
        <a:lstStyle/>
        <a:p>
          <a:endParaRPr lang="zh-TW" altLang="en-US"/>
        </a:p>
      </dgm:t>
    </dgm:pt>
    <dgm:pt modelId="{A91E007D-5E94-4D40-BCDF-4B35A3A4E495}" type="sibTrans" cxnId="{497DD0CA-53CE-467E-B3D6-ECD169362551}">
      <dgm:prSet/>
      <dgm:spPr/>
      <dgm:t>
        <a:bodyPr/>
        <a:lstStyle/>
        <a:p>
          <a:endParaRPr lang="zh-TW" altLang="en-US"/>
        </a:p>
      </dgm:t>
    </dgm:pt>
    <dgm:pt modelId="{EDFC93EC-CF75-45B6-9DB0-ACA26189046E}">
      <dgm:prSet/>
      <dgm:spPr/>
      <dgm:t>
        <a:bodyPr/>
        <a:lstStyle/>
        <a:p>
          <a:r>
            <a:rPr lang="zh-TW" altLang="en-US" dirty="0" smtClean="0"/>
            <a:t>雖然我不信甚麼宗教，但我能理解</a:t>
          </a:r>
          <a:endParaRPr lang="zh-TW" altLang="en-US" dirty="0"/>
        </a:p>
      </dgm:t>
    </dgm:pt>
    <dgm:pt modelId="{C25B541A-C275-4879-BDD5-2734BD7BD1C8}" type="parTrans" cxnId="{6068D7E1-2A1B-4016-B2CB-7B40854955B0}">
      <dgm:prSet/>
      <dgm:spPr/>
      <dgm:t>
        <a:bodyPr/>
        <a:lstStyle/>
        <a:p>
          <a:endParaRPr lang="zh-TW" altLang="en-US"/>
        </a:p>
      </dgm:t>
    </dgm:pt>
    <dgm:pt modelId="{94F02B6F-794C-4C09-ACA5-6F84B05D3DB5}" type="sibTrans" cxnId="{6068D7E1-2A1B-4016-B2CB-7B40854955B0}">
      <dgm:prSet/>
      <dgm:spPr/>
      <dgm:t>
        <a:bodyPr/>
        <a:lstStyle/>
        <a:p>
          <a:endParaRPr lang="zh-TW" altLang="en-US"/>
        </a:p>
      </dgm:t>
    </dgm:pt>
    <dgm:pt modelId="{C11A7B31-50AD-4D5C-A6A3-980585B1E1FA}" type="pres">
      <dgm:prSet presAssocID="{60CDB18D-5874-415A-B8B0-E84488FB741A}" presName="Name0" presStyleCnt="0">
        <dgm:presLayoutVars>
          <dgm:dir/>
          <dgm:resizeHandles val="exact"/>
        </dgm:presLayoutVars>
      </dgm:prSet>
      <dgm:spPr/>
    </dgm:pt>
    <dgm:pt modelId="{1FC4726C-6879-4083-BD20-593C74F2B287}" type="pres">
      <dgm:prSet presAssocID="{60CDB18D-5874-415A-B8B0-E84488FB741A}" presName="bkgdShp" presStyleLbl="alignAccFollowNode1" presStyleIdx="0" presStyleCnt="1" custLinFactNeighborX="1000" custLinFactNeighborY="8679"/>
      <dgm:spPr/>
    </dgm:pt>
    <dgm:pt modelId="{ED093FB6-470D-4857-BDDE-0C33FBA992CD}" type="pres">
      <dgm:prSet presAssocID="{60CDB18D-5874-415A-B8B0-E84488FB741A}" presName="linComp" presStyleCnt="0"/>
      <dgm:spPr/>
    </dgm:pt>
    <dgm:pt modelId="{47F81368-6B0C-45CA-AB14-1EDF941EB258}" type="pres">
      <dgm:prSet presAssocID="{31D82360-45B1-457F-8806-ACB317166E2D}" presName="compNode" presStyleCnt="0"/>
      <dgm:spPr/>
    </dgm:pt>
    <dgm:pt modelId="{2B583F59-8DAE-423D-998D-3EC8D360086D}" type="pres">
      <dgm:prSet presAssocID="{31D82360-45B1-457F-8806-ACB317166E2D}" presName="node" presStyleLbl="node1" presStyleIdx="0" presStyleCnt="4" custScaleY="63635" custLinFactNeighborX="0" custLinFactNeighborY="-15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BB4001-1719-4578-8C5B-DA60A98F772E}" type="pres">
      <dgm:prSet presAssocID="{31D82360-45B1-457F-8806-ACB317166E2D}" presName="invisiNode" presStyleLbl="node1" presStyleIdx="0" presStyleCnt="4"/>
      <dgm:spPr/>
    </dgm:pt>
    <dgm:pt modelId="{4F624FF1-30DF-4E59-A87D-C02606DB249F}" type="pres">
      <dgm:prSet presAssocID="{31D82360-45B1-457F-8806-ACB317166E2D}" presName="imagNode" presStyleLbl="fgImgPlace1" presStyleIdx="0" presStyleCnt="4" custLinFactNeighborX="-3402" custLinFactNeighborY="-1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</dgm:spPr>
    </dgm:pt>
    <dgm:pt modelId="{12093385-3C30-4B89-98C1-4F9099D74968}" type="pres">
      <dgm:prSet presAssocID="{E6C2E7F9-A5F6-4CDE-AEE5-88AE9CCD057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C1A66EB-3170-4688-92DA-E08136324887}" type="pres">
      <dgm:prSet presAssocID="{EDFC93EC-CF75-45B6-9DB0-ACA26189046E}" presName="compNode" presStyleCnt="0"/>
      <dgm:spPr/>
    </dgm:pt>
    <dgm:pt modelId="{74864471-A946-482A-A247-80E3B2832C83}" type="pres">
      <dgm:prSet presAssocID="{EDFC93EC-CF75-45B6-9DB0-ACA26189046E}" presName="node" presStyleLbl="node1" presStyleIdx="1" presStyleCnt="4" custScaleY="62380" custLinFactNeighborX="2708" custLinFactNeighborY="-156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5E00CD-DD45-4149-A0F3-B9F6D67418FB}" type="pres">
      <dgm:prSet presAssocID="{EDFC93EC-CF75-45B6-9DB0-ACA26189046E}" presName="invisiNode" presStyleLbl="node1" presStyleIdx="1" presStyleCnt="4"/>
      <dgm:spPr/>
    </dgm:pt>
    <dgm:pt modelId="{6C9AE0CB-CC93-4705-993E-45BAFF372F17}" type="pres">
      <dgm:prSet presAssocID="{EDFC93EC-CF75-45B6-9DB0-ACA26189046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591BEA6F-67EA-45C5-9827-E07EAF6882BC}" type="pres">
      <dgm:prSet presAssocID="{94F02B6F-794C-4C09-ACA5-6F84B05D3DB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F1077BF-CFBA-4A0A-ACF5-0BE23FB2FF11}" type="pres">
      <dgm:prSet presAssocID="{39E93303-33E8-4293-A0A3-573673E1010E}" presName="compNode" presStyleCnt="0"/>
      <dgm:spPr/>
    </dgm:pt>
    <dgm:pt modelId="{CB1D5FAE-8C36-438F-B8F8-A89B3AAEBEBC}" type="pres">
      <dgm:prSet presAssocID="{39E93303-33E8-4293-A0A3-573673E1010E}" presName="node" presStyleLbl="node1" presStyleIdx="2" presStyleCnt="4" custScaleX="89568" custScaleY="63122" custLinFactNeighborX="-1065" custLinFactNeighborY="-15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E602C5-3C20-475B-A4C3-88F4B04766DF}" type="pres">
      <dgm:prSet presAssocID="{39E93303-33E8-4293-A0A3-573673E1010E}" presName="invisiNode" presStyleLbl="node1" presStyleIdx="2" presStyleCnt="4"/>
      <dgm:spPr/>
    </dgm:pt>
    <dgm:pt modelId="{01AFFCFB-EF21-4B68-BB52-C58CA18F87C1}" type="pres">
      <dgm:prSet presAssocID="{39E93303-33E8-4293-A0A3-573673E1010E}" presName="imagNode" presStyleLbl="fgImgPlace1" presStyleIdx="2" presStyleCnt="4" custLinFactNeighborX="2339" custLinFactNeighborY="-10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BFCC52-30A7-489C-959D-0BB2A9914EFF}" type="pres">
      <dgm:prSet presAssocID="{BDF9B5F9-9779-48A8-9BF4-6DED53B8926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F4C8075-ADA8-4135-8DAE-501C6501A6E4}" type="pres">
      <dgm:prSet presAssocID="{68C67F73-1892-4971-91EE-82778A2BD2A4}" presName="compNode" presStyleCnt="0"/>
      <dgm:spPr/>
    </dgm:pt>
    <dgm:pt modelId="{044A9AF6-1160-4AE5-95DD-AC2181ECB683}" type="pres">
      <dgm:prSet presAssocID="{68C67F73-1892-4971-91EE-82778A2BD2A4}" presName="node" presStyleLbl="node1" presStyleIdx="3" presStyleCnt="4" custScaleX="91998" custScaleY="63072" custLinFactNeighborX="0" custLinFactNeighborY="-151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D353B2-8F2B-4F4F-B868-818B31211B99}" type="pres">
      <dgm:prSet presAssocID="{68C67F73-1892-4971-91EE-82778A2BD2A4}" presName="invisiNode" presStyleLbl="node1" presStyleIdx="3" presStyleCnt="4"/>
      <dgm:spPr/>
    </dgm:pt>
    <dgm:pt modelId="{A86B1D7C-EA2C-48D8-BEEF-618CFD90878E}" type="pres">
      <dgm:prSet presAssocID="{68C67F73-1892-4971-91EE-82778A2BD2A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2496CE6-0899-43FA-993B-7CFDD9D29915}" type="presOf" srcId="{60CDB18D-5874-415A-B8B0-E84488FB741A}" destId="{C11A7B31-50AD-4D5C-A6A3-980585B1E1FA}" srcOrd="0" destOrd="0" presId="urn:microsoft.com/office/officeart/2005/8/layout/pList2"/>
    <dgm:cxn modelId="{C862460D-0982-4C85-B939-FC5E4AAA6E37}" type="presOf" srcId="{68C67F73-1892-4971-91EE-82778A2BD2A4}" destId="{044A9AF6-1160-4AE5-95DD-AC2181ECB683}" srcOrd="0" destOrd="0" presId="urn:microsoft.com/office/officeart/2005/8/layout/pList2"/>
    <dgm:cxn modelId="{90722BD3-4C40-4CA7-84F4-74F718ACDC2D}" type="presOf" srcId="{BDF9B5F9-9779-48A8-9BF4-6DED53B8926C}" destId="{11BFCC52-30A7-489C-959D-0BB2A9914EFF}" srcOrd="0" destOrd="0" presId="urn:microsoft.com/office/officeart/2005/8/layout/pList2"/>
    <dgm:cxn modelId="{6068D7E1-2A1B-4016-B2CB-7B40854955B0}" srcId="{60CDB18D-5874-415A-B8B0-E84488FB741A}" destId="{EDFC93EC-CF75-45B6-9DB0-ACA26189046E}" srcOrd="1" destOrd="0" parTransId="{C25B541A-C275-4879-BDD5-2734BD7BD1C8}" sibTransId="{94F02B6F-794C-4C09-ACA5-6F84B05D3DB5}"/>
    <dgm:cxn modelId="{497DD0CA-53CE-467E-B3D6-ECD169362551}" srcId="{60CDB18D-5874-415A-B8B0-E84488FB741A}" destId="{68C67F73-1892-4971-91EE-82778A2BD2A4}" srcOrd="3" destOrd="0" parTransId="{166B1E36-EE42-4D6D-9002-E23B638DCDE6}" sibTransId="{A91E007D-5E94-4D40-BCDF-4B35A3A4E495}"/>
    <dgm:cxn modelId="{3CE5E58E-631A-4FCF-946D-F2C85836D8A4}" type="presOf" srcId="{EDFC93EC-CF75-45B6-9DB0-ACA26189046E}" destId="{74864471-A946-482A-A247-80E3B2832C83}" srcOrd="0" destOrd="0" presId="urn:microsoft.com/office/officeart/2005/8/layout/pList2"/>
    <dgm:cxn modelId="{836FCFCE-855E-4BAC-B56C-8AB5AA6864F1}" type="presOf" srcId="{31D82360-45B1-457F-8806-ACB317166E2D}" destId="{2B583F59-8DAE-423D-998D-3EC8D360086D}" srcOrd="0" destOrd="0" presId="urn:microsoft.com/office/officeart/2005/8/layout/pList2"/>
    <dgm:cxn modelId="{F3344404-A2F6-4272-82EB-5FD5F90D0537}" type="presOf" srcId="{94F02B6F-794C-4C09-ACA5-6F84B05D3DB5}" destId="{591BEA6F-67EA-45C5-9827-E07EAF6882BC}" srcOrd="0" destOrd="0" presId="urn:microsoft.com/office/officeart/2005/8/layout/pList2"/>
    <dgm:cxn modelId="{34F2CE6D-CF7D-40ED-8D7A-C1052F764748}" type="presOf" srcId="{E6C2E7F9-A5F6-4CDE-AEE5-88AE9CCD0579}" destId="{12093385-3C30-4B89-98C1-4F9099D74968}" srcOrd="0" destOrd="0" presId="urn:microsoft.com/office/officeart/2005/8/layout/pList2"/>
    <dgm:cxn modelId="{06F9B020-B079-4430-8DFF-ACBD4DD4B7C9}" type="presOf" srcId="{39E93303-33E8-4293-A0A3-573673E1010E}" destId="{CB1D5FAE-8C36-438F-B8F8-A89B3AAEBEBC}" srcOrd="0" destOrd="0" presId="urn:microsoft.com/office/officeart/2005/8/layout/pList2"/>
    <dgm:cxn modelId="{E61AE6FB-0257-4815-9F41-ACECF056A7A8}" srcId="{60CDB18D-5874-415A-B8B0-E84488FB741A}" destId="{39E93303-33E8-4293-A0A3-573673E1010E}" srcOrd="2" destOrd="0" parTransId="{B77AD39B-2B48-4DEF-8649-5B355E6344C3}" sibTransId="{BDF9B5F9-9779-48A8-9BF4-6DED53B8926C}"/>
    <dgm:cxn modelId="{14BA026A-3420-469A-8C29-DBD2D34C303D}" srcId="{60CDB18D-5874-415A-B8B0-E84488FB741A}" destId="{31D82360-45B1-457F-8806-ACB317166E2D}" srcOrd="0" destOrd="0" parTransId="{7EC5498D-4199-452F-9022-F211D6E1ADB1}" sibTransId="{E6C2E7F9-A5F6-4CDE-AEE5-88AE9CCD0579}"/>
    <dgm:cxn modelId="{C7779F73-D1F5-4E91-969D-93D29B2D8CD9}" type="presParOf" srcId="{C11A7B31-50AD-4D5C-A6A3-980585B1E1FA}" destId="{1FC4726C-6879-4083-BD20-593C74F2B287}" srcOrd="0" destOrd="0" presId="urn:microsoft.com/office/officeart/2005/8/layout/pList2"/>
    <dgm:cxn modelId="{DA424F22-BDEC-4873-81D9-60C2F245CDF5}" type="presParOf" srcId="{C11A7B31-50AD-4D5C-A6A3-980585B1E1FA}" destId="{ED093FB6-470D-4857-BDDE-0C33FBA992CD}" srcOrd="1" destOrd="0" presId="urn:microsoft.com/office/officeart/2005/8/layout/pList2"/>
    <dgm:cxn modelId="{303EABE0-F4AF-43FD-8011-929071D2AD85}" type="presParOf" srcId="{ED093FB6-470D-4857-BDDE-0C33FBA992CD}" destId="{47F81368-6B0C-45CA-AB14-1EDF941EB258}" srcOrd="0" destOrd="0" presId="urn:microsoft.com/office/officeart/2005/8/layout/pList2"/>
    <dgm:cxn modelId="{EE5E63C4-D6C5-496F-B869-DB1F4E36289F}" type="presParOf" srcId="{47F81368-6B0C-45CA-AB14-1EDF941EB258}" destId="{2B583F59-8DAE-423D-998D-3EC8D360086D}" srcOrd="0" destOrd="0" presId="urn:microsoft.com/office/officeart/2005/8/layout/pList2"/>
    <dgm:cxn modelId="{45796A15-186E-4640-8059-54A397A10119}" type="presParOf" srcId="{47F81368-6B0C-45CA-AB14-1EDF941EB258}" destId="{5BBB4001-1719-4578-8C5B-DA60A98F772E}" srcOrd="1" destOrd="0" presId="urn:microsoft.com/office/officeart/2005/8/layout/pList2"/>
    <dgm:cxn modelId="{E7625FC9-8202-4B03-A4D6-8A0EB3367E16}" type="presParOf" srcId="{47F81368-6B0C-45CA-AB14-1EDF941EB258}" destId="{4F624FF1-30DF-4E59-A87D-C02606DB249F}" srcOrd="2" destOrd="0" presId="urn:microsoft.com/office/officeart/2005/8/layout/pList2"/>
    <dgm:cxn modelId="{DB1129C2-4599-450C-A696-8D0DC09359BB}" type="presParOf" srcId="{ED093FB6-470D-4857-BDDE-0C33FBA992CD}" destId="{12093385-3C30-4B89-98C1-4F9099D74968}" srcOrd="1" destOrd="0" presId="urn:microsoft.com/office/officeart/2005/8/layout/pList2"/>
    <dgm:cxn modelId="{957DE982-D914-4343-A819-AA8F20F3A440}" type="presParOf" srcId="{ED093FB6-470D-4857-BDDE-0C33FBA992CD}" destId="{3C1A66EB-3170-4688-92DA-E08136324887}" srcOrd="2" destOrd="0" presId="urn:microsoft.com/office/officeart/2005/8/layout/pList2"/>
    <dgm:cxn modelId="{1FC7C426-65F8-4D65-83B4-D081FB52B751}" type="presParOf" srcId="{3C1A66EB-3170-4688-92DA-E08136324887}" destId="{74864471-A946-482A-A247-80E3B2832C83}" srcOrd="0" destOrd="0" presId="urn:microsoft.com/office/officeart/2005/8/layout/pList2"/>
    <dgm:cxn modelId="{8843D0AA-5D5A-4D6D-94C4-BB496C4C4736}" type="presParOf" srcId="{3C1A66EB-3170-4688-92DA-E08136324887}" destId="{555E00CD-DD45-4149-A0F3-B9F6D67418FB}" srcOrd="1" destOrd="0" presId="urn:microsoft.com/office/officeart/2005/8/layout/pList2"/>
    <dgm:cxn modelId="{B9CD6FFB-EBB4-4070-86E5-FDA98014828C}" type="presParOf" srcId="{3C1A66EB-3170-4688-92DA-E08136324887}" destId="{6C9AE0CB-CC93-4705-993E-45BAFF372F17}" srcOrd="2" destOrd="0" presId="urn:microsoft.com/office/officeart/2005/8/layout/pList2"/>
    <dgm:cxn modelId="{63E291BA-92BB-4E42-B7B5-4080A09F657D}" type="presParOf" srcId="{ED093FB6-470D-4857-BDDE-0C33FBA992CD}" destId="{591BEA6F-67EA-45C5-9827-E07EAF6882BC}" srcOrd="3" destOrd="0" presId="urn:microsoft.com/office/officeart/2005/8/layout/pList2"/>
    <dgm:cxn modelId="{5C4D3796-2546-4B96-9D6D-D6BF334F39C2}" type="presParOf" srcId="{ED093FB6-470D-4857-BDDE-0C33FBA992CD}" destId="{4F1077BF-CFBA-4A0A-ACF5-0BE23FB2FF11}" srcOrd="4" destOrd="0" presId="urn:microsoft.com/office/officeart/2005/8/layout/pList2"/>
    <dgm:cxn modelId="{798F5BA2-B6EA-4165-B728-8F5808A4FFA1}" type="presParOf" srcId="{4F1077BF-CFBA-4A0A-ACF5-0BE23FB2FF11}" destId="{CB1D5FAE-8C36-438F-B8F8-A89B3AAEBEBC}" srcOrd="0" destOrd="0" presId="urn:microsoft.com/office/officeart/2005/8/layout/pList2"/>
    <dgm:cxn modelId="{270957BB-9C0E-4FF8-BE9B-019CC9BCC70E}" type="presParOf" srcId="{4F1077BF-CFBA-4A0A-ACF5-0BE23FB2FF11}" destId="{24E602C5-3C20-475B-A4C3-88F4B04766DF}" srcOrd="1" destOrd="0" presId="urn:microsoft.com/office/officeart/2005/8/layout/pList2"/>
    <dgm:cxn modelId="{E0970AE7-6719-435D-994A-EFA8BC89CF08}" type="presParOf" srcId="{4F1077BF-CFBA-4A0A-ACF5-0BE23FB2FF11}" destId="{01AFFCFB-EF21-4B68-BB52-C58CA18F87C1}" srcOrd="2" destOrd="0" presId="urn:microsoft.com/office/officeart/2005/8/layout/pList2"/>
    <dgm:cxn modelId="{5A58D88D-FA7C-4290-9326-73802632543A}" type="presParOf" srcId="{ED093FB6-470D-4857-BDDE-0C33FBA992CD}" destId="{11BFCC52-30A7-489C-959D-0BB2A9914EFF}" srcOrd="5" destOrd="0" presId="urn:microsoft.com/office/officeart/2005/8/layout/pList2"/>
    <dgm:cxn modelId="{029DB50F-D9FF-4F34-857D-B1E692FFD512}" type="presParOf" srcId="{ED093FB6-470D-4857-BDDE-0C33FBA992CD}" destId="{9F4C8075-ADA8-4135-8DAE-501C6501A6E4}" srcOrd="6" destOrd="0" presId="urn:microsoft.com/office/officeart/2005/8/layout/pList2"/>
    <dgm:cxn modelId="{A62C28E6-4B75-495A-8D6D-615E4DA678F3}" type="presParOf" srcId="{9F4C8075-ADA8-4135-8DAE-501C6501A6E4}" destId="{044A9AF6-1160-4AE5-95DD-AC2181ECB683}" srcOrd="0" destOrd="0" presId="urn:microsoft.com/office/officeart/2005/8/layout/pList2"/>
    <dgm:cxn modelId="{5F45FBCE-4297-42C1-A044-A4F121C24A2E}" type="presParOf" srcId="{9F4C8075-ADA8-4135-8DAE-501C6501A6E4}" destId="{47D353B2-8F2B-4F4F-B868-818B31211B99}" srcOrd="1" destOrd="0" presId="urn:microsoft.com/office/officeart/2005/8/layout/pList2"/>
    <dgm:cxn modelId="{7DA6F240-7222-421C-850D-EF1D34E24E8A}" type="presParOf" srcId="{9F4C8075-ADA8-4135-8DAE-501C6501A6E4}" destId="{A86B1D7C-EA2C-48D8-BEEF-618CFD90878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A036C-0971-45E3-AAB9-1A2086D228D2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234E5EA-B38F-4B42-9115-CBE582EB452A}">
      <dgm:prSet phldrT="[文字]"/>
      <dgm:spPr/>
      <dgm:t>
        <a:bodyPr/>
        <a:lstStyle/>
        <a:p>
          <a:r>
            <a:rPr lang="zh-TW" altLang="en-US" dirty="0" smtClean="0"/>
            <a:t>老屋新力又一樁</a:t>
          </a:r>
          <a:endParaRPr lang="zh-TW" altLang="en-US" dirty="0"/>
        </a:p>
      </dgm:t>
    </dgm:pt>
    <dgm:pt modelId="{19D1F660-42D3-4DB9-B042-35D8D92DE0AD}" type="parTrans" cxnId="{103A5746-20F6-401F-9738-739A23A9C09A}">
      <dgm:prSet/>
      <dgm:spPr/>
      <dgm:t>
        <a:bodyPr/>
        <a:lstStyle/>
        <a:p>
          <a:endParaRPr lang="zh-TW" altLang="en-US"/>
        </a:p>
      </dgm:t>
    </dgm:pt>
    <dgm:pt modelId="{3CEF6DC4-30B9-4E4F-ABDC-2F65FD2AE1E9}" type="sibTrans" cxnId="{103A5746-20F6-401F-9738-739A23A9C09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zh-TW" altLang="en-US"/>
        </a:p>
      </dgm:t>
    </dgm:pt>
    <dgm:pt modelId="{3CD187DF-BE50-40F4-8CD9-5ED47EDEDBBA}">
      <dgm:prSet phldrT="[文字]"/>
      <dgm:spPr/>
      <dgm:t>
        <a:bodyPr/>
        <a:lstStyle/>
        <a:p>
          <a:r>
            <a:rPr lang="zh-TW" altLang="en-US" dirty="0" smtClean="0"/>
            <a:t>珍饈</a:t>
          </a:r>
          <a:endParaRPr lang="en-US" altLang="zh-TW" smtClean="0"/>
        </a:p>
        <a:p>
          <a:r>
            <a:rPr lang="zh-TW" altLang="en-US" smtClean="0"/>
            <a:t>美食</a:t>
          </a:r>
          <a:endParaRPr lang="zh-TW" altLang="en-US" dirty="0"/>
        </a:p>
      </dgm:t>
    </dgm:pt>
    <dgm:pt modelId="{629A8E26-A93E-4030-9AF4-C5EDBFB55E76}" type="parTrans" cxnId="{0751CD6D-7CFF-43E0-82B6-AAD46A2EDE7F}">
      <dgm:prSet/>
      <dgm:spPr/>
      <dgm:t>
        <a:bodyPr/>
        <a:lstStyle/>
        <a:p>
          <a:endParaRPr lang="zh-TW" altLang="en-US"/>
        </a:p>
      </dgm:t>
    </dgm:pt>
    <dgm:pt modelId="{B7151843-09B0-4A06-AAA3-CFB0BB518451}" type="sibTrans" cxnId="{0751CD6D-7CFF-43E0-82B6-AAD46A2EDE7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  <dgm:t>
        <a:bodyPr/>
        <a:lstStyle/>
        <a:p>
          <a:endParaRPr lang="zh-TW" altLang="en-US"/>
        </a:p>
      </dgm:t>
    </dgm:pt>
    <dgm:pt modelId="{8195069A-DB47-4F61-A598-46D7F834B7D2}">
      <dgm:prSet phldrT="[文字]"/>
      <dgm:spPr/>
      <dgm:t>
        <a:bodyPr/>
        <a:lstStyle/>
        <a:p>
          <a:r>
            <a:rPr lang="zh-TW" altLang="en-US" dirty="0" smtClean="0"/>
            <a:t>尋蹤踏跡</a:t>
          </a:r>
          <a:endParaRPr lang="zh-TW" altLang="en-US" dirty="0"/>
        </a:p>
      </dgm:t>
    </dgm:pt>
    <dgm:pt modelId="{E92754AF-B185-47DB-BDC9-A202A7AD45D7}" type="parTrans" cxnId="{C71A14DC-FF05-4E16-84CA-02A714A65C83}">
      <dgm:prSet/>
      <dgm:spPr/>
      <dgm:t>
        <a:bodyPr/>
        <a:lstStyle/>
        <a:p>
          <a:endParaRPr lang="zh-TW" altLang="en-US"/>
        </a:p>
      </dgm:t>
    </dgm:pt>
    <dgm:pt modelId="{6A0136CB-E108-461D-9C94-5DBE8C30CD50}" type="sibTrans" cxnId="{C71A14DC-FF05-4E16-84CA-02A714A65C8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zh-TW" altLang="en-US"/>
        </a:p>
      </dgm:t>
    </dgm:pt>
    <dgm:pt modelId="{5A2303EE-2047-44FC-8395-55EFBFE170D7}" type="pres">
      <dgm:prSet presAssocID="{AF4A036C-0971-45E3-AAB9-1A2086D228D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DFD480E4-72A5-4B67-A961-D89B1D281688}" type="pres">
      <dgm:prSet presAssocID="{6234E5EA-B38F-4B42-9115-CBE582EB452A}" presName="text1" presStyleCnt="0"/>
      <dgm:spPr/>
    </dgm:pt>
    <dgm:pt modelId="{3FBA431E-7D9A-44C4-85C8-AC43AC11E816}" type="pres">
      <dgm:prSet presAssocID="{6234E5EA-B38F-4B42-9115-CBE582EB452A}" presName="textRepeatNode" presStyleLbl="alignNode1" presStyleIdx="0" presStyleCnt="3" custScaleX="82351" custScaleY="66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1EEBE6-E126-4C2F-87C1-8BE0A28DBEAD}" type="pres">
      <dgm:prSet presAssocID="{6234E5EA-B38F-4B42-9115-CBE582EB452A}" presName="textaccent1" presStyleCnt="0"/>
      <dgm:spPr/>
    </dgm:pt>
    <dgm:pt modelId="{E1BD5E23-6EAB-444B-A401-1C80D991D2F6}" type="pres">
      <dgm:prSet presAssocID="{6234E5EA-B38F-4B42-9115-CBE582EB452A}" presName="accentRepeatNode" presStyleLbl="solidAlignAcc1" presStyleIdx="0" presStyleCnt="6"/>
      <dgm:spPr/>
    </dgm:pt>
    <dgm:pt modelId="{3FAC680A-D928-4BB9-8037-22F7646C285C}" type="pres">
      <dgm:prSet presAssocID="{3CEF6DC4-30B9-4E4F-ABDC-2F65FD2AE1E9}" presName="image1" presStyleCnt="0"/>
      <dgm:spPr/>
    </dgm:pt>
    <dgm:pt modelId="{3EA4F035-BBD9-4A1B-8B26-26A31F5C6E34}" type="pres">
      <dgm:prSet presAssocID="{3CEF6DC4-30B9-4E4F-ABDC-2F65FD2AE1E9}" presName="imageRepeatNode" presStyleLbl="alignAcc1" presStyleIdx="0" presStyleCnt="3" custLinFactNeighborX="16014" custLinFactNeighborY="84287"/>
      <dgm:spPr/>
      <dgm:t>
        <a:bodyPr/>
        <a:lstStyle/>
        <a:p>
          <a:endParaRPr lang="zh-TW" altLang="en-US"/>
        </a:p>
      </dgm:t>
    </dgm:pt>
    <dgm:pt modelId="{247D05CD-CB6C-4C9F-ACD7-6EA982281C04}" type="pres">
      <dgm:prSet presAssocID="{3CEF6DC4-30B9-4E4F-ABDC-2F65FD2AE1E9}" presName="imageaccent1" presStyleCnt="0"/>
      <dgm:spPr/>
    </dgm:pt>
    <dgm:pt modelId="{2B4289C5-C00B-4E33-8EFC-8DAA4C732A35}" type="pres">
      <dgm:prSet presAssocID="{3CEF6DC4-30B9-4E4F-ABDC-2F65FD2AE1E9}" presName="accentRepeatNode" presStyleLbl="solidAlignAcc1" presStyleIdx="1" presStyleCnt="6"/>
      <dgm:spPr/>
    </dgm:pt>
    <dgm:pt modelId="{BEDECA96-E4B8-428A-B466-F33E11E57EF1}" type="pres">
      <dgm:prSet presAssocID="{3CD187DF-BE50-40F4-8CD9-5ED47EDEDBBA}" presName="text2" presStyleCnt="0"/>
      <dgm:spPr/>
    </dgm:pt>
    <dgm:pt modelId="{EDF77695-EE9B-42DE-B859-1528AD473140}" type="pres">
      <dgm:prSet presAssocID="{3CD187DF-BE50-40F4-8CD9-5ED47EDEDBBA}" presName="textRepeatNode" presStyleLbl="alignNode1" presStyleIdx="1" presStyleCnt="3" custScaleX="81927" custScaleY="68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288BDA-6597-4B2C-B253-B6CDB2FED56B}" type="pres">
      <dgm:prSet presAssocID="{3CD187DF-BE50-40F4-8CD9-5ED47EDEDBBA}" presName="textaccent2" presStyleCnt="0"/>
      <dgm:spPr/>
    </dgm:pt>
    <dgm:pt modelId="{B4EA2AD9-11A8-4D4F-86BE-8ACE21DD51AF}" type="pres">
      <dgm:prSet presAssocID="{3CD187DF-BE50-40F4-8CD9-5ED47EDEDBBA}" presName="accentRepeatNode" presStyleLbl="solidAlignAcc1" presStyleIdx="2" presStyleCnt="6"/>
      <dgm:spPr/>
    </dgm:pt>
    <dgm:pt modelId="{71FF11E7-E7F2-4C94-8DA1-71C5814CDDAC}" type="pres">
      <dgm:prSet presAssocID="{B7151843-09B0-4A06-AAA3-CFB0BB518451}" presName="image2" presStyleCnt="0"/>
      <dgm:spPr/>
    </dgm:pt>
    <dgm:pt modelId="{58B4DCCC-451C-4AAB-A175-B7C01445FF29}" type="pres">
      <dgm:prSet presAssocID="{B7151843-09B0-4A06-AAA3-CFB0BB518451}" presName="imageRepeatNode" presStyleLbl="alignAcc1" presStyleIdx="1" presStyleCnt="3" custLinFactNeighborX="-58723" custLinFactNeighborY="6199"/>
      <dgm:spPr/>
      <dgm:t>
        <a:bodyPr/>
        <a:lstStyle/>
        <a:p>
          <a:endParaRPr lang="zh-TW" altLang="en-US"/>
        </a:p>
      </dgm:t>
    </dgm:pt>
    <dgm:pt modelId="{75CBDFFF-7E55-4CA9-A07B-7D969329CC92}" type="pres">
      <dgm:prSet presAssocID="{B7151843-09B0-4A06-AAA3-CFB0BB518451}" presName="imageaccent2" presStyleCnt="0"/>
      <dgm:spPr/>
    </dgm:pt>
    <dgm:pt modelId="{55670B39-2272-4ABF-9019-2CA65DA07474}" type="pres">
      <dgm:prSet presAssocID="{B7151843-09B0-4A06-AAA3-CFB0BB518451}" presName="accentRepeatNode" presStyleLbl="solidAlignAcc1" presStyleIdx="3" presStyleCnt="6"/>
      <dgm:spPr/>
    </dgm:pt>
    <dgm:pt modelId="{38BA9D71-4F81-479F-82CF-206EFDA61CE5}" type="pres">
      <dgm:prSet presAssocID="{8195069A-DB47-4F61-A598-46D7F834B7D2}" presName="text3" presStyleCnt="0"/>
      <dgm:spPr/>
    </dgm:pt>
    <dgm:pt modelId="{E35BBA34-01DA-4FAA-BF9D-E01EC79439E3}" type="pres">
      <dgm:prSet presAssocID="{8195069A-DB47-4F61-A598-46D7F834B7D2}" presName="textRepeatNode" presStyleLbl="alignNode1" presStyleIdx="2" presStyleCnt="3" custScaleX="82207" custScaleY="83490" custLinFactNeighborX="-72" custLinFactNeighborY="10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FF75A8-BAE9-40D3-A4E7-3CE02B0AF4A2}" type="pres">
      <dgm:prSet presAssocID="{8195069A-DB47-4F61-A598-46D7F834B7D2}" presName="textaccent3" presStyleCnt="0"/>
      <dgm:spPr/>
    </dgm:pt>
    <dgm:pt modelId="{225C9981-B64D-47C9-9AE1-E4E5F6C04117}" type="pres">
      <dgm:prSet presAssocID="{8195069A-DB47-4F61-A598-46D7F834B7D2}" presName="accentRepeatNode" presStyleLbl="solidAlignAcc1" presStyleIdx="4" presStyleCnt="6"/>
      <dgm:spPr/>
    </dgm:pt>
    <dgm:pt modelId="{7DEF39D1-5168-4BF7-9755-A07BBE0F8C91}" type="pres">
      <dgm:prSet presAssocID="{6A0136CB-E108-461D-9C94-5DBE8C30CD50}" presName="image3" presStyleCnt="0"/>
      <dgm:spPr/>
    </dgm:pt>
    <dgm:pt modelId="{141DEC11-71BC-4303-ABA6-4FF0975D10CA}" type="pres">
      <dgm:prSet presAssocID="{6A0136CB-E108-461D-9C94-5DBE8C30CD50}" presName="imageRepeatNode" presStyleLbl="alignAcc1" presStyleIdx="2" presStyleCnt="3" custLinFactX="-54662" custLinFactNeighborX="-100000" custLinFactNeighborY="79594"/>
      <dgm:spPr/>
      <dgm:t>
        <a:bodyPr/>
        <a:lstStyle/>
        <a:p>
          <a:endParaRPr lang="zh-TW" altLang="en-US"/>
        </a:p>
      </dgm:t>
    </dgm:pt>
    <dgm:pt modelId="{C40D3EAF-B67A-4860-BE52-13CD319907DF}" type="pres">
      <dgm:prSet presAssocID="{6A0136CB-E108-461D-9C94-5DBE8C30CD50}" presName="imageaccent3" presStyleCnt="0"/>
      <dgm:spPr/>
    </dgm:pt>
    <dgm:pt modelId="{1BF33CFF-9598-4F1E-9F80-F12A7E7FBF0F}" type="pres">
      <dgm:prSet presAssocID="{6A0136CB-E108-461D-9C94-5DBE8C30CD50}" presName="accentRepeatNode" presStyleLbl="solidAlignAcc1" presStyleIdx="5" presStyleCnt="6"/>
      <dgm:spPr/>
    </dgm:pt>
  </dgm:ptLst>
  <dgm:cxnLst>
    <dgm:cxn modelId="{103A5746-20F6-401F-9738-739A23A9C09A}" srcId="{AF4A036C-0971-45E3-AAB9-1A2086D228D2}" destId="{6234E5EA-B38F-4B42-9115-CBE582EB452A}" srcOrd="0" destOrd="0" parTransId="{19D1F660-42D3-4DB9-B042-35D8D92DE0AD}" sibTransId="{3CEF6DC4-30B9-4E4F-ABDC-2F65FD2AE1E9}"/>
    <dgm:cxn modelId="{08BDA39C-0B92-48CF-80C7-E10FD8222D7D}" type="presOf" srcId="{AF4A036C-0971-45E3-AAB9-1A2086D228D2}" destId="{5A2303EE-2047-44FC-8395-55EFBFE170D7}" srcOrd="0" destOrd="0" presId="urn:microsoft.com/office/officeart/2008/layout/HexagonCluster"/>
    <dgm:cxn modelId="{0751CD6D-7CFF-43E0-82B6-AAD46A2EDE7F}" srcId="{AF4A036C-0971-45E3-AAB9-1A2086D228D2}" destId="{3CD187DF-BE50-40F4-8CD9-5ED47EDEDBBA}" srcOrd="1" destOrd="0" parTransId="{629A8E26-A93E-4030-9AF4-C5EDBFB55E76}" sibTransId="{B7151843-09B0-4A06-AAA3-CFB0BB518451}"/>
    <dgm:cxn modelId="{BBEA34F5-8586-4530-939F-4126140C3E76}" type="presOf" srcId="{8195069A-DB47-4F61-A598-46D7F834B7D2}" destId="{E35BBA34-01DA-4FAA-BF9D-E01EC79439E3}" srcOrd="0" destOrd="0" presId="urn:microsoft.com/office/officeart/2008/layout/HexagonCluster"/>
    <dgm:cxn modelId="{2AB9A9A0-4B0C-4614-8D75-FA4C3036D1AA}" type="presOf" srcId="{3CD187DF-BE50-40F4-8CD9-5ED47EDEDBBA}" destId="{EDF77695-EE9B-42DE-B859-1528AD473140}" srcOrd="0" destOrd="0" presId="urn:microsoft.com/office/officeart/2008/layout/HexagonCluster"/>
    <dgm:cxn modelId="{A133788C-DC2F-40BF-B7C4-47C27F01B39B}" type="presOf" srcId="{6A0136CB-E108-461D-9C94-5DBE8C30CD50}" destId="{141DEC11-71BC-4303-ABA6-4FF0975D10CA}" srcOrd="0" destOrd="0" presId="urn:microsoft.com/office/officeart/2008/layout/HexagonCluster"/>
    <dgm:cxn modelId="{C71A14DC-FF05-4E16-84CA-02A714A65C83}" srcId="{AF4A036C-0971-45E3-AAB9-1A2086D228D2}" destId="{8195069A-DB47-4F61-A598-46D7F834B7D2}" srcOrd="2" destOrd="0" parTransId="{E92754AF-B185-47DB-BDC9-A202A7AD45D7}" sibTransId="{6A0136CB-E108-461D-9C94-5DBE8C30CD50}"/>
    <dgm:cxn modelId="{C6CC1112-D4ED-4DD3-AF19-72E7040E450C}" type="presOf" srcId="{3CEF6DC4-30B9-4E4F-ABDC-2F65FD2AE1E9}" destId="{3EA4F035-BBD9-4A1B-8B26-26A31F5C6E34}" srcOrd="0" destOrd="0" presId="urn:microsoft.com/office/officeart/2008/layout/HexagonCluster"/>
    <dgm:cxn modelId="{78D3E73B-B255-4251-AB1D-461AB660D1A3}" type="presOf" srcId="{B7151843-09B0-4A06-AAA3-CFB0BB518451}" destId="{58B4DCCC-451C-4AAB-A175-B7C01445FF29}" srcOrd="0" destOrd="0" presId="urn:microsoft.com/office/officeart/2008/layout/HexagonCluster"/>
    <dgm:cxn modelId="{84CA18FC-7972-4208-B8A8-F219502BA740}" type="presOf" srcId="{6234E5EA-B38F-4B42-9115-CBE582EB452A}" destId="{3FBA431E-7D9A-44C4-85C8-AC43AC11E816}" srcOrd="0" destOrd="0" presId="urn:microsoft.com/office/officeart/2008/layout/HexagonCluster"/>
    <dgm:cxn modelId="{40320BF8-8327-443A-BF65-84BDAC8B294E}" type="presParOf" srcId="{5A2303EE-2047-44FC-8395-55EFBFE170D7}" destId="{DFD480E4-72A5-4B67-A961-D89B1D281688}" srcOrd="0" destOrd="0" presId="urn:microsoft.com/office/officeart/2008/layout/HexagonCluster"/>
    <dgm:cxn modelId="{B0B2E08A-9277-4C3C-BA67-2DD00E2A3011}" type="presParOf" srcId="{DFD480E4-72A5-4B67-A961-D89B1D281688}" destId="{3FBA431E-7D9A-44C4-85C8-AC43AC11E816}" srcOrd="0" destOrd="0" presId="urn:microsoft.com/office/officeart/2008/layout/HexagonCluster"/>
    <dgm:cxn modelId="{E164D962-C28C-4AA8-B888-9C212AD4E1DC}" type="presParOf" srcId="{5A2303EE-2047-44FC-8395-55EFBFE170D7}" destId="{4B1EEBE6-E126-4C2F-87C1-8BE0A28DBEAD}" srcOrd="1" destOrd="0" presId="urn:microsoft.com/office/officeart/2008/layout/HexagonCluster"/>
    <dgm:cxn modelId="{75C4DE53-3B2F-483C-8059-39E799B5D9EE}" type="presParOf" srcId="{4B1EEBE6-E126-4C2F-87C1-8BE0A28DBEAD}" destId="{E1BD5E23-6EAB-444B-A401-1C80D991D2F6}" srcOrd="0" destOrd="0" presId="urn:microsoft.com/office/officeart/2008/layout/HexagonCluster"/>
    <dgm:cxn modelId="{0520EB0B-9A32-4627-B8D7-C176EBF7C16B}" type="presParOf" srcId="{5A2303EE-2047-44FC-8395-55EFBFE170D7}" destId="{3FAC680A-D928-4BB9-8037-22F7646C285C}" srcOrd="2" destOrd="0" presId="urn:microsoft.com/office/officeart/2008/layout/HexagonCluster"/>
    <dgm:cxn modelId="{7FA64DA0-D7BC-401C-81DE-6719038FB9B8}" type="presParOf" srcId="{3FAC680A-D928-4BB9-8037-22F7646C285C}" destId="{3EA4F035-BBD9-4A1B-8B26-26A31F5C6E34}" srcOrd="0" destOrd="0" presId="urn:microsoft.com/office/officeart/2008/layout/HexagonCluster"/>
    <dgm:cxn modelId="{4B0A898E-289C-4CCA-986A-34AB42D488C1}" type="presParOf" srcId="{5A2303EE-2047-44FC-8395-55EFBFE170D7}" destId="{247D05CD-CB6C-4C9F-ACD7-6EA982281C04}" srcOrd="3" destOrd="0" presId="urn:microsoft.com/office/officeart/2008/layout/HexagonCluster"/>
    <dgm:cxn modelId="{8409020C-7FBB-4F22-ADF3-E63B8045A826}" type="presParOf" srcId="{247D05CD-CB6C-4C9F-ACD7-6EA982281C04}" destId="{2B4289C5-C00B-4E33-8EFC-8DAA4C732A35}" srcOrd="0" destOrd="0" presId="urn:microsoft.com/office/officeart/2008/layout/HexagonCluster"/>
    <dgm:cxn modelId="{A71CB94C-2154-4AA9-B721-F66BD1559773}" type="presParOf" srcId="{5A2303EE-2047-44FC-8395-55EFBFE170D7}" destId="{BEDECA96-E4B8-428A-B466-F33E11E57EF1}" srcOrd="4" destOrd="0" presId="urn:microsoft.com/office/officeart/2008/layout/HexagonCluster"/>
    <dgm:cxn modelId="{863A4AE3-2DBB-4E30-BD4E-39974F102CD0}" type="presParOf" srcId="{BEDECA96-E4B8-428A-B466-F33E11E57EF1}" destId="{EDF77695-EE9B-42DE-B859-1528AD473140}" srcOrd="0" destOrd="0" presId="urn:microsoft.com/office/officeart/2008/layout/HexagonCluster"/>
    <dgm:cxn modelId="{4997696C-EA05-4BD2-B1F5-B79DC6B66BA5}" type="presParOf" srcId="{5A2303EE-2047-44FC-8395-55EFBFE170D7}" destId="{E1288BDA-6597-4B2C-B253-B6CDB2FED56B}" srcOrd="5" destOrd="0" presId="urn:microsoft.com/office/officeart/2008/layout/HexagonCluster"/>
    <dgm:cxn modelId="{0A187DD7-A6C3-415F-BC4F-A0EC67564FBD}" type="presParOf" srcId="{E1288BDA-6597-4B2C-B253-B6CDB2FED56B}" destId="{B4EA2AD9-11A8-4D4F-86BE-8ACE21DD51AF}" srcOrd="0" destOrd="0" presId="urn:microsoft.com/office/officeart/2008/layout/HexagonCluster"/>
    <dgm:cxn modelId="{D0E38DDC-D3C8-4205-98E1-B6F5931DC78A}" type="presParOf" srcId="{5A2303EE-2047-44FC-8395-55EFBFE170D7}" destId="{71FF11E7-E7F2-4C94-8DA1-71C5814CDDAC}" srcOrd="6" destOrd="0" presId="urn:microsoft.com/office/officeart/2008/layout/HexagonCluster"/>
    <dgm:cxn modelId="{F13354BE-DCF0-4C92-AE2E-4EA9E2387E53}" type="presParOf" srcId="{71FF11E7-E7F2-4C94-8DA1-71C5814CDDAC}" destId="{58B4DCCC-451C-4AAB-A175-B7C01445FF29}" srcOrd="0" destOrd="0" presId="urn:microsoft.com/office/officeart/2008/layout/HexagonCluster"/>
    <dgm:cxn modelId="{2D19A22D-F5AF-4BEF-B35B-B864D0D318F8}" type="presParOf" srcId="{5A2303EE-2047-44FC-8395-55EFBFE170D7}" destId="{75CBDFFF-7E55-4CA9-A07B-7D969329CC92}" srcOrd="7" destOrd="0" presId="urn:microsoft.com/office/officeart/2008/layout/HexagonCluster"/>
    <dgm:cxn modelId="{02ECC5D9-2CB9-4409-8D20-314C88AB3E6E}" type="presParOf" srcId="{75CBDFFF-7E55-4CA9-A07B-7D969329CC92}" destId="{55670B39-2272-4ABF-9019-2CA65DA07474}" srcOrd="0" destOrd="0" presId="urn:microsoft.com/office/officeart/2008/layout/HexagonCluster"/>
    <dgm:cxn modelId="{A95B836D-E216-46A2-AFD2-60C6DA0FD463}" type="presParOf" srcId="{5A2303EE-2047-44FC-8395-55EFBFE170D7}" destId="{38BA9D71-4F81-479F-82CF-206EFDA61CE5}" srcOrd="8" destOrd="0" presId="urn:microsoft.com/office/officeart/2008/layout/HexagonCluster"/>
    <dgm:cxn modelId="{474FC888-99A7-4B76-BFC5-91286EA021C4}" type="presParOf" srcId="{38BA9D71-4F81-479F-82CF-206EFDA61CE5}" destId="{E35BBA34-01DA-4FAA-BF9D-E01EC79439E3}" srcOrd="0" destOrd="0" presId="urn:microsoft.com/office/officeart/2008/layout/HexagonCluster"/>
    <dgm:cxn modelId="{C4F6646E-8BEC-4B41-967E-3EFB5C31D278}" type="presParOf" srcId="{5A2303EE-2047-44FC-8395-55EFBFE170D7}" destId="{FBFF75A8-BAE9-40D3-A4E7-3CE02B0AF4A2}" srcOrd="9" destOrd="0" presId="urn:microsoft.com/office/officeart/2008/layout/HexagonCluster"/>
    <dgm:cxn modelId="{D31A6B19-64D0-450B-88E8-DD3630FB2F5C}" type="presParOf" srcId="{FBFF75A8-BAE9-40D3-A4E7-3CE02B0AF4A2}" destId="{225C9981-B64D-47C9-9AE1-E4E5F6C04117}" srcOrd="0" destOrd="0" presId="urn:microsoft.com/office/officeart/2008/layout/HexagonCluster"/>
    <dgm:cxn modelId="{E9C5EAFC-9833-41E9-84E2-04C96C7A6A60}" type="presParOf" srcId="{5A2303EE-2047-44FC-8395-55EFBFE170D7}" destId="{7DEF39D1-5168-4BF7-9755-A07BBE0F8C91}" srcOrd="10" destOrd="0" presId="urn:microsoft.com/office/officeart/2008/layout/HexagonCluster"/>
    <dgm:cxn modelId="{14B1D06C-38BE-4691-A6C8-0AAE56565B44}" type="presParOf" srcId="{7DEF39D1-5168-4BF7-9755-A07BBE0F8C91}" destId="{141DEC11-71BC-4303-ABA6-4FF0975D10CA}" srcOrd="0" destOrd="0" presId="urn:microsoft.com/office/officeart/2008/layout/HexagonCluster"/>
    <dgm:cxn modelId="{A71F3B86-1C67-4223-981D-FD1863EB7674}" type="presParOf" srcId="{5A2303EE-2047-44FC-8395-55EFBFE170D7}" destId="{C40D3EAF-B67A-4860-BE52-13CD319907DF}" srcOrd="11" destOrd="0" presId="urn:microsoft.com/office/officeart/2008/layout/HexagonCluster"/>
    <dgm:cxn modelId="{CC6EF248-0238-4E7E-9BF3-75B456EB3A3B}" type="presParOf" srcId="{C40D3EAF-B67A-4860-BE52-13CD319907DF}" destId="{1BF33CFF-9598-4F1E-9F80-F12A7E7FBF0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4726C-6879-4083-BD20-593C74F2B287}">
      <dsp:nvSpPr>
        <dsp:cNvPr id="0" name=""/>
        <dsp:cNvSpPr/>
      </dsp:nvSpPr>
      <dsp:spPr>
        <a:xfrm>
          <a:off x="0" y="615018"/>
          <a:ext cx="14401800" cy="43205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24FF1-30DF-4E59-A87D-C02606DB249F}">
      <dsp:nvSpPr>
        <dsp:cNvPr id="0" name=""/>
        <dsp:cNvSpPr/>
      </dsp:nvSpPr>
      <dsp:spPr>
        <a:xfrm>
          <a:off x="328977" y="1290961"/>
          <a:ext cx="3146455" cy="3168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83F59-8DAE-423D-998D-3EC8D360086D}">
      <dsp:nvSpPr>
        <dsp:cNvPr id="0" name=""/>
        <dsp:cNvSpPr/>
      </dsp:nvSpPr>
      <dsp:spPr>
        <a:xfrm rot="10800000">
          <a:off x="436020" y="5204119"/>
          <a:ext cx="3146455" cy="33603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我能為這個課程及小組團隊做甚麼</a:t>
          </a:r>
          <a:endParaRPr lang="zh-TW" altLang="en-US" sz="4000" kern="1200" dirty="0"/>
        </a:p>
      </dsp:txBody>
      <dsp:txXfrm rot="10800000">
        <a:off x="532784" y="5204119"/>
        <a:ext cx="2952927" cy="3263583"/>
      </dsp:txXfrm>
    </dsp:sp>
    <dsp:sp modelId="{6C9AE0CB-CC93-4705-993E-45BAFF372F17}">
      <dsp:nvSpPr>
        <dsp:cNvPr id="0" name=""/>
        <dsp:cNvSpPr/>
      </dsp:nvSpPr>
      <dsp:spPr>
        <a:xfrm>
          <a:off x="3897121" y="1312757"/>
          <a:ext cx="3146455" cy="3168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64471-A946-482A-A247-80E3B2832C83}">
      <dsp:nvSpPr>
        <dsp:cNvPr id="0" name=""/>
        <dsp:cNvSpPr/>
      </dsp:nvSpPr>
      <dsp:spPr>
        <a:xfrm rot="10800000">
          <a:off x="3982327" y="5223513"/>
          <a:ext cx="3146455" cy="32940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雖然我不信甚麼宗教，但我能理解</a:t>
          </a:r>
          <a:endParaRPr lang="zh-TW" altLang="en-US" sz="4000" kern="1200" dirty="0"/>
        </a:p>
      </dsp:txBody>
      <dsp:txXfrm rot="10800000">
        <a:off x="4079091" y="5223513"/>
        <a:ext cx="2952927" cy="3197311"/>
      </dsp:txXfrm>
    </dsp:sp>
    <dsp:sp modelId="{01AFFCFB-EF21-4B68-BB52-C58CA18F87C1}">
      <dsp:nvSpPr>
        <dsp:cNvPr id="0" name=""/>
        <dsp:cNvSpPr/>
      </dsp:nvSpPr>
      <dsp:spPr>
        <a:xfrm>
          <a:off x="7431818" y="1269883"/>
          <a:ext cx="3146455" cy="3168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D5FAE-8C36-438F-B8F8-A89B3AAEBEBC}">
      <dsp:nvSpPr>
        <dsp:cNvPr id="0" name=""/>
        <dsp:cNvSpPr/>
      </dsp:nvSpPr>
      <dsp:spPr>
        <a:xfrm rot="10800000">
          <a:off x="7488832" y="5224437"/>
          <a:ext cx="2818217" cy="33332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除了藝術欣賞，還有療癒的感受</a:t>
          </a:r>
          <a:endParaRPr lang="zh-TW" altLang="en-US" sz="4000" kern="1200" dirty="0"/>
        </a:p>
      </dsp:txBody>
      <dsp:txXfrm rot="10800000">
        <a:off x="7575502" y="5224437"/>
        <a:ext cx="2644877" cy="3246588"/>
      </dsp:txXfrm>
    </dsp:sp>
    <dsp:sp modelId="{A86B1D7C-EA2C-48D8-BEEF-618CFD90878E}">
      <dsp:nvSpPr>
        <dsp:cNvPr id="0" name=""/>
        <dsp:cNvSpPr/>
      </dsp:nvSpPr>
      <dsp:spPr>
        <a:xfrm>
          <a:off x="10819324" y="1303621"/>
          <a:ext cx="3146455" cy="3168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A9AF6-1160-4AE5-95DD-AC2181ECB683}">
      <dsp:nvSpPr>
        <dsp:cNvPr id="0" name=""/>
        <dsp:cNvSpPr/>
      </dsp:nvSpPr>
      <dsp:spPr>
        <a:xfrm rot="10800000">
          <a:off x="10945213" y="5223513"/>
          <a:ext cx="2894676" cy="3330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放下手機，找個朋友逛一逛</a:t>
          </a:r>
          <a:endParaRPr lang="zh-TW" altLang="en-US" sz="4000" kern="1200" dirty="0"/>
        </a:p>
      </dsp:txBody>
      <dsp:txXfrm rot="10800000">
        <a:off x="11034234" y="5223513"/>
        <a:ext cx="2716634" cy="3241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A431E-7D9A-44C4-85C8-AC43AC11E816}">
      <dsp:nvSpPr>
        <dsp:cNvPr id="0" name=""/>
        <dsp:cNvSpPr/>
      </dsp:nvSpPr>
      <dsp:spPr>
        <a:xfrm>
          <a:off x="3816431" y="8357120"/>
          <a:ext cx="3332667" cy="233643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老屋新力又一樁</a:t>
          </a:r>
          <a:endParaRPr lang="zh-TW" altLang="en-US" sz="4400" kern="1200" dirty="0"/>
        </a:p>
      </dsp:txBody>
      <dsp:txXfrm>
        <a:off x="4288856" y="8688323"/>
        <a:ext cx="2387817" cy="1674025"/>
      </dsp:txXfrm>
    </dsp:sp>
    <dsp:sp modelId="{E1BD5E23-6EAB-444B-A401-1C80D991D2F6}">
      <dsp:nvSpPr>
        <dsp:cNvPr id="0" name=""/>
        <dsp:cNvSpPr/>
      </dsp:nvSpPr>
      <dsp:spPr>
        <a:xfrm>
          <a:off x="3564445" y="9321150"/>
          <a:ext cx="473819" cy="408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4F035-BBD9-4A1B-8B26-26A31F5C6E34}">
      <dsp:nvSpPr>
        <dsp:cNvPr id="0" name=""/>
        <dsp:cNvSpPr/>
      </dsp:nvSpPr>
      <dsp:spPr>
        <a:xfrm>
          <a:off x="648071" y="8847570"/>
          <a:ext cx="4046905" cy="34891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289C5-C00B-4E33-8EFC-8DAA4C732A35}">
      <dsp:nvSpPr>
        <dsp:cNvPr id="0" name=""/>
        <dsp:cNvSpPr/>
      </dsp:nvSpPr>
      <dsp:spPr>
        <a:xfrm>
          <a:off x="2755064" y="8934902"/>
          <a:ext cx="473819" cy="408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77695-EE9B-42DE-B859-1528AD473140}">
      <dsp:nvSpPr>
        <dsp:cNvPr id="0" name=""/>
        <dsp:cNvSpPr/>
      </dsp:nvSpPr>
      <dsp:spPr>
        <a:xfrm>
          <a:off x="7272801" y="6412905"/>
          <a:ext cx="3315508" cy="239372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珍饈</a:t>
          </a:r>
          <a:endParaRPr lang="en-US" altLang="zh-TW" sz="4400" kern="120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smtClean="0"/>
            <a:t>美食</a:t>
          </a:r>
          <a:endParaRPr lang="zh-TW" altLang="en-US" sz="4400" kern="1200" dirty="0"/>
        </a:p>
      </dsp:txBody>
      <dsp:txXfrm>
        <a:off x="7748570" y="6756400"/>
        <a:ext cx="2363970" cy="1706733"/>
      </dsp:txXfrm>
    </dsp:sp>
    <dsp:sp modelId="{B4EA2AD9-11A8-4D4F-86BE-8ACE21DD51AF}">
      <dsp:nvSpPr>
        <dsp:cNvPr id="0" name=""/>
        <dsp:cNvSpPr/>
      </dsp:nvSpPr>
      <dsp:spPr>
        <a:xfrm>
          <a:off x="9673689" y="8889732"/>
          <a:ext cx="473819" cy="408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4DCCC-451C-4AAB-A175-B7C01445FF29}">
      <dsp:nvSpPr>
        <dsp:cNvPr id="0" name=""/>
        <dsp:cNvSpPr/>
      </dsp:nvSpPr>
      <dsp:spPr>
        <a:xfrm>
          <a:off x="7978429" y="7997059"/>
          <a:ext cx="4046905" cy="34891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70B39-2272-4ABF-9019-2CA65DA07474}">
      <dsp:nvSpPr>
        <dsp:cNvPr id="0" name=""/>
        <dsp:cNvSpPr/>
      </dsp:nvSpPr>
      <dsp:spPr>
        <a:xfrm>
          <a:off x="10460027" y="9321150"/>
          <a:ext cx="473819" cy="408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BBA34-01DA-4FAA-BF9D-E01EC79439E3}">
      <dsp:nvSpPr>
        <dsp:cNvPr id="0" name=""/>
        <dsp:cNvSpPr/>
      </dsp:nvSpPr>
      <dsp:spPr>
        <a:xfrm>
          <a:off x="3816431" y="4612696"/>
          <a:ext cx="3326839" cy="291308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尋蹤踏跡</a:t>
          </a:r>
          <a:endParaRPr lang="zh-TW" altLang="en-US" sz="4400" kern="1200" dirty="0"/>
        </a:p>
      </dsp:txBody>
      <dsp:txXfrm>
        <a:off x="4336424" y="5068018"/>
        <a:ext cx="2286853" cy="2002437"/>
      </dsp:txXfrm>
    </dsp:sp>
    <dsp:sp modelId="{225C9981-B64D-47C9-9AE1-E4E5F6C04117}">
      <dsp:nvSpPr>
        <dsp:cNvPr id="0" name=""/>
        <dsp:cNvSpPr/>
      </dsp:nvSpPr>
      <dsp:spPr>
        <a:xfrm>
          <a:off x="6202855" y="4033515"/>
          <a:ext cx="473819" cy="408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DEC11-71BC-4303-ABA6-4FF0975D10CA}">
      <dsp:nvSpPr>
        <dsp:cNvPr id="0" name=""/>
        <dsp:cNvSpPr/>
      </dsp:nvSpPr>
      <dsp:spPr>
        <a:xfrm>
          <a:off x="648077" y="4828719"/>
          <a:ext cx="4046905" cy="34891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33CFF-9598-4F1E-9F80-F12A7E7FBF0F}">
      <dsp:nvSpPr>
        <dsp:cNvPr id="0" name=""/>
        <dsp:cNvSpPr/>
      </dsp:nvSpPr>
      <dsp:spPr>
        <a:xfrm>
          <a:off x="7026638" y="3583660"/>
          <a:ext cx="473819" cy="4083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0203" y="9395078"/>
            <a:ext cx="18362295" cy="648274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405" y="17137962"/>
            <a:ext cx="15121890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6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43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2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0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87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68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5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40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5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661957" y="1211143"/>
            <a:ext cx="4860608" cy="258049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80135" y="1211143"/>
            <a:ext cx="14221778" cy="258049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86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90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6464" y="19434227"/>
            <a:ext cx="18362295" cy="6006688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06464" y="12818472"/>
            <a:ext cx="18362295" cy="6615755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128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6256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438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2512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4064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8769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6897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5025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7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80135" y="7056810"/>
            <a:ext cx="9541193" cy="19959288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981372" y="7056810"/>
            <a:ext cx="9541193" cy="19959288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4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0135" y="6769777"/>
            <a:ext cx="9544944" cy="282132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1282" indent="0">
              <a:buNone/>
              <a:defRPr sz="6500" b="1"/>
            </a:lvl2pPr>
            <a:lvl3pPr marL="2962565" indent="0">
              <a:buNone/>
              <a:defRPr sz="5800" b="1"/>
            </a:lvl3pPr>
            <a:lvl4pPr marL="4443847" indent="0">
              <a:buNone/>
              <a:defRPr sz="5200" b="1"/>
            </a:lvl4pPr>
            <a:lvl5pPr marL="5925129" indent="0">
              <a:buNone/>
              <a:defRPr sz="5200" b="1"/>
            </a:lvl5pPr>
            <a:lvl6pPr marL="7406411" indent="0">
              <a:buNone/>
              <a:defRPr sz="5200" b="1"/>
            </a:lvl6pPr>
            <a:lvl7pPr marL="8887694" indent="0">
              <a:buNone/>
              <a:defRPr sz="5200" b="1"/>
            </a:lvl7pPr>
            <a:lvl8pPr marL="10368976" indent="0">
              <a:buNone/>
              <a:defRPr sz="5200" b="1"/>
            </a:lvl8pPr>
            <a:lvl9pPr marL="11850258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0135" y="9591098"/>
            <a:ext cx="9544944" cy="17424997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973873" y="6769777"/>
            <a:ext cx="9548693" cy="282132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1282" indent="0">
              <a:buNone/>
              <a:defRPr sz="6500" b="1"/>
            </a:lvl2pPr>
            <a:lvl3pPr marL="2962565" indent="0">
              <a:buNone/>
              <a:defRPr sz="5800" b="1"/>
            </a:lvl3pPr>
            <a:lvl4pPr marL="4443847" indent="0">
              <a:buNone/>
              <a:defRPr sz="5200" b="1"/>
            </a:lvl4pPr>
            <a:lvl5pPr marL="5925129" indent="0">
              <a:buNone/>
              <a:defRPr sz="5200" b="1"/>
            </a:lvl5pPr>
            <a:lvl6pPr marL="7406411" indent="0">
              <a:buNone/>
              <a:defRPr sz="5200" b="1"/>
            </a:lvl6pPr>
            <a:lvl7pPr marL="8887694" indent="0">
              <a:buNone/>
              <a:defRPr sz="5200" b="1"/>
            </a:lvl7pPr>
            <a:lvl8pPr marL="10368976" indent="0">
              <a:buNone/>
              <a:defRPr sz="5200" b="1"/>
            </a:lvl8pPr>
            <a:lvl9pPr marL="11850258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973873" y="9591098"/>
            <a:ext cx="9548693" cy="17424997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38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79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20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136" y="1204138"/>
            <a:ext cx="7107139" cy="512458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46056" y="1204140"/>
            <a:ext cx="12076509" cy="25811958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80136" y="6328727"/>
            <a:ext cx="7107139" cy="20687371"/>
          </a:xfrm>
        </p:spPr>
        <p:txBody>
          <a:bodyPr/>
          <a:lstStyle>
            <a:lvl1pPr marL="0" indent="0">
              <a:buNone/>
              <a:defRPr sz="4500"/>
            </a:lvl1pPr>
            <a:lvl2pPr marL="1481282" indent="0">
              <a:buNone/>
              <a:defRPr sz="3900"/>
            </a:lvl2pPr>
            <a:lvl3pPr marL="2962565" indent="0">
              <a:buNone/>
              <a:defRPr sz="3200"/>
            </a:lvl3pPr>
            <a:lvl4pPr marL="4443847" indent="0">
              <a:buNone/>
              <a:defRPr sz="2900"/>
            </a:lvl4pPr>
            <a:lvl5pPr marL="5925129" indent="0">
              <a:buNone/>
              <a:defRPr sz="2900"/>
            </a:lvl5pPr>
            <a:lvl6pPr marL="7406411" indent="0">
              <a:buNone/>
              <a:defRPr sz="2900"/>
            </a:lvl6pPr>
            <a:lvl7pPr marL="8887694" indent="0">
              <a:buNone/>
              <a:defRPr sz="2900"/>
            </a:lvl7pPr>
            <a:lvl8pPr marL="10368976" indent="0">
              <a:buNone/>
              <a:defRPr sz="2900"/>
            </a:lvl8pPr>
            <a:lvl9pPr marL="11850258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0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4280" y="21170424"/>
            <a:ext cx="12961620" cy="2499288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34280" y="2702309"/>
            <a:ext cx="12961620" cy="18146078"/>
          </a:xfrm>
        </p:spPr>
        <p:txBody>
          <a:bodyPr/>
          <a:lstStyle>
            <a:lvl1pPr marL="0" indent="0">
              <a:buNone/>
              <a:defRPr sz="10400"/>
            </a:lvl1pPr>
            <a:lvl2pPr marL="1481282" indent="0">
              <a:buNone/>
              <a:defRPr sz="9100"/>
            </a:lvl2pPr>
            <a:lvl3pPr marL="2962565" indent="0">
              <a:buNone/>
              <a:defRPr sz="7800"/>
            </a:lvl3pPr>
            <a:lvl4pPr marL="4443847" indent="0">
              <a:buNone/>
              <a:defRPr sz="6500"/>
            </a:lvl4pPr>
            <a:lvl5pPr marL="5925129" indent="0">
              <a:buNone/>
              <a:defRPr sz="6500"/>
            </a:lvl5pPr>
            <a:lvl6pPr marL="7406411" indent="0">
              <a:buNone/>
              <a:defRPr sz="6500"/>
            </a:lvl6pPr>
            <a:lvl7pPr marL="8887694" indent="0">
              <a:buNone/>
              <a:defRPr sz="6500"/>
            </a:lvl7pPr>
            <a:lvl8pPr marL="10368976" indent="0">
              <a:buNone/>
              <a:defRPr sz="6500"/>
            </a:lvl8pPr>
            <a:lvl9pPr marL="11850258" indent="0">
              <a:buNone/>
              <a:defRPr sz="6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234280" y="23669713"/>
            <a:ext cx="12961620" cy="3549404"/>
          </a:xfrm>
        </p:spPr>
        <p:txBody>
          <a:bodyPr/>
          <a:lstStyle>
            <a:lvl1pPr marL="0" indent="0">
              <a:buNone/>
              <a:defRPr sz="4500"/>
            </a:lvl1pPr>
            <a:lvl2pPr marL="1481282" indent="0">
              <a:buNone/>
              <a:defRPr sz="3900"/>
            </a:lvl2pPr>
            <a:lvl3pPr marL="2962565" indent="0">
              <a:buNone/>
              <a:defRPr sz="3200"/>
            </a:lvl3pPr>
            <a:lvl4pPr marL="4443847" indent="0">
              <a:buNone/>
              <a:defRPr sz="2900"/>
            </a:lvl4pPr>
            <a:lvl5pPr marL="5925129" indent="0">
              <a:buNone/>
              <a:defRPr sz="2900"/>
            </a:lvl5pPr>
            <a:lvl6pPr marL="7406411" indent="0">
              <a:buNone/>
              <a:defRPr sz="2900"/>
            </a:lvl6pPr>
            <a:lvl7pPr marL="8887694" indent="0">
              <a:buNone/>
              <a:defRPr sz="2900"/>
            </a:lvl7pPr>
            <a:lvl8pPr marL="10368976" indent="0">
              <a:buNone/>
              <a:defRPr sz="2900"/>
            </a:lvl8pPr>
            <a:lvl9pPr marL="11850258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00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80135" y="1211141"/>
            <a:ext cx="19442430" cy="5040577"/>
          </a:xfrm>
          <a:prstGeom prst="rect">
            <a:avLst/>
          </a:prstGeom>
        </p:spPr>
        <p:txBody>
          <a:bodyPr vert="horz" lIns="296256" tIns="148128" rIns="296256" bIns="14812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0135" y="7056810"/>
            <a:ext cx="19442430" cy="19959288"/>
          </a:xfrm>
          <a:prstGeom prst="rect">
            <a:avLst/>
          </a:prstGeom>
        </p:spPr>
        <p:txBody>
          <a:bodyPr vert="horz" lIns="296256" tIns="148128" rIns="296256" bIns="14812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80135" y="28031212"/>
            <a:ext cx="5040630" cy="1610184"/>
          </a:xfrm>
          <a:prstGeom prst="rect">
            <a:avLst/>
          </a:prstGeom>
        </p:spPr>
        <p:txBody>
          <a:bodyPr vert="horz" lIns="296256" tIns="148128" rIns="296256" bIns="148128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C2EB-57C0-4889-AE4A-6AA51C103D03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80923" y="28031212"/>
            <a:ext cx="6840855" cy="1610184"/>
          </a:xfrm>
          <a:prstGeom prst="rect">
            <a:avLst/>
          </a:prstGeom>
        </p:spPr>
        <p:txBody>
          <a:bodyPr vert="horz" lIns="296256" tIns="148128" rIns="296256" bIns="148128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481935" y="28031212"/>
            <a:ext cx="5040630" cy="1610184"/>
          </a:xfrm>
          <a:prstGeom prst="rect">
            <a:avLst/>
          </a:prstGeom>
        </p:spPr>
        <p:txBody>
          <a:bodyPr vert="horz" lIns="296256" tIns="148128" rIns="296256" bIns="148128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2499-D529-4253-8BE8-0F22B8367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6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2565" rtl="0" eaLnBrk="1" latinLnBrk="0" hangingPunct="1">
        <a:spcBef>
          <a:spcPct val="0"/>
        </a:spcBef>
        <a:buNone/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0962" indent="-1110962" algn="l" defTabSz="296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07084" indent="-925801" algn="l" defTabSz="2962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206" indent="-740641" algn="l" defTabSz="296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84488" indent="-740641" algn="l" defTabSz="2962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65770" indent="-740641" algn="l" defTabSz="2962565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47053" indent="-740641" algn="l" defTabSz="296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28335" indent="-740641" algn="l" defTabSz="296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09617" indent="-740641" algn="l" defTabSz="296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90899" indent="-740641" algn="l" defTabSz="296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1282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62565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43847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5129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06411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87694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68976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50258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8" y="1296195"/>
            <a:ext cx="20296112" cy="255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6227742" y="1296195"/>
            <a:ext cx="4860608" cy="2556284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五條港</a:t>
            </a:r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zh-TW" altLang="en-US" dirty="0">
                <a:solidFill>
                  <a:schemeClr val="bg1"/>
                </a:solidFill>
              </a:rPr>
              <a:t>佛</a:t>
            </a:r>
            <a:r>
              <a:rPr lang="zh-TW" altLang="en-US" dirty="0" smtClean="0">
                <a:solidFill>
                  <a:schemeClr val="bg1"/>
                </a:solidFill>
              </a:rPr>
              <a:t>頭港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718502092"/>
              </p:ext>
            </p:extLst>
          </p:nvPr>
        </p:nvGraphicFramePr>
        <p:xfrm>
          <a:off x="1296294" y="1329250"/>
          <a:ext cx="14401800" cy="96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37798303"/>
              </p:ext>
            </p:extLst>
          </p:nvPr>
        </p:nvGraphicFramePr>
        <p:xfrm>
          <a:off x="1152278" y="14109434"/>
          <a:ext cx="14401800" cy="1332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958" y="20018275"/>
            <a:ext cx="4806534" cy="64087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60390" y="12457434"/>
            <a:ext cx="12529392" cy="4526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238228" y="10297195"/>
            <a:ext cx="12097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成果展海報</a:t>
            </a:r>
            <a:r>
              <a:rPr lang="en-US" altLang="zh-TW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協作平台。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04" y="11276251"/>
            <a:ext cx="10984010" cy="682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63</Words>
  <Application>Microsoft Office PowerPoint</Application>
  <PresentationFormat>自訂</PresentationFormat>
  <Paragraphs>10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五條港(佛頭港)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STUST</dc:creator>
  <cp:lastModifiedBy>STUST</cp:lastModifiedBy>
  <cp:revision>17</cp:revision>
  <dcterms:created xsi:type="dcterms:W3CDTF">2015-12-07T02:20:18Z</dcterms:created>
  <dcterms:modified xsi:type="dcterms:W3CDTF">2015-12-14T07:22:44Z</dcterms:modified>
</cp:coreProperties>
</file>