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3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68" r:id="rId17"/>
    <p:sldId id="272" r:id="rId18"/>
    <p:sldId id="273" r:id="rId19"/>
    <p:sldId id="274" r:id="rId20"/>
    <p:sldId id="276" r:id="rId21"/>
    <p:sldId id="275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預設章節" id="{EA00212A-D25D-46F1-B49A-01CFF062E633}">
          <p14:sldIdLst>
            <p14:sldId id="256"/>
            <p14:sldId id="260"/>
            <p14:sldId id="257"/>
            <p14:sldId id="258"/>
            <p14:sldId id="259"/>
            <p14:sldId id="261"/>
            <p14:sldId id="262"/>
            <p14:sldId id="263"/>
            <p14:sldId id="264"/>
            <p14:sldId id="265"/>
            <p14:sldId id="266"/>
            <p14:sldId id="267"/>
            <p14:sldId id="269"/>
            <p14:sldId id="270"/>
            <p14:sldId id="271"/>
            <p14:sldId id="268"/>
            <p14:sldId id="272"/>
            <p14:sldId id="273"/>
            <p14:sldId id="274"/>
            <p14:sldId id="27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064A2"/>
    <a:srgbClr val="0000FF"/>
    <a:srgbClr val="000099"/>
    <a:srgbClr val="9BBB59"/>
    <a:srgbClr val="67DC38"/>
    <a:srgbClr val="00EA6A"/>
    <a:srgbClr val="F79646"/>
    <a:srgbClr val="4F81BD"/>
    <a:srgbClr val="C0504D"/>
    <a:srgbClr val="BC1A2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78" autoAdjust="0"/>
    <p:restoredTop sz="81329" autoAdjust="0"/>
  </p:normalViewPr>
  <p:slideViewPr>
    <p:cSldViewPr>
      <p:cViewPr varScale="1">
        <p:scale>
          <a:sx n="93" d="100"/>
          <a:sy n="93" d="100"/>
        </p:scale>
        <p:origin x="-21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59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策略草圖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c:rich>
      </c:tx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工作表1!$B$1</c:f>
              <c:strCache>
                <c:ptCount val="1"/>
                <c:pt idx="0">
                  <c:v>美利達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cat>
            <c:strRef>
              <c:f>工作表1!$A$2:$A$8</c:f>
              <c:strCache>
                <c:ptCount val="7"/>
                <c:pt idx="0">
                  <c:v>價格</c:v>
                </c:pt>
                <c:pt idx="1">
                  <c:v>續航力</c:v>
                </c:pt>
                <c:pt idx="2">
                  <c:v>知名度</c:v>
                </c:pt>
                <c:pt idx="3">
                  <c:v>速度</c:v>
                </c:pt>
                <c:pt idx="4">
                  <c:v>舒適度</c:v>
                </c:pt>
                <c:pt idx="5">
                  <c:v>售後服務</c:v>
                </c:pt>
                <c:pt idx="6">
                  <c:v>性能</c:v>
                </c:pt>
              </c:strCache>
            </c:strRef>
          </c:cat>
          <c:val>
            <c:numRef>
              <c:f>工作表1!$B$2:$B$8</c:f>
              <c:numCache>
                <c:formatCode>General</c:formatCode>
                <c:ptCount val="7"/>
                <c:pt idx="0">
                  <c:v>4</c:v>
                </c:pt>
                <c:pt idx="1">
                  <c:v>0</c:v>
                </c:pt>
                <c:pt idx="2">
                  <c:v>6</c:v>
                </c:pt>
                <c:pt idx="3">
                  <c:v>3</c:v>
                </c:pt>
                <c:pt idx="4">
                  <c:v>6</c:v>
                </c:pt>
                <c:pt idx="5">
                  <c:v>7</c:v>
                </c:pt>
                <c:pt idx="6">
                  <c:v>4.5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捷安特</c:v>
                </c:pt>
              </c:strCache>
            </c:strRef>
          </c:tx>
          <c:spPr>
            <a:ln w="28575" cap="sq">
              <a:solidFill>
                <a:srgbClr val="0000FF"/>
              </a:solidFill>
              <a:bevel/>
              <a:headEnd w="lg" len="lg"/>
            </a:ln>
            <a:effectLst/>
          </c:spPr>
          <c:cat>
            <c:strRef>
              <c:f>工作表1!$A$2:$A$8</c:f>
              <c:strCache>
                <c:ptCount val="7"/>
                <c:pt idx="0">
                  <c:v>價格</c:v>
                </c:pt>
                <c:pt idx="1">
                  <c:v>續航力</c:v>
                </c:pt>
                <c:pt idx="2">
                  <c:v>知名度</c:v>
                </c:pt>
                <c:pt idx="3">
                  <c:v>速度</c:v>
                </c:pt>
                <c:pt idx="4">
                  <c:v>舒適度</c:v>
                </c:pt>
                <c:pt idx="5">
                  <c:v>售後服務</c:v>
                </c:pt>
                <c:pt idx="6">
                  <c:v>性能</c:v>
                </c:pt>
              </c:strCache>
            </c:strRef>
          </c:cat>
          <c:val>
            <c:numRef>
              <c:f>工作表1!$C$2:$C$8</c:f>
              <c:numCache>
                <c:formatCode>General</c:formatCode>
                <c:ptCount val="7"/>
                <c:pt idx="0">
                  <c:v>5.5</c:v>
                </c:pt>
                <c:pt idx="1">
                  <c:v>7.5</c:v>
                </c:pt>
                <c:pt idx="2">
                  <c:v>9</c:v>
                </c:pt>
                <c:pt idx="3">
                  <c:v>7</c:v>
                </c:pt>
                <c:pt idx="4">
                  <c:v>8</c:v>
                </c:pt>
                <c:pt idx="5">
                  <c:v>6</c:v>
                </c:pt>
                <c:pt idx="6">
                  <c:v>8</c:v>
                </c:pt>
              </c:numCache>
            </c:numRef>
          </c:val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飄移車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cat>
            <c:strRef>
              <c:f>工作表1!$A$2:$A$8</c:f>
              <c:strCache>
                <c:ptCount val="7"/>
                <c:pt idx="0">
                  <c:v>價格</c:v>
                </c:pt>
                <c:pt idx="1">
                  <c:v>續航力</c:v>
                </c:pt>
                <c:pt idx="2">
                  <c:v>知名度</c:v>
                </c:pt>
                <c:pt idx="3">
                  <c:v>速度</c:v>
                </c:pt>
                <c:pt idx="4">
                  <c:v>舒適度</c:v>
                </c:pt>
                <c:pt idx="5">
                  <c:v>售後服務</c:v>
                </c:pt>
                <c:pt idx="6">
                  <c:v>性能</c:v>
                </c:pt>
              </c:strCache>
            </c:strRef>
          </c:cat>
          <c:val>
            <c:numRef>
              <c:f>工作表1!$D$2:$D$8</c:f>
              <c:numCache>
                <c:formatCode>General</c:formatCode>
                <c:ptCount val="7"/>
                <c:pt idx="0">
                  <c:v>7.5</c:v>
                </c:pt>
                <c:pt idx="1">
                  <c:v>5.5</c:v>
                </c:pt>
                <c:pt idx="2">
                  <c:v>3</c:v>
                </c:pt>
                <c:pt idx="3">
                  <c:v>5</c:v>
                </c:pt>
                <c:pt idx="4">
                  <c:v>5</c:v>
                </c:pt>
                <c:pt idx="5">
                  <c:v>2.5</c:v>
                </c:pt>
                <c:pt idx="6">
                  <c:v>3.5</c:v>
                </c:pt>
              </c:numCache>
            </c:numRef>
          </c:val>
        </c:ser>
        <c:marker val="1"/>
        <c:axId val="89762816"/>
        <c:axId val="89776896"/>
      </c:lineChart>
      <c:catAx>
        <c:axId val="89762816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89776896"/>
        <c:crosses val="autoZero"/>
        <c:auto val="1"/>
        <c:lblAlgn val="ctr"/>
        <c:lblOffset val="100"/>
      </c:catAx>
      <c:valAx>
        <c:axId val="89776896"/>
        <c:scaling>
          <c:orientation val="minMax"/>
          <c:max val="10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crossAx val="897628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</c:dTable>
      <c:spPr>
        <a:noFill/>
        <a:ln>
          <a:noFill/>
        </a:ln>
        <a:effectLst/>
      </c:spPr>
    </c:plotArea>
    <c:legend>
      <c:legendPos val="b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F7648A-D931-4F66-BC07-02A99716FF34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07D51252-07F4-4D23-B3D2-13AFEB7F8E31}">
      <dgm:prSet phldrT="[文字]" custT="1"/>
      <dgm:spPr/>
      <dgm:t>
        <a:bodyPr/>
        <a:lstStyle/>
        <a:p>
          <a:r>
            <a:rPr lang="zh-TW" altLang="en-US" sz="4800" dirty="0" smtClean="0">
              <a:latin typeface="標楷體" pitchFamily="65" charset="-120"/>
              <a:ea typeface="標楷體" pitchFamily="65" charset="-120"/>
            </a:rPr>
            <a:t>年份</a:t>
          </a:r>
          <a:endParaRPr lang="zh-TW" altLang="en-US" sz="4800" dirty="0">
            <a:latin typeface="標楷體" pitchFamily="65" charset="-120"/>
            <a:ea typeface="標楷體" pitchFamily="65" charset="-120"/>
          </a:endParaRPr>
        </a:p>
      </dgm:t>
    </dgm:pt>
    <dgm:pt modelId="{CB3C1B9E-D1D9-44FB-A263-C4E40F46F1E1}" type="parTrans" cxnId="{EDAFD61E-2526-4EA8-B6B8-C02CD8ECE95A}">
      <dgm:prSet/>
      <dgm:spPr/>
      <dgm:t>
        <a:bodyPr/>
        <a:lstStyle/>
        <a:p>
          <a:endParaRPr lang="zh-TW" altLang="en-US"/>
        </a:p>
      </dgm:t>
    </dgm:pt>
    <dgm:pt modelId="{F0CCAF46-9485-4863-8411-33433077A402}" type="sibTrans" cxnId="{EDAFD61E-2526-4EA8-B6B8-C02CD8ECE95A}">
      <dgm:prSet/>
      <dgm:spPr/>
      <dgm:t>
        <a:bodyPr/>
        <a:lstStyle/>
        <a:p>
          <a:endParaRPr lang="zh-TW" altLang="en-US"/>
        </a:p>
      </dgm:t>
    </dgm:pt>
    <dgm:pt modelId="{8D9689B9-0BAC-4D02-AC8E-7D728CAE3AF4}">
      <dgm:prSet phldrT="[文字]" custT="1"/>
      <dgm:spPr/>
      <dgm:t>
        <a:bodyPr/>
        <a:lstStyle/>
        <a:p>
          <a:r>
            <a:rPr lang="zh-TW" altLang="en-US" sz="4800" dirty="0" smtClean="0">
              <a:latin typeface="標楷體" pitchFamily="65" charset="-120"/>
              <a:ea typeface="標楷體" pitchFamily="65" charset="-120"/>
            </a:rPr>
            <a:t>價格</a:t>
          </a:r>
          <a:endParaRPr lang="zh-TW" altLang="en-US" sz="4800" dirty="0">
            <a:latin typeface="標楷體" pitchFamily="65" charset="-120"/>
            <a:ea typeface="標楷體" pitchFamily="65" charset="-120"/>
          </a:endParaRPr>
        </a:p>
      </dgm:t>
    </dgm:pt>
    <dgm:pt modelId="{74DBA67D-07C9-4F6A-8705-00C385DA705D}" type="parTrans" cxnId="{7AACDCB8-517D-4D55-8A67-FAA2193FB801}">
      <dgm:prSet/>
      <dgm:spPr/>
      <dgm:t>
        <a:bodyPr/>
        <a:lstStyle/>
        <a:p>
          <a:endParaRPr lang="zh-TW" altLang="en-US"/>
        </a:p>
      </dgm:t>
    </dgm:pt>
    <dgm:pt modelId="{0A6954BD-A15F-49BF-B2E2-847E3DB6BC03}" type="sibTrans" cxnId="{7AACDCB8-517D-4D55-8A67-FAA2193FB801}">
      <dgm:prSet/>
      <dgm:spPr/>
      <dgm:t>
        <a:bodyPr/>
        <a:lstStyle/>
        <a:p>
          <a:endParaRPr lang="zh-TW" altLang="en-US"/>
        </a:p>
      </dgm:t>
    </dgm:pt>
    <dgm:pt modelId="{2212A79E-5408-4BE9-9914-5E396B02AB9A}">
      <dgm:prSet phldrT="[文字]" custT="1"/>
      <dgm:spPr/>
      <dgm:t>
        <a:bodyPr/>
        <a:lstStyle/>
        <a:p>
          <a:r>
            <a:rPr lang="zh-TW" altLang="en-US" sz="4400" dirty="0" smtClean="0">
              <a:latin typeface="標楷體" pitchFamily="65" charset="-120"/>
              <a:ea typeface="標楷體" pitchFamily="65" charset="-120"/>
            </a:rPr>
            <a:t>車種</a:t>
          </a:r>
          <a:endParaRPr lang="zh-TW" altLang="en-US" sz="4400" dirty="0">
            <a:latin typeface="標楷體" pitchFamily="65" charset="-120"/>
            <a:ea typeface="標楷體" pitchFamily="65" charset="-120"/>
          </a:endParaRPr>
        </a:p>
      </dgm:t>
    </dgm:pt>
    <dgm:pt modelId="{592EED88-AE0F-430B-A898-90E6A2519CC9}" type="parTrans" cxnId="{C8DB254F-8E04-487C-9957-B21BCB70E55B}">
      <dgm:prSet/>
      <dgm:spPr/>
      <dgm:t>
        <a:bodyPr/>
        <a:lstStyle/>
        <a:p>
          <a:endParaRPr lang="zh-TW" altLang="en-US"/>
        </a:p>
      </dgm:t>
    </dgm:pt>
    <dgm:pt modelId="{0697F353-B027-4B32-A0BB-D1AFB15A42E7}" type="sibTrans" cxnId="{C8DB254F-8E04-487C-9957-B21BCB70E55B}">
      <dgm:prSet/>
      <dgm:spPr/>
      <dgm:t>
        <a:bodyPr/>
        <a:lstStyle/>
        <a:p>
          <a:endParaRPr lang="zh-TW" altLang="en-US"/>
        </a:p>
      </dgm:t>
    </dgm:pt>
    <dgm:pt modelId="{CCD22C1D-0BFE-4CCF-A0F6-3915B665D2DC}" type="pres">
      <dgm:prSet presAssocID="{5CF7648A-D931-4F66-BC07-02A99716FF3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0FA291D-9D1F-420D-844F-B44D40533D07}" type="pres">
      <dgm:prSet presAssocID="{07D51252-07F4-4D23-B3D2-13AFEB7F8E3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77FC36-3311-49A9-B3D1-4582ADB4EC27}" type="pres">
      <dgm:prSet presAssocID="{07D51252-07F4-4D23-B3D2-13AFEB7F8E31}" presName="gear1srcNode" presStyleLbl="node1" presStyleIdx="0" presStyleCnt="3"/>
      <dgm:spPr/>
      <dgm:t>
        <a:bodyPr/>
        <a:lstStyle/>
        <a:p>
          <a:endParaRPr lang="zh-TW" altLang="en-US"/>
        </a:p>
      </dgm:t>
    </dgm:pt>
    <dgm:pt modelId="{D055BB54-B696-45CA-90CF-D14195D44332}" type="pres">
      <dgm:prSet presAssocID="{07D51252-07F4-4D23-B3D2-13AFEB7F8E31}" presName="gear1dstNode" presStyleLbl="node1" presStyleIdx="0" presStyleCnt="3"/>
      <dgm:spPr/>
      <dgm:t>
        <a:bodyPr/>
        <a:lstStyle/>
        <a:p>
          <a:endParaRPr lang="zh-TW" altLang="en-US"/>
        </a:p>
      </dgm:t>
    </dgm:pt>
    <dgm:pt modelId="{9A41D8CF-2017-45C5-BA49-9335B70B3185}" type="pres">
      <dgm:prSet presAssocID="{8D9689B9-0BAC-4D02-AC8E-7D728CAE3AF4}" presName="gear2" presStyleLbl="node1" presStyleIdx="1" presStyleCnt="3" custScaleX="143869" custLinFactNeighborX="-789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F9EE234-1561-40BE-ACA8-B9B3B5A257F4}" type="pres">
      <dgm:prSet presAssocID="{8D9689B9-0BAC-4D02-AC8E-7D728CAE3AF4}" presName="gear2srcNode" presStyleLbl="node1" presStyleIdx="1" presStyleCnt="3"/>
      <dgm:spPr/>
      <dgm:t>
        <a:bodyPr/>
        <a:lstStyle/>
        <a:p>
          <a:endParaRPr lang="zh-TW" altLang="en-US"/>
        </a:p>
      </dgm:t>
    </dgm:pt>
    <dgm:pt modelId="{62AF4078-5DE1-4625-A6E8-62F7FEDB796B}" type="pres">
      <dgm:prSet presAssocID="{8D9689B9-0BAC-4D02-AC8E-7D728CAE3AF4}" presName="gear2dstNode" presStyleLbl="node1" presStyleIdx="1" presStyleCnt="3"/>
      <dgm:spPr/>
      <dgm:t>
        <a:bodyPr/>
        <a:lstStyle/>
        <a:p>
          <a:endParaRPr lang="zh-TW" altLang="en-US"/>
        </a:p>
      </dgm:t>
    </dgm:pt>
    <dgm:pt modelId="{937F4494-6B12-47D9-9829-34B7AD0E0CD5}" type="pres">
      <dgm:prSet presAssocID="{2212A79E-5408-4BE9-9914-5E396B02AB9A}" presName="gear3" presStyleLbl="node1" presStyleIdx="2" presStyleCnt="3" custScaleX="125546" custScaleY="117540" custLinFactNeighborX="9019" custLinFactNeighborY="-1315"/>
      <dgm:spPr/>
      <dgm:t>
        <a:bodyPr/>
        <a:lstStyle/>
        <a:p>
          <a:endParaRPr lang="zh-TW" altLang="en-US"/>
        </a:p>
      </dgm:t>
    </dgm:pt>
    <dgm:pt modelId="{81278121-2366-437F-9139-8C8F4F0B2828}" type="pres">
      <dgm:prSet presAssocID="{2212A79E-5408-4BE9-9914-5E396B02AB9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29F1DC2-06B2-40AD-BF17-AEC836719BD6}" type="pres">
      <dgm:prSet presAssocID="{2212A79E-5408-4BE9-9914-5E396B02AB9A}" presName="gear3srcNode" presStyleLbl="node1" presStyleIdx="2" presStyleCnt="3"/>
      <dgm:spPr/>
      <dgm:t>
        <a:bodyPr/>
        <a:lstStyle/>
        <a:p>
          <a:endParaRPr lang="zh-TW" altLang="en-US"/>
        </a:p>
      </dgm:t>
    </dgm:pt>
    <dgm:pt modelId="{27551494-D545-4116-9F9F-3D6B4082A3A3}" type="pres">
      <dgm:prSet presAssocID="{2212A79E-5408-4BE9-9914-5E396B02AB9A}" presName="gear3dstNode" presStyleLbl="node1" presStyleIdx="2" presStyleCnt="3"/>
      <dgm:spPr/>
      <dgm:t>
        <a:bodyPr/>
        <a:lstStyle/>
        <a:p>
          <a:endParaRPr lang="zh-TW" altLang="en-US"/>
        </a:p>
      </dgm:t>
    </dgm:pt>
    <dgm:pt modelId="{88FAD82C-4013-49E8-AB2B-9941E032F717}" type="pres">
      <dgm:prSet presAssocID="{F0CCAF46-9485-4863-8411-33433077A402}" presName="connector1" presStyleLbl="sibTrans2D1" presStyleIdx="0" presStyleCnt="3"/>
      <dgm:spPr/>
      <dgm:t>
        <a:bodyPr/>
        <a:lstStyle/>
        <a:p>
          <a:endParaRPr lang="zh-TW" altLang="en-US"/>
        </a:p>
      </dgm:t>
    </dgm:pt>
    <dgm:pt modelId="{E1015743-C357-472F-90C9-CF81DC60DD14}" type="pres">
      <dgm:prSet presAssocID="{0A6954BD-A15F-49BF-B2E2-847E3DB6BC03}" presName="connector2" presStyleLbl="sibTrans2D1" presStyleIdx="1" presStyleCnt="3" custLinFactNeighborX="-15647" custLinFactNeighborY="-1173"/>
      <dgm:spPr/>
      <dgm:t>
        <a:bodyPr/>
        <a:lstStyle/>
        <a:p>
          <a:endParaRPr lang="zh-TW" altLang="en-US"/>
        </a:p>
      </dgm:t>
    </dgm:pt>
    <dgm:pt modelId="{06176486-17E3-4661-A6F0-72B86B785672}" type="pres">
      <dgm:prSet presAssocID="{0697F353-B027-4B32-A0BB-D1AFB15A42E7}" presName="connector3" presStyleLbl="sibTrans2D1" presStyleIdx="2" presStyleCnt="3" custLinFactNeighborX="-5751" custLinFactNeighborY="-1141"/>
      <dgm:spPr/>
      <dgm:t>
        <a:bodyPr/>
        <a:lstStyle/>
        <a:p>
          <a:endParaRPr lang="zh-TW" altLang="en-US"/>
        </a:p>
      </dgm:t>
    </dgm:pt>
  </dgm:ptLst>
  <dgm:cxnLst>
    <dgm:cxn modelId="{5E3FFB12-8EAC-41C4-8865-40DB1CDC030C}" type="presOf" srcId="{8D9689B9-0BAC-4D02-AC8E-7D728CAE3AF4}" destId="{62AF4078-5DE1-4625-A6E8-62F7FEDB796B}" srcOrd="2" destOrd="0" presId="urn:microsoft.com/office/officeart/2005/8/layout/gear1"/>
    <dgm:cxn modelId="{3745707C-62C5-49F4-8E91-47E5E9389507}" type="presOf" srcId="{0A6954BD-A15F-49BF-B2E2-847E3DB6BC03}" destId="{E1015743-C357-472F-90C9-CF81DC60DD14}" srcOrd="0" destOrd="0" presId="urn:microsoft.com/office/officeart/2005/8/layout/gear1"/>
    <dgm:cxn modelId="{C8DB254F-8E04-487C-9957-B21BCB70E55B}" srcId="{5CF7648A-D931-4F66-BC07-02A99716FF34}" destId="{2212A79E-5408-4BE9-9914-5E396B02AB9A}" srcOrd="2" destOrd="0" parTransId="{592EED88-AE0F-430B-A898-90E6A2519CC9}" sibTransId="{0697F353-B027-4B32-A0BB-D1AFB15A42E7}"/>
    <dgm:cxn modelId="{8E451A30-EDF9-45B8-AFC6-0BF8C275F6E9}" type="presOf" srcId="{07D51252-07F4-4D23-B3D2-13AFEB7F8E31}" destId="{7E77FC36-3311-49A9-B3D1-4582ADB4EC27}" srcOrd="1" destOrd="0" presId="urn:microsoft.com/office/officeart/2005/8/layout/gear1"/>
    <dgm:cxn modelId="{EDAFD61E-2526-4EA8-B6B8-C02CD8ECE95A}" srcId="{5CF7648A-D931-4F66-BC07-02A99716FF34}" destId="{07D51252-07F4-4D23-B3D2-13AFEB7F8E31}" srcOrd="0" destOrd="0" parTransId="{CB3C1B9E-D1D9-44FB-A263-C4E40F46F1E1}" sibTransId="{F0CCAF46-9485-4863-8411-33433077A402}"/>
    <dgm:cxn modelId="{7AACDCB8-517D-4D55-8A67-FAA2193FB801}" srcId="{5CF7648A-D931-4F66-BC07-02A99716FF34}" destId="{8D9689B9-0BAC-4D02-AC8E-7D728CAE3AF4}" srcOrd="1" destOrd="0" parTransId="{74DBA67D-07C9-4F6A-8705-00C385DA705D}" sibTransId="{0A6954BD-A15F-49BF-B2E2-847E3DB6BC03}"/>
    <dgm:cxn modelId="{C76E7DC6-537F-4166-BC5B-4336A7798C9D}" type="presOf" srcId="{2212A79E-5408-4BE9-9914-5E396B02AB9A}" destId="{81278121-2366-437F-9139-8C8F4F0B2828}" srcOrd="1" destOrd="0" presId="urn:microsoft.com/office/officeart/2005/8/layout/gear1"/>
    <dgm:cxn modelId="{D7E11F5C-ACD5-4063-B204-4788EA1A5163}" type="presOf" srcId="{F0CCAF46-9485-4863-8411-33433077A402}" destId="{88FAD82C-4013-49E8-AB2B-9941E032F717}" srcOrd="0" destOrd="0" presId="urn:microsoft.com/office/officeart/2005/8/layout/gear1"/>
    <dgm:cxn modelId="{8DBC8BA9-69D3-4BAA-92B7-99D28203B884}" type="presOf" srcId="{2212A79E-5408-4BE9-9914-5E396B02AB9A}" destId="{27551494-D545-4116-9F9F-3D6B4082A3A3}" srcOrd="3" destOrd="0" presId="urn:microsoft.com/office/officeart/2005/8/layout/gear1"/>
    <dgm:cxn modelId="{6926D9FA-BC99-4446-BE88-4672E5D47249}" type="presOf" srcId="{5CF7648A-D931-4F66-BC07-02A99716FF34}" destId="{CCD22C1D-0BFE-4CCF-A0F6-3915B665D2DC}" srcOrd="0" destOrd="0" presId="urn:microsoft.com/office/officeart/2005/8/layout/gear1"/>
    <dgm:cxn modelId="{43CE4372-F0C8-4BD6-99E8-0A796F842595}" type="presOf" srcId="{07D51252-07F4-4D23-B3D2-13AFEB7F8E31}" destId="{60FA291D-9D1F-420D-844F-B44D40533D07}" srcOrd="0" destOrd="0" presId="urn:microsoft.com/office/officeart/2005/8/layout/gear1"/>
    <dgm:cxn modelId="{A31403E8-5FF8-4BA8-8923-AC1B46EFDA85}" type="presOf" srcId="{8D9689B9-0BAC-4D02-AC8E-7D728CAE3AF4}" destId="{0F9EE234-1561-40BE-ACA8-B9B3B5A257F4}" srcOrd="1" destOrd="0" presId="urn:microsoft.com/office/officeart/2005/8/layout/gear1"/>
    <dgm:cxn modelId="{B9B73E59-0C91-4263-9309-3488E7E439F5}" type="presOf" srcId="{2212A79E-5408-4BE9-9914-5E396B02AB9A}" destId="{629F1DC2-06B2-40AD-BF17-AEC836719BD6}" srcOrd="2" destOrd="0" presId="urn:microsoft.com/office/officeart/2005/8/layout/gear1"/>
    <dgm:cxn modelId="{8C2EEBC1-AAE5-4440-961C-FC26E80905D5}" type="presOf" srcId="{0697F353-B027-4B32-A0BB-D1AFB15A42E7}" destId="{06176486-17E3-4661-A6F0-72B86B785672}" srcOrd="0" destOrd="0" presId="urn:microsoft.com/office/officeart/2005/8/layout/gear1"/>
    <dgm:cxn modelId="{0043AE54-E6B0-486D-94F2-F9A7AF4FC494}" type="presOf" srcId="{2212A79E-5408-4BE9-9914-5E396B02AB9A}" destId="{937F4494-6B12-47D9-9829-34B7AD0E0CD5}" srcOrd="0" destOrd="0" presId="urn:microsoft.com/office/officeart/2005/8/layout/gear1"/>
    <dgm:cxn modelId="{7BE29D3A-6D7A-4F4C-BE16-5DF256E35D6A}" type="presOf" srcId="{8D9689B9-0BAC-4D02-AC8E-7D728CAE3AF4}" destId="{9A41D8CF-2017-45C5-BA49-9335B70B3185}" srcOrd="0" destOrd="0" presId="urn:microsoft.com/office/officeart/2005/8/layout/gear1"/>
    <dgm:cxn modelId="{49265FBE-6FDD-457D-B0FD-EADCD4FA183A}" type="presOf" srcId="{07D51252-07F4-4D23-B3D2-13AFEB7F8E31}" destId="{D055BB54-B696-45CA-90CF-D14195D44332}" srcOrd="2" destOrd="0" presId="urn:microsoft.com/office/officeart/2005/8/layout/gear1"/>
    <dgm:cxn modelId="{F87FCD00-03FA-4E15-AC5B-65CF5E758E4C}" type="presParOf" srcId="{CCD22C1D-0BFE-4CCF-A0F6-3915B665D2DC}" destId="{60FA291D-9D1F-420D-844F-B44D40533D07}" srcOrd="0" destOrd="0" presId="urn:microsoft.com/office/officeart/2005/8/layout/gear1"/>
    <dgm:cxn modelId="{3C7D9C9D-539E-4348-8A79-553B3B6D1C1E}" type="presParOf" srcId="{CCD22C1D-0BFE-4CCF-A0F6-3915B665D2DC}" destId="{7E77FC36-3311-49A9-B3D1-4582ADB4EC27}" srcOrd="1" destOrd="0" presId="urn:microsoft.com/office/officeart/2005/8/layout/gear1"/>
    <dgm:cxn modelId="{6391FDA7-B8CD-4D31-BDDF-2931A7324946}" type="presParOf" srcId="{CCD22C1D-0BFE-4CCF-A0F6-3915B665D2DC}" destId="{D055BB54-B696-45CA-90CF-D14195D44332}" srcOrd="2" destOrd="0" presId="urn:microsoft.com/office/officeart/2005/8/layout/gear1"/>
    <dgm:cxn modelId="{C6A6A4BA-426D-4129-8F86-B35D2A115D3F}" type="presParOf" srcId="{CCD22C1D-0BFE-4CCF-A0F6-3915B665D2DC}" destId="{9A41D8CF-2017-45C5-BA49-9335B70B3185}" srcOrd="3" destOrd="0" presId="urn:microsoft.com/office/officeart/2005/8/layout/gear1"/>
    <dgm:cxn modelId="{9AFC32EA-A847-4757-9543-C3EC93AC29A0}" type="presParOf" srcId="{CCD22C1D-0BFE-4CCF-A0F6-3915B665D2DC}" destId="{0F9EE234-1561-40BE-ACA8-B9B3B5A257F4}" srcOrd="4" destOrd="0" presId="urn:microsoft.com/office/officeart/2005/8/layout/gear1"/>
    <dgm:cxn modelId="{20C833DB-6AC4-482C-B0D1-3420ACE2D683}" type="presParOf" srcId="{CCD22C1D-0BFE-4CCF-A0F6-3915B665D2DC}" destId="{62AF4078-5DE1-4625-A6E8-62F7FEDB796B}" srcOrd="5" destOrd="0" presId="urn:microsoft.com/office/officeart/2005/8/layout/gear1"/>
    <dgm:cxn modelId="{5E3B9C9F-BEC1-416C-95AE-4D7B7F56C2CC}" type="presParOf" srcId="{CCD22C1D-0BFE-4CCF-A0F6-3915B665D2DC}" destId="{937F4494-6B12-47D9-9829-34B7AD0E0CD5}" srcOrd="6" destOrd="0" presId="urn:microsoft.com/office/officeart/2005/8/layout/gear1"/>
    <dgm:cxn modelId="{DBB4C516-DCB1-43EE-A460-E52334CE22EB}" type="presParOf" srcId="{CCD22C1D-0BFE-4CCF-A0F6-3915B665D2DC}" destId="{81278121-2366-437F-9139-8C8F4F0B2828}" srcOrd="7" destOrd="0" presId="urn:microsoft.com/office/officeart/2005/8/layout/gear1"/>
    <dgm:cxn modelId="{A682ACCF-6DF9-4C4E-987D-2A3518831BDA}" type="presParOf" srcId="{CCD22C1D-0BFE-4CCF-A0F6-3915B665D2DC}" destId="{629F1DC2-06B2-40AD-BF17-AEC836719BD6}" srcOrd="8" destOrd="0" presId="urn:microsoft.com/office/officeart/2005/8/layout/gear1"/>
    <dgm:cxn modelId="{752E2C54-7B83-49E3-8EF6-CF1C81B2C10F}" type="presParOf" srcId="{CCD22C1D-0BFE-4CCF-A0F6-3915B665D2DC}" destId="{27551494-D545-4116-9F9F-3D6B4082A3A3}" srcOrd="9" destOrd="0" presId="urn:microsoft.com/office/officeart/2005/8/layout/gear1"/>
    <dgm:cxn modelId="{0BB6F1F4-6715-4BD9-8323-71B3C54A5570}" type="presParOf" srcId="{CCD22C1D-0BFE-4CCF-A0F6-3915B665D2DC}" destId="{88FAD82C-4013-49E8-AB2B-9941E032F717}" srcOrd="10" destOrd="0" presId="urn:microsoft.com/office/officeart/2005/8/layout/gear1"/>
    <dgm:cxn modelId="{F6BF23B0-6355-4DFF-8E68-4E201D7779D4}" type="presParOf" srcId="{CCD22C1D-0BFE-4CCF-A0F6-3915B665D2DC}" destId="{E1015743-C357-472F-90C9-CF81DC60DD14}" srcOrd="11" destOrd="0" presId="urn:microsoft.com/office/officeart/2005/8/layout/gear1"/>
    <dgm:cxn modelId="{100D7157-EE46-41BD-92F6-3FF1D7FF3E98}" type="presParOf" srcId="{CCD22C1D-0BFE-4CCF-A0F6-3915B665D2DC}" destId="{06176486-17E3-4661-A6F0-72B86B785672}" srcOrd="12" destOrd="0" presId="urn:microsoft.com/office/officeart/2005/8/layout/gear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BE7ADF-8963-436C-AD77-F68C8C96814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DE53AD-7484-4E68-802C-02A7F77AC651}">
      <dgm:prSet phldrT="[文字]"/>
      <dgm:spPr/>
      <dgm:t>
        <a:bodyPr/>
        <a:lstStyle/>
        <a:p>
          <a:r>
            <a:rPr lang="en-US" altLang="zh-TW" dirty="0">
              <a:latin typeface="標楷體" pitchFamily="65" charset="-120"/>
              <a:ea typeface="標楷體" pitchFamily="65" charset="-120"/>
            </a:rPr>
            <a:t>GCW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8FC62B24-8EA2-4D10-917D-CFAD9C442252}" type="parTrans" cxnId="{5AACA14F-990F-477A-B814-5AA631B68FBC}">
      <dgm:prSet/>
      <dgm:spPr/>
      <dgm:t>
        <a:bodyPr/>
        <a:lstStyle/>
        <a:p>
          <a:endParaRPr lang="zh-TW" altLang="en-US"/>
        </a:p>
      </dgm:t>
    </dgm:pt>
    <dgm:pt modelId="{00A7A3C8-12CD-492D-B5FE-1CB84557D4E2}" type="sibTrans" cxnId="{5AACA14F-990F-477A-B814-5AA631B68FBC}">
      <dgm:prSet/>
      <dgm:spPr/>
      <dgm:t>
        <a:bodyPr/>
        <a:lstStyle/>
        <a:p>
          <a:endParaRPr lang="zh-TW" altLang="en-US"/>
        </a:p>
      </dgm:t>
    </dgm:pt>
    <dgm:pt modelId="{CF56D340-21B9-4C4E-8E28-BA0416316FB2}">
      <dgm:prSet phldrT="[文字]"/>
      <dgm:spPr/>
      <dgm:t>
        <a:bodyPr/>
        <a:lstStyle/>
        <a:p>
          <a:r>
            <a:rPr lang="en-US" altLang="zh-TW" dirty="0">
              <a:latin typeface="標楷體" pitchFamily="65" charset="-120"/>
              <a:ea typeface="標楷體" pitchFamily="65" charset="-120"/>
            </a:rPr>
            <a:t>Style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7BD9C9C6-76A4-4A6F-89EB-750608E8C7F8}" type="parTrans" cxnId="{601648C8-B7E6-4C64-8D5F-92D9BACE752E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DE3CC2E5-ED04-4645-9993-3B3FD7219E25}" type="sibTrans" cxnId="{601648C8-B7E6-4C64-8D5F-92D9BACE752E}">
      <dgm:prSet/>
      <dgm:spPr/>
      <dgm:t>
        <a:bodyPr/>
        <a:lstStyle/>
        <a:p>
          <a:endParaRPr lang="zh-TW" altLang="en-US"/>
        </a:p>
      </dgm:t>
    </dgm:pt>
    <dgm:pt modelId="{669D3EF4-7741-4B77-86C4-E0C27444DC0A}">
      <dgm:prSet phldrT="[文字]"/>
      <dgm:spPr/>
      <dgm:t>
        <a:bodyPr/>
        <a:lstStyle/>
        <a:p>
          <a:r>
            <a:rPr lang="en-US" altLang="zh-TW">
              <a:latin typeface="標楷體" pitchFamily="65" charset="-120"/>
              <a:ea typeface="標楷體" pitchFamily="65" charset="-120"/>
            </a:rPr>
            <a:t>Level</a:t>
          </a:r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6213575E-CED7-4A12-8ADC-4097F0F2E988}" type="parTrans" cxnId="{165AF108-A76A-4E7C-9A98-4FC03CB28804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1C1053AA-5802-4EBB-BED1-936A933B8679}" type="sibTrans" cxnId="{165AF108-A76A-4E7C-9A98-4FC03CB28804}">
      <dgm:prSet/>
      <dgm:spPr/>
      <dgm:t>
        <a:bodyPr/>
        <a:lstStyle/>
        <a:p>
          <a:endParaRPr lang="zh-TW" altLang="en-US"/>
        </a:p>
      </dgm:t>
    </dgm:pt>
    <dgm:pt modelId="{C3E7C64B-BC33-4470-9CCA-40ADA2F36ADE}">
      <dgm:prSet/>
      <dgm:spPr/>
      <dgm:t>
        <a:bodyPr/>
        <a:lstStyle/>
        <a:p>
          <a:r>
            <a:rPr lang="en-US" altLang="zh-TW">
              <a:latin typeface="標楷體" pitchFamily="65" charset="-120"/>
              <a:ea typeface="標楷體" pitchFamily="65" charset="-120"/>
            </a:rPr>
            <a:t>On Road</a:t>
          </a:r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46957D75-A913-425E-B33A-55D93A4CA4F1}" type="parTrans" cxnId="{AB124274-ACE6-4DB4-AB00-9A55F8343CC1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AD804C83-A79D-4CC4-AEF9-E61F5F162407}" type="sibTrans" cxnId="{AB124274-ACE6-4DB4-AB00-9A55F8343CC1}">
      <dgm:prSet/>
      <dgm:spPr/>
      <dgm:t>
        <a:bodyPr/>
        <a:lstStyle/>
        <a:p>
          <a:endParaRPr lang="zh-TW" altLang="en-US"/>
        </a:p>
      </dgm:t>
    </dgm:pt>
    <dgm:pt modelId="{3D58C81D-0385-42E6-9FC2-681FA468ED44}">
      <dgm:prSet/>
      <dgm:spPr/>
      <dgm:t>
        <a:bodyPr/>
        <a:lstStyle/>
        <a:p>
          <a:r>
            <a:rPr lang="en-US" altLang="zh-TW">
              <a:latin typeface="標楷體" pitchFamily="65" charset="-120"/>
              <a:ea typeface="標楷體" pitchFamily="65" charset="-120"/>
            </a:rPr>
            <a:t>X Road</a:t>
          </a:r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6778CF39-51D0-40E1-B116-73A88BE7D9FD}" type="parTrans" cxnId="{A9CD90CF-20ED-426C-97E1-3CB3209E440B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E6A57784-BB48-4803-9DBF-AEA5F11B9337}" type="sibTrans" cxnId="{A9CD90CF-20ED-426C-97E1-3CB3209E440B}">
      <dgm:prSet/>
      <dgm:spPr/>
      <dgm:t>
        <a:bodyPr/>
        <a:lstStyle/>
        <a:p>
          <a:endParaRPr lang="zh-TW" altLang="en-US"/>
        </a:p>
      </dgm:t>
    </dgm:pt>
    <dgm:pt modelId="{64C2EC8F-1A2C-42B0-9BEB-3EE53705CE73}">
      <dgm:prSet/>
      <dgm:spPr/>
      <dgm:t>
        <a:bodyPr/>
        <a:lstStyle/>
        <a:p>
          <a:r>
            <a:rPr lang="en-US" altLang="zh-TW" dirty="0">
              <a:latin typeface="標楷體" pitchFamily="65" charset="-120"/>
              <a:ea typeface="標楷體" pitchFamily="65" charset="-120"/>
            </a:rPr>
            <a:t>Where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61B1ED16-214F-49C3-8C8B-0E1B74F3E635}" type="sibTrans" cxnId="{31D314EC-C3E1-40FC-939E-285E2521B14E}">
      <dgm:prSet/>
      <dgm:spPr/>
      <dgm:t>
        <a:bodyPr/>
        <a:lstStyle/>
        <a:p>
          <a:endParaRPr lang="zh-TW" altLang="en-US"/>
        </a:p>
      </dgm:t>
    </dgm:pt>
    <dgm:pt modelId="{A7A7720E-C976-4445-9816-447B4C04E1F2}" type="parTrans" cxnId="{31D314EC-C3E1-40FC-939E-285E2521B14E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F83CB0B7-7DBA-4DB2-9F67-78309F451237}">
      <dgm:prSet/>
      <dgm:spPr/>
      <dgm:t>
        <a:bodyPr/>
        <a:lstStyle/>
        <a:p>
          <a:r>
            <a:rPr lang="en-US" altLang="zh-TW">
              <a:latin typeface="標楷體" pitchFamily="65" charset="-120"/>
              <a:ea typeface="標楷體" pitchFamily="65" charset="-120"/>
            </a:rPr>
            <a:t>Off Road</a:t>
          </a:r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C27E45BC-E87B-4921-925A-D4439E4CC2AB}" type="parTrans" cxnId="{600CA195-B719-4A65-8C34-9AFEE0BA722F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943AA41D-9FBF-421D-9102-0284BA547376}" type="sibTrans" cxnId="{600CA195-B719-4A65-8C34-9AFEE0BA722F}">
      <dgm:prSet/>
      <dgm:spPr/>
      <dgm:t>
        <a:bodyPr/>
        <a:lstStyle/>
        <a:p>
          <a:endParaRPr lang="zh-TW" altLang="en-US"/>
        </a:p>
      </dgm:t>
    </dgm:pt>
    <dgm:pt modelId="{271E5679-DFAA-481F-BD64-AA2C79AC6307}">
      <dgm:prSet phldrT="[文字]"/>
      <dgm:spPr/>
      <dgm:t>
        <a:bodyPr/>
        <a:lstStyle/>
        <a:p>
          <a:r>
            <a:rPr lang="en-US" altLang="zh-TW">
              <a:latin typeface="標楷體" pitchFamily="65" charset="-120"/>
              <a:ea typeface="標楷體" pitchFamily="65" charset="-120"/>
            </a:rPr>
            <a:t>Life Style</a:t>
          </a:r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12882DA8-6127-42E5-8ABF-2A137C2767BB}" type="parTrans" cxnId="{77A2AA72-05EC-4506-B11E-9DFB2DE9C685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BBA75CB9-C769-4412-BD47-4A99539EF483}" type="sibTrans" cxnId="{77A2AA72-05EC-4506-B11E-9DFB2DE9C685}">
      <dgm:prSet/>
      <dgm:spPr/>
      <dgm:t>
        <a:bodyPr/>
        <a:lstStyle/>
        <a:p>
          <a:endParaRPr lang="zh-TW" altLang="en-US"/>
        </a:p>
      </dgm:t>
    </dgm:pt>
    <dgm:pt modelId="{3D34A786-C9F7-4CCB-9175-5D1B53F87851}">
      <dgm:prSet phldrT="[文字]"/>
      <dgm:spPr/>
      <dgm:t>
        <a:bodyPr/>
        <a:lstStyle/>
        <a:p>
          <a:r>
            <a:rPr lang="en-US" altLang="zh-TW" dirty="0">
              <a:latin typeface="標楷體" pitchFamily="65" charset="-120"/>
              <a:ea typeface="標楷體" pitchFamily="65" charset="-120"/>
            </a:rPr>
            <a:t>Performance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B91DD862-1021-42A6-BFBE-6B1C2FD9FF41}" type="parTrans" cxnId="{1E783837-6CF7-402B-8A69-EAA8E89B584A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0C5B4F18-C700-41FC-A688-3A9775E64133}" type="sibTrans" cxnId="{1E783837-6CF7-402B-8A69-EAA8E89B584A}">
      <dgm:prSet/>
      <dgm:spPr/>
      <dgm:t>
        <a:bodyPr/>
        <a:lstStyle/>
        <a:p>
          <a:endParaRPr lang="zh-TW" altLang="en-US"/>
        </a:p>
      </dgm:t>
    </dgm:pt>
    <dgm:pt modelId="{AE7BDAC3-6552-4712-B547-CADFC7A3F872}">
      <dgm:prSet phldrT="[文字]"/>
      <dgm:spPr/>
      <dgm:t>
        <a:bodyPr/>
        <a:lstStyle/>
        <a:p>
          <a:r>
            <a:rPr lang="en-US" altLang="zh-TW">
              <a:latin typeface="標楷體" pitchFamily="65" charset="-120"/>
              <a:ea typeface="標楷體" pitchFamily="65" charset="-120"/>
            </a:rPr>
            <a:t>Sport</a:t>
          </a:r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943753C1-C187-4D1C-B024-468638D7721C}" type="parTrans" cxnId="{58AAA66C-61C7-479B-99CE-E612601E2F3D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04A01E24-C37B-422B-81DF-DC2F65E821F8}" type="sibTrans" cxnId="{58AAA66C-61C7-479B-99CE-E612601E2F3D}">
      <dgm:prSet/>
      <dgm:spPr/>
      <dgm:t>
        <a:bodyPr/>
        <a:lstStyle/>
        <a:p>
          <a:endParaRPr lang="zh-TW" altLang="en-US"/>
        </a:p>
      </dgm:t>
    </dgm:pt>
    <dgm:pt modelId="{02B373E2-93ED-4B17-8F54-F00F4DCB9E61}">
      <dgm:prSet phldrT="[文字]"/>
      <dgm:spPr/>
      <dgm:t>
        <a:bodyPr/>
        <a:lstStyle/>
        <a:p>
          <a:r>
            <a:rPr lang="en-US" altLang="zh-TW" dirty="0" err="1">
              <a:latin typeface="標楷體" pitchFamily="65" charset="-120"/>
              <a:ea typeface="標楷體" pitchFamily="65" charset="-120"/>
            </a:rPr>
            <a:t>Youth&amp;Kids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48F2B1DF-8A2C-4125-BA5E-8B5487FE4B85}" type="parTrans" cxnId="{99A58CB0-1701-4087-A909-A67E1C64E0E7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4D4058FD-3CE3-46A6-BF32-2E1F5D7EE997}" type="sibTrans" cxnId="{99A58CB0-1701-4087-A909-A67E1C64E0E7}">
      <dgm:prSet/>
      <dgm:spPr/>
      <dgm:t>
        <a:bodyPr/>
        <a:lstStyle/>
        <a:p>
          <a:endParaRPr lang="zh-TW" altLang="en-US"/>
        </a:p>
      </dgm:t>
    </dgm:pt>
    <dgm:pt modelId="{454AE129-D548-4EB5-845C-77C086F20575}">
      <dgm:prSet phldrT="[文字]"/>
      <dgm:spPr/>
      <dgm:t>
        <a:bodyPr/>
        <a:lstStyle/>
        <a:p>
          <a:r>
            <a:rPr lang="en-US" altLang="zh-TW" dirty="0">
              <a:latin typeface="標楷體" pitchFamily="65" charset="-120"/>
              <a:ea typeface="標楷體" pitchFamily="65" charset="-120"/>
            </a:rPr>
            <a:t>Men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C9C8D6B2-7303-4AD1-B8E4-CC815AA0CCEF}" type="parTrans" cxnId="{2A5C5C88-1DE0-4942-8173-618E556DF6ED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FDD61485-E736-42E2-B4DA-04034F48C7D1}" type="sibTrans" cxnId="{2A5C5C88-1DE0-4942-8173-618E556DF6ED}">
      <dgm:prSet/>
      <dgm:spPr/>
      <dgm:t>
        <a:bodyPr/>
        <a:lstStyle/>
        <a:p>
          <a:endParaRPr lang="zh-TW" altLang="en-US"/>
        </a:p>
      </dgm:t>
    </dgm:pt>
    <dgm:pt modelId="{F1C30A41-ADA8-486C-8B93-505674C59368}">
      <dgm:prSet phldrT="[文字]"/>
      <dgm:spPr/>
      <dgm:t>
        <a:bodyPr/>
        <a:lstStyle/>
        <a:p>
          <a:r>
            <a:rPr lang="en-US" altLang="zh-TW" dirty="0">
              <a:latin typeface="標楷體" pitchFamily="65" charset="-120"/>
              <a:ea typeface="標楷體" pitchFamily="65" charset="-120"/>
            </a:rPr>
            <a:t>Women</a:t>
          </a:r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497DDB6D-6DEB-4FF3-A2F6-1A18FEE8099E}" type="parTrans" cxnId="{BFB760C3-4F48-499A-878A-B14B7BD1DE21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DE85FDB4-E159-4777-9B63-F8C7BFC7148A}" type="sibTrans" cxnId="{BFB760C3-4F48-499A-878A-B14B7BD1DE21}">
      <dgm:prSet/>
      <dgm:spPr/>
      <dgm:t>
        <a:bodyPr/>
        <a:lstStyle/>
        <a:p>
          <a:endParaRPr lang="zh-TW" altLang="en-US"/>
        </a:p>
      </dgm:t>
    </dgm:pt>
    <dgm:pt modelId="{D360CB4C-6AB8-4FB0-8C48-1B65245F0F96}" type="pres">
      <dgm:prSet presAssocID="{FDBE7ADF-8963-436C-AD77-F68C8C9681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31C7F286-1BF6-4749-ABCA-C07CEFBC5483}" type="pres">
      <dgm:prSet presAssocID="{46DE53AD-7484-4E68-802C-02A7F77AC651}" presName="hierRoot1" presStyleCnt="0">
        <dgm:presLayoutVars>
          <dgm:hierBranch val="init"/>
        </dgm:presLayoutVars>
      </dgm:prSet>
      <dgm:spPr/>
    </dgm:pt>
    <dgm:pt modelId="{B5073983-2870-4F3C-84B3-4C493A5717D5}" type="pres">
      <dgm:prSet presAssocID="{46DE53AD-7484-4E68-802C-02A7F77AC651}" presName="rootComposite1" presStyleCnt="0"/>
      <dgm:spPr/>
    </dgm:pt>
    <dgm:pt modelId="{D88B94BB-9DEE-4906-8428-F08C83630389}" type="pres">
      <dgm:prSet presAssocID="{46DE53AD-7484-4E68-802C-02A7F77AC651}" presName="rootText1" presStyleLbl="node0" presStyleIdx="0" presStyleCnt="1" custScaleX="13623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8783552-2CF0-4F67-9C28-B9DBD5FA9C24}" type="pres">
      <dgm:prSet presAssocID="{46DE53AD-7484-4E68-802C-02A7F77AC651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EF02F7A8-0E5F-41B1-9268-BC847E7C456B}" type="pres">
      <dgm:prSet presAssocID="{46DE53AD-7484-4E68-802C-02A7F77AC651}" presName="hierChild2" presStyleCnt="0"/>
      <dgm:spPr/>
    </dgm:pt>
    <dgm:pt modelId="{87C54071-11A2-41E3-99CA-0205B437C537}" type="pres">
      <dgm:prSet presAssocID="{7BD9C9C6-76A4-4A6F-89EB-750608E8C7F8}" presName="Name37" presStyleLbl="parChTrans1D2" presStyleIdx="0" presStyleCnt="3"/>
      <dgm:spPr/>
      <dgm:t>
        <a:bodyPr/>
        <a:lstStyle/>
        <a:p>
          <a:endParaRPr lang="zh-TW" altLang="en-US"/>
        </a:p>
      </dgm:t>
    </dgm:pt>
    <dgm:pt modelId="{2FAD5CE7-D709-41CB-A1D5-711A360C7460}" type="pres">
      <dgm:prSet presAssocID="{CF56D340-21B9-4C4E-8E28-BA0416316FB2}" presName="hierRoot2" presStyleCnt="0">
        <dgm:presLayoutVars>
          <dgm:hierBranch val="init"/>
        </dgm:presLayoutVars>
      </dgm:prSet>
      <dgm:spPr/>
    </dgm:pt>
    <dgm:pt modelId="{12B4BEA1-1676-4A83-B7B7-62586EC59424}" type="pres">
      <dgm:prSet presAssocID="{CF56D340-21B9-4C4E-8E28-BA0416316FB2}" presName="rootComposite" presStyleCnt="0"/>
      <dgm:spPr/>
    </dgm:pt>
    <dgm:pt modelId="{11AE44AE-3E6C-429F-92FD-16B222239218}" type="pres">
      <dgm:prSet presAssocID="{CF56D340-21B9-4C4E-8E28-BA0416316FB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DF1A69D-3738-41F6-B253-67F139952E99}" type="pres">
      <dgm:prSet presAssocID="{CF56D340-21B9-4C4E-8E28-BA0416316FB2}" presName="rootConnector" presStyleLbl="node2" presStyleIdx="0" presStyleCnt="3"/>
      <dgm:spPr/>
      <dgm:t>
        <a:bodyPr/>
        <a:lstStyle/>
        <a:p>
          <a:endParaRPr lang="zh-TW" altLang="en-US"/>
        </a:p>
      </dgm:t>
    </dgm:pt>
    <dgm:pt modelId="{0E4711C7-AE0E-4EA5-A72E-1D9DEFD20C4B}" type="pres">
      <dgm:prSet presAssocID="{CF56D340-21B9-4C4E-8E28-BA0416316FB2}" presName="hierChild4" presStyleCnt="0"/>
      <dgm:spPr/>
    </dgm:pt>
    <dgm:pt modelId="{DBCA4014-FAC1-490E-A179-FB71626C19B6}" type="pres">
      <dgm:prSet presAssocID="{C9C8D6B2-7303-4AD1-B8E4-CC815AA0CCEF}" presName="Name37" presStyleLbl="parChTrans1D3" presStyleIdx="0" presStyleCnt="9"/>
      <dgm:spPr/>
      <dgm:t>
        <a:bodyPr/>
        <a:lstStyle/>
        <a:p>
          <a:endParaRPr lang="zh-TW" altLang="en-US"/>
        </a:p>
      </dgm:t>
    </dgm:pt>
    <dgm:pt modelId="{CE4CD427-CFBB-49F7-94E2-0A8B06159895}" type="pres">
      <dgm:prSet presAssocID="{454AE129-D548-4EB5-845C-77C086F20575}" presName="hierRoot2" presStyleCnt="0">
        <dgm:presLayoutVars>
          <dgm:hierBranch val="init"/>
        </dgm:presLayoutVars>
      </dgm:prSet>
      <dgm:spPr/>
    </dgm:pt>
    <dgm:pt modelId="{C33DF530-236C-4426-8346-5DEA97AEE333}" type="pres">
      <dgm:prSet presAssocID="{454AE129-D548-4EB5-845C-77C086F20575}" presName="rootComposite" presStyleCnt="0"/>
      <dgm:spPr/>
    </dgm:pt>
    <dgm:pt modelId="{FF7B083B-B589-49C6-8D95-715970AC9E5C}" type="pres">
      <dgm:prSet presAssocID="{454AE129-D548-4EB5-845C-77C086F20575}" presName="rootText" presStyleLbl="node3" presStyleIdx="0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C1CD85D-7FC5-4977-A763-48190840A738}" type="pres">
      <dgm:prSet presAssocID="{454AE129-D548-4EB5-845C-77C086F20575}" presName="rootConnector" presStyleLbl="node3" presStyleIdx="0" presStyleCnt="9"/>
      <dgm:spPr/>
      <dgm:t>
        <a:bodyPr/>
        <a:lstStyle/>
        <a:p>
          <a:endParaRPr lang="zh-TW" altLang="en-US"/>
        </a:p>
      </dgm:t>
    </dgm:pt>
    <dgm:pt modelId="{2B92897D-0480-46DC-ABAA-4F84245F3C63}" type="pres">
      <dgm:prSet presAssocID="{454AE129-D548-4EB5-845C-77C086F20575}" presName="hierChild4" presStyleCnt="0"/>
      <dgm:spPr/>
    </dgm:pt>
    <dgm:pt modelId="{44ED4613-4FCE-453F-B6C1-4D8874B7834E}" type="pres">
      <dgm:prSet presAssocID="{454AE129-D548-4EB5-845C-77C086F20575}" presName="hierChild5" presStyleCnt="0"/>
      <dgm:spPr/>
    </dgm:pt>
    <dgm:pt modelId="{23DA9B06-C4FB-4FE2-82F2-A6DF7F70317C}" type="pres">
      <dgm:prSet presAssocID="{497DDB6D-6DEB-4FF3-A2F6-1A18FEE8099E}" presName="Name37" presStyleLbl="parChTrans1D3" presStyleIdx="1" presStyleCnt="9"/>
      <dgm:spPr/>
      <dgm:t>
        <a:bodyPr/>
        <a:lstStyle/>
        <a:p>
          <a:endParaRPr lang="zh-TW" altLang="en-US"/>
        </a:p>
      </dgm:t>
    </dgm:pt>
    <dgm:pt modelId="{0B2B91EF-9E5A-4EF8-AED0-5E69D873DA2D}" type="pres">
      <dgm:prSet presAssocID="{F1C30A41-ADA8-486C-8B93-505674C59368}" presName="hierRoot2" presStyleCnt="0">
        <dgm:presLayoutVars>
          <dgm:hierBranch val="init"/>
        </dgm:presLayoutVars>
      </dgm:prSet>
      <dgm:spPr/>
    </dgm:pt>
    <dgm:pt modelId="{1818DB29-21BE-4A0A-9443-7F869AEA28D7}" type="pres">
      <dgm:prSet presAssocID="{F1C30A41-ADA8-486C-8B93-505674C59368}" presName="rootComposite" presStyleCnt="0"/>
      <dgm:spPr/>
    </dgm:pt>
    <dgm:pt modelId="{DEC8162B-BA7B-4F74-8ABF-44614A2AD293}" type="pres">
      <dgm:prSet presAssocID="{F1C30A41-ADA8-486C-8B93-505674C59368}" presName="rootText" presStyleLbl="node3" presStyleIdx="1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50613E4-6C69-44BC-ACC3-7E75A781B2B8}" type="pres">
      <dgm:prSet presAssocID="{F1C30A41-ADA8-486C-8B93-505674C59368}" presName="rootConnector" presStyleLbl="node3" presStyleIdx="1" presStyleCnt="9"/>
      <dgm:spPr/>
      <dgm:t>
        <a:bodyPr/>
        <a:lstStyle/>
        <a:p>
          <a:endParaRPr lang="zh-TW" altLang="en-US"/>
        </a:p>
      </dgm:t>
    </dgm:pt>
    <dgm:pt modelId="{3D4F392D-0890-4558-BECF-03EEBDFFEB89}" type="pres">
      <dgm:prSet presAssocID="{F1C30A41-ADA8-486C-8B93-505674C59368}" presName="hierChild4" presStyleCnt="0"/>
      <dgm:spPr/>
    </dgm:pt>
    <dgm:pt modelId="{AFB8DE72-9CA0-413A-B1A2-3D04E664A64E}" type="pres">
      <dgm:prSet presAssocID="{F1C30A41-ADA8-486C-8B93-505674C59368}" presName="hierChild5" presStyleCnt="0"/>
      <dgm:spPr/>
    </dgm:pt>
    <dgm:pt modelId="{80755AE0-3A3F-46B5-A9E8-225535E64FE2}" type="pres">
      <dgm:prSet presAssocID="{48F2B1DF-8A2C-4125-BA5E-8B5487FE4B85}" presName="Name37" presStyleLbl="parChTrans1D3" presStyleIdx="2" presStyleCnt="9"/>
      <dgm:spPr/>
      <dgm:t>
        <a:bodyPr/>
        <a:lstStyle/>
        <a:p>
          <a:endParaRPr lang="zh-TW" altLang="en-US"/>
        </a:p>
      </dgm:t>
    </dgm:pt>
    <dgm:pt modelId="{1555B317-2FE7-4706-BBA8-16A163C7A304}" type="pres">
      <dgm:prSet presAssocID="{02B373E2-93ED-4B17-8F54-F00F4DCB9E61}" presName="hierRoot2" presStyleCnt="0">
        <dgm:presLayoutVars>
          <dgm:hierBranch val="init"/>
        </dgm:presLayoutVars>
      </dgm:prSet>
      <dgm:spPr/>
    </dgm:pt>
    <dgm:pt modelId="{2C563E5B-3236-4E86-912D-EC5C3236473C}" type="pres">
      <dgm:prSet presAssocID="{02B373E2-93ED-4B17-8F54-F00F4DCB9E61}" presName="rootComposite" presStyleCnt="0"/>
      <dgm:spPr/>
    </dgm:pt>
    <dgm:pt modelId="{F3A4DA00-BC0D-4CFB-8326-BA8B0BBBB262}" type="pres">
      <dgm:prSet presAssocID="{02B373E2-93ED-4B17-8F54-F00F4DCB9E61}" presName="rootText" presStyleLbl="node3" presStyleIdx="2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AFF303E-0E07-4D2B-B074-AEA8E278187F}" type="pres">
      <dgm:prSet presAssocID="{02B373E2-93ED-4B17-8F54-F00F4DCB9E61}" presName="rootConnector" presStyleLbl="node3" presStyleIdx="2" presStyleCnt="9"/>
      <dgm:spPr/>
      <dgm:t>
        <a:bodyPr/>
        <a:lstStyle/>
        <a:p>
          <a:endParaRPr lang="zh-TW" altLang="en-US"/>
        </a:p>
      </dgm:t>
    </dgm:pt>
    <dgm:pt modelId="{905E5057-70EE-4E86-BAB0-7AC18ECC08A7}" type="pres">
      <dgm:prSet presAssocID="{02B373E2-93ED-4B17-8F54-F00F4DCB9E61}" presName="hierChild4" presStyleCnt="0"/>
      <dgm:spPr/>
    </dgm:pt>
    <dgm:pt modelId="{BEBA5463-CE66-4A17-82B8-7832635D79A5}" type="pres">
      <dgm:prSet presAssocID="{02B373E2-93ED-4B17-8F54-F00F4DCB9E61}" presName="hierChild5" presStyleCnt="0"/>
      <dgm:spPr/>
    </dgm:pt>
    <dgm:pt modelId="{468587F6-99B8-481D-B835-47D2EC8C82B3}" type="pres">
      <dgm:prSet presAssocID="{CF56D340-21B9-4C4E-8E28-BA0416316FB2}" presName="hierChild5" presStyleCnt="0"/>
      <dgm:spPr/>
    </dgm:pt>
    <dgm:pt modelId="{2B657A24-0853-4E15-8122-E782976895D0}" type="pres">
      <dgm:prSet presAssocID="{6213575E-CED7-4A12-8ADC-4097F0F2E988}" presName="Name37" presStyleLbl="parChTrans1D2" presStyleIdx="1" presStyleCnt="3"/>
      <dgm:spPr/>
      <dgm:t>
        <a:bodyPr/>
        <a:lstStyle/>
        <a:p>
          <a:endParaRPr lang="zh-TW" altLang="en-US"/>
        </a:p>
      </dgm:t>
    </dgm:pt>
    <dgm:pt modelId="{A5B0AEAB-F4FA-43AE-8AAF-FD01A526779F}" type="pres">
      <dgm:prSet presAssocID="{669D3EF4-7741-4B77-86C4-E0C27444DC0A}" presName="hierRoot2" presStyleCnt="0">
        <dgm:presLayoutVars>
          <dgm:hierBranch val="init"/>
        </dgm:presLayoutVars>
      </dgm:prSet>
      <dgm:spPr/>
    </dgm:pt>
    <dgm:pt modelId="{F0E90B05-38E5-43E8-8CFB-3FAD4D88B851}" type="pres">
      <dgm:prSet presAssocID="{669D3EF4-7741-4B77-86C4-E0C27444DC0A}" presName="rootComposite" presStyleCnt="0"/>
      <dgm:spPr/>
    </dgm:pt>
    <dgm:pt modelId="{84504B29-3377-4E4B-B37F-2F96A7C7C61C}" type="pres">
      <dgm:prSet presAssocID="{669D3EF4-7741-4B77-86C4-E0C27444DC0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9FACD3F-FCAF-48F8-B077-3ADDE81155A3}" type="pres">
      <dgm:prSet presAssocID="{669D3EF4-7741-4B77-86C4-E0C27444DC0A}" presName="rootConnector" presStyleLbl="node2" presStyleIdx="1" presStyleCnt="3"/>
      <dgm:spPr/>
      <dgm:t>
        <a:bodyPr/>
        <a:lstStyle/>
        <a:p>
          <a:endParaRPr lang="zh-TW" altLang="en-US"/>
        </a:p>
      </dgm:t>
    </dgm:pt>
    <dgm:pt modelId="{1B9D5B2C-A46D-4913-922F-4B8E9806EB7D}" type="pres">
      <dgm:prSet presAssocID="{669D3EF4-7741-4B77-86C4-E0C27444DC0A}" presName="hierChild4" presStyleCnt="0"/>
      <dgm:spPr/>
    </dgm:pt>
    <dgm:pt modelId="{EC253C03-CD9A-4955-AD7E-1CA383F881F1}" type="pres">
      <dgm:prSet presAssocID="{B91DD862-1021-42A6-BFBE-6B1C2FD9FF41}" presName="Name37" presStyleLbl="parChTrans1D3" presStyleIdx="3" presStyleCnt="9"/>
      <dgm:spPr/>
      <dgm:t>
        <a:bodyPr/>
        <a:lstStyle/>
        <a:p>
          <a:endParaRPr lang="zh-TW" altLang="en-US"/>
        </a:p>
      </dgm:t>
    </dgm:pt>
    <dgm:pt modelId="{11DA3E68-03CF-4C05-B47F-A7A0D03D0D66}" type="pres">
      <dgm:prSet presAssocID="{3D34A786-C9F7-4CCB-9175-5D1B53F87851}" presName="hierRoot2" presStyleCnt="0">
        <dgm:presLayoutVars>
          <dgm:hierBranch val="init"/>
        </dgm:presLayoutVars>
      </dgm:prSet>
      <dgm:spPr/>
    </dgm:pt>
    <dgm:pt modelId="{63F87910-FBB3-4BD0-9EF4-E22FF940EF1E}" type="pres">
      <dgm:prSet presAssocID="{3D34A786-C9F7-4CCB-9175-5D1B53F87851}" presName="rootComposite" presStyleCnt="0"/>
      <dgm:spPr/>
    </dgm:pt>
    <dgm:pt modelId="{097120CF-7457-4DC6-A677-B662BC00F7FC}" type="pres">
      <dgm:prSet presAssocID="{3D34A786-C9F7-4CCB-9175-5D1B53F87851}" presName="rootText" presStyleLbl="node3" presStyleIdx="3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1F5DBF0-EFAF-49AB-8C8D-766A3B4CD8A6}" type="pres">
      <dgm:prSet presAssocID="{3D34A786-C9F7-4CCB-9175-5D1B53F87851}" presName="rootConnector" presStyleLbl="node3" presStyleIdx="3" presStyleCnt="9"/>
      <dgm:spPr/>
      <dgm:t>
        <a:bodyPr/>
        <a:lstStyle/>
        <a:p>
          <a:endParaRPr lang="zh-TW" altLang="en-US"/>
        </a:p>
      </dgm:t>
    </dgm:pt>
    <dgm:pt modelId="{6EA498D5-D498-4FFE-879A-2B6C2BEADB3D}" type="pres">
      <dgm:prSet presAssocID="{3D34A786-C9F7-4CCB-9175-5D1B53F87851}" presName="hierChild4" presStyleCnt="0"/>
      <dgm:spPr/>
    </dgm:pt>
    <dgm:pt modelId="{0B7D3B70-5B6E-4D29-ACAA-69647E76A933}" type="pres">
      <dgm:prSet presAssocID="{3D34A786-C9F7-4CCB-9175-5D1B53F87851}" presName="hierChild5" presStyleCnt="0"/>
      <dgm:spPr/>
    </dgm:pt>
    <dgm:pt modelId="{8BE5C09B-479D-4B22-9F06-AD86F5D766EA}" type="pres">
      <dgm:prSet presAssocID="{943753C1-C187-4D1C-B024-468638D7721C}" presName="Name37" presStyleLbl="parChTrans1D3" presStyleIdx="4" presStyleCnt="9"/>
      <dgm:spPr/>
      <dgm:t>
        <a:bodyPr/>
        <a:lstStyle/>
        <a:p>
          <a:endParaRPr lang="zh-TW" altLang="en-US"/>
        </a:p>
      </dgm:t>
    </dgm:pt>
    <dgm:pt modelId="{8C23FA4D-6B90-47FE-BB7F-8EFA48826E2E}" type="pres">
      <dgm:prSet presAssocID="{AE7BDAC3-6552-4712-B547-CADFC7A3F872}" presName="hierRoot2" presStyleCnt="0">
        <dgm:presLayoutVars>
          <dgm:hierBranch val="init"/>
        </dgm:presLayoutVars>
      </dgm:prSet>
      <dgm:spPr/>
    </dgm:pt>
    <dgm:pt modelId="{26D14D23-BBDB-4CF6-8466-F6E93DE4F5F7}" type="pres">
      <dgm:prSet presAssocID="{AE7BDAC3-6552-4712-B547-CADFC7A3F872}" presName="rootComposite" presStyleCnt="0"/>
      <dgm:spPr/>
    </dgm:pt>
    <dgm:pt modelId="{0790C706-4CA3-45AB-8F12-FFCA97106944}" type="pres">
      <dgm:prSet presAssocID="{AE7BDAC3-6552-4712-B547-CADFC7A3F872}" presName="rootText" presStyleLbl="node3" presStyleIdx="4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60D2886-E857-4603-B332-4A17D651AA47}" type="pres">
      <dgm:prSet presAssocID="{AE7BDAC3-6552-4712-B547-CADFC7A3F872}" presName="rootConnector" presStyleLbl="node3" presStyleIdx="4" presStyleCnt="9"/>
      <dgm:spPr/>
      <dgm:t>
        <a:bodyPr/>
        <a:lstStyle/>
        <a:p>
          <a:endParaRPr lang="zh-TW" altLang="en-US"/>
        </a:p>
      </dgm:t>
    </dgm:pt>
    <dgm:pt modelId="{03FC32FB-D9E3-4D4F-A594-73E56BA23F4B}" type="pres">
      <dgm:prSet presAssocID="{AE7BDAC3-6552-4712-B547-CADFC7A3F872}" presName="hierChild4" presStyleCnt="0"/>
      <dgm:spPr/>
    </dgm:pt>
    <dgm:pt modelId="{91806A25-9B9A-4433-829E-09A5E417451C}" type="pres">
      <dgm:prSet presAssocID="{AE7BDAC3-6552-4712-B547-CADFC7A3F872}" presName="hierChild5" presStyleCnt="0"/>
      <dgm:spPr/>
    </dgm:pt>
    <dgm:pt modelId="{1B6C7145-C463-4681-B3AC-614500B602F4}" type="pres">
      <dgm:prSet presAssocID="{12882DA8-6127-42E5-8ABF-2A137C2767BB}" presName="Name37" presStyleLbl="parChTrans1D3" presStyleIdx="5" presStyleCnt="9"/>
      <dgm:spPr/>
      <dgm:t>
        <a:bodyPr/>
        <a:lstStyle/>
        <a:p>
          <a:endParaRPr lang="zh-TW" altLang="en-US"/>
        </a:p>
      </dgm:t>
    </dgm:pt>
    <dgm:pt modelId="{AD2CD991-3C8F-4BDD-91DD-64C7B0E4CBDE}" type="pres">
      <dgm:prSet presAssocID="{271E5679-DFAA-481F-BD64-AA2C79AC6307}" presName="hierRoot2" presStyleCnt="0">
        <dgm:presLayoutVars>
          <dgm:hierBranch val="init"/>
        </dgm:presLayoutVars>
      </dgm:prSet>
      <dgm:spPr/>
    </dgm:pt>
    <dgm:pt modelId="{9D68F1CD-11A9-47BF-AFF1-7AE489C447BB}" type="pres">
      <dgm:prSet presAssocID="{271E5679-DFAA-481F-BD64-AA2C79AC6307}" presName="rootComposite" presStyleCnt="0"/>
      <dgm:spPr/>
    </dgm:pt>
    <dgm:pt modelId="{7DAE2D15-B9E3-4A37-A7D1-4354955E4C5F}" type="pres">
      <dgm:prSet presAssocID="{271E5679-DFAA-481F-BD64-AA2C79AC6307}" presName="rootText" presStyleLbl="node3" presStyleIdx="5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8FA08F8-BDA9-4F1B-89BE-524E2D2BF5CF}" type="pres">
      <dgm:prSet presAssocID="{271E5679-DFAA-481F-BD64-AA2C79AC6307}" presName="rootConnector" presStyleLbl="node3" presStyleIdx="5" presStyleCnt="9"/>
      <dgm:spPr/>
      <dgm:t>
        <a:bodyPr/>
        <a:lstStyle/>
        <a:p>
          <a:endParaRPr lang="zh-TW" altLang="en-US"/>
        </a:p>
      </dgm:t>
    </dgm:pt>
    <dgm:pt modelId="{4967FFD7-12EF-4267-930E-5EC9478943C8}" type="pres">
      <dgm:prSet presAssocID="{271E5679-DFAA-481F-BD64-AA2C79AC6307}" presName="hierChild4" presStyleCnt="0"/>
      <dgm:spPr/>
    </dgm:pt>
    <dgm:pt modelId="{5881C4A1-F16C-45C4-B0B0-C5394DC81225}" type="pres">
      <dgm:prSet presAssocID="{271E5679-DFAA-481F-BD64-AA2C79AC6307}" presName="hierChild5" presStyleCnt="0"/>
      <dgm:spPr/>
    </dgm:pt>
    <dgm:pt modelId="{8F903348-D9DD-4DEA-BB9A-546E511CF85B}" type="pres">
      <dgm:prSet presAssocID="{669D3EF4-7741-4B77-86C4-E0C27444DC0A}" presName="hierChild5" presStyleCnt="0"/>
      <dgm:spPr/>
    </dgm:pt>
    <dgm:pt modelId="{D2954967-6937-4647-A3A0-EB7881BFA660}" type="pres">
      <dgm:prSet presAssocID="{A7A7720E-C976-4445-9816-447B4C04E1F2}" presName="Name37" presStyleLbl="parChTrans1D2" presStyleIdx="2" presStyleCnt="3"/>
      <dgm:spPr/>
      <dgm:t>
        <a:bodyPr/>
        <a:lstStyle/>
        <a:p>
          <a:endParaRPr lang="zh-TW" altLang="en-US"/>
        </a:p>
      </dgm:t>
    </dgm:pt>
    <dgm:pt modelId="{37713FB3-AFBE-4C28-9F37-E9B6A41314F6}" type="pres">
      <dgm:prSet presAssocID="{64C2EC8F-1A2C-42B0-9BEB-3EE53705CE73}" presName="hierRoot2" presStyleCnt="0">
        <dgm:presLayoutVars>
          <dgm:hierBranch val="init"/>
        </dgm:presLayoutVars>
      </dgm:prSet>
      <dgm:spPr/>
    </dgm:pt>
    <dgm:pt modelId="{B4AAF6A0-6358-4F9F-8633-AC8834C7FA99}" type="pres">
      <dgm:prSet presAssocID="{64C2EC8F-1A2C-42B0-9BEB-3EE53705CE73}" presName="rootComposite" presStyleCnt="0"/>
      <dgm:spPr/>
    </dgm:pt>
    <dgm:pt modelId="{1606E8D5-8A06-4EDA-A478-D3BFD86EB76C}" type="pres">
      <dgm:prSet presAssocID="{64C2EC8F-1A2C-42B0-9BEB-3EE53705CE7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EA5F6E0-24A9-4F17-91BB-67C5A0BF13E6}" type="pres">
      <dgm:prSet presAssocID="{64C2EC8F-1A2C-42B0-9BEB-3EE53705CE73}" presName="rootConnector" presStyleLbl="node2" presStyleIdx="2" presStyleCnt="3"/>
      <dgm:spPr/>
      <dgm:t>
        <a:bodyPr/>
        <a:lstStyle/>
        <a:p>
          <a:endParaRPr lang="zh-TW" altLang="en-US"/>
        </a:p>
      </dgm:t>
    </dgm:pt>
    <dgm:pt modelId="{CE5A29D7-745C-4D18-9350-EF1740443D9B}" type="pres">
      <dgm:prSet presAssocID="{64C2EC8F-1A2C-42B0-9BEB-3EE53705CE73}" presName="hierChild4" presStyleCnt="0"/>
      <dgm:spPr/>
    </dgm:pt>
    <dgm:pt modelId="{F1AA4535-AC15-4EDD-B3CD-9A5C8A69A534}" type="pres">
      <dgm:prSet presAssocID="{46957D75-A913-425E-B33A-55D93A4CA4F1}" presName="Name37" presStyleLbl="parChTrans1D3" presStyleIdx="6" presStyleCnt="9"/>
      <dgm:spPr/>
      <dgm:t>
        <a:bodyPr/>
        <a:lstStyle/>
        <a:p>
          <a:endParaRPr lang="zh-TW" altLang="en-US"/>
        </a:p>
      </dgm:t>
    </dgm:pt>
    <dgm:pt modelId="{B34AA7DF-3527-44CB-9DD0-9A0A70A5C44D}" type="pres">
      <dgm:prSet presAssocID="{C3E7C64B-BC33-4470-9CCA-40ADA2F36ADE}" presName="hierRoot2" presStyleCnt="0">
        <dgm:presLayoutVars>
          <dgm:hierBranch val="init"/>
        </dgm:presLayoutVars>
      </dgm:prSet>
      <dgm:spPr/>
    </dgm:pt>
    <dgm:pt modelId="{C332F204-B4EC-4F61-9A38-327A49CB05E9}" type="pres">
      <dgm:prSet presAssocID="{C3E7C64B-BC33-4470-9CCA-40ADA2F36ADE}" presName="rootComposite" presStyleCnt="0"/>
      <dgm:spPr/>
    </dgm:pt>
    <dgm:pt modelId="{75978FE2-433C-4E21-A45F-D217AAE8F096}" type="pres">
      <dgm:prSet presAssocID="{C3E7C64B-BC33-4470-9CCA-40ADA2F36ADE}" presName="rootText" presStyleLbl="node3" presStyleIdx="6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0D9EDA5-D167-4FD7-9B54-79F7533EF182}" type="pres">
      <dgm:prSet presAssocID="{C3E7C64B-BC33-4470-9CCA-40ADA2F36ADE}" presName="rootConnector" presStyleLbl="node3" presStyleIdx="6" presStyleCnt="9"/>
      <dgm:spPr/>
      <dgm:t>
        <a:bodyPr/>
        <a:lstStyle/>
        <a:p>
          <a:endParaRPr lang="zh-TW" altLang="en-US"/>
        </a:p>
      </dgm:t>
    </dgm:pt>
    <dgm:pt modelId="{C56F1E22-51CC-413C-808D-4A325D09D56B}" type="pres">
      <dgm:prSet presAssocID="{C3E7C64B-BC33-4470-9CCA-40ADA2F36ADE}" presName="hierChild4" presStyleCnt="0"/>
      <dgm:spPr/>
    </dgm:pt>
    <dgm:pt modelId="{92E21AC4-6335-48D4-915F-B9AE26A28CFD}" type="pres">
      <dgm:prSet presAssocID="{C3E7C64B-BC33-4470-9CCA-40ADA2F36ADE}" presName="hierChild5" presStyleCnt="0"/>
      <dgm:spPr/>
    </dgm:pt>
    <dgm:pt modelId="{EC44A90A-6280-4C73-BC99-B2132A8969AA}" type="pres">
      <dgm:prSet presAssocID="{6778CF39-51D0-40E1-B116-73A88BE7D9FD}" presName="Name37" presStyleLbl="parChTrans1D3" presStyleIdx="7" presStyleCnt="9"/>
      <dgm:spPr/>
      <dgm:t>
        <a:bodyPr/>
        <a:lstStyle/>
        <a:p>
          <a:endParaRPr lang="zh-TW" altLang="en-US"/>
        </a:p>
      </dgm:t>
    </dgm:pt>
    <dgm:pt modelId="{CEC0FA70-C4B7-4CA2-A951-2029CFA3D13C}" type="pres">
      <dgm:prSet presAssocID="{3D58C81D-0385-42E6-9FC2-681FA468ED44}" presName="hierRoot2" presStyleCnt="0">
        <dgm:presLayoutVars>
          <dgm:hierBranch val="init"/>
        </dgm:presLayoutVars>
      </dgm:prSet>
      <dgm:spPr/>
    </dgm:pt>
    <dgm:pt modelId="{1745E419-9F23-45FE-9198-B801F8770E33}" type="pres">
      <dgm:prSet presAssocID="{3D58C81D-0385-42E6-9FC2-681FA468ED44}" presName="rootComposite" presStyleCnt="0"/>
      <dgm:spPr/>
    </dgm:pt>
    <dgm:pt modelId="{D4136D56-3918-463B-BF8F-2BBF3C6C072B}" type="pres">
      <dgm:prSet presAssocID="{3D58C81D-0385-42E6-9FC2-681FA468ED44}" presName="rootText" presStyleLbl="node3" presStyleIdx="7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AACE2B7-21C5-45B7-9990-5827718D01FD}" type="pres">
      <dgm:prSet presAssocID="{3D58C81D-0385-42E6-9FC2-681FA468ED44}" presName="rootConnector" presStyleLbl="node3" presStyleIdx="7" presStyleCnt="9"/>
      <dgm:spPr/>
      <dgm:t>
        <a:bodyPr/>
        <a:lstStyle/>
        <a:p>
          <a:endParaRPr lang="zh-TW" altLang="en-US"/>
        </a:p>
      </dgm:t>
    </dgm:pt>
    <dgm:pt modelId="{6CBB5A43-99BD-410B-8216-71C55D89CC9E}" type="pres">
      <dgm:prSet presAssocID="{3D58C81D-0385-42E6-9FC2-681FA468ED44}" presName="hierChild4" presStyleCnt="0"/>
      <dgm:spPr/>
    </dgm:pt>
    <dgm:pt modelId="{7B7A8521-FE26-4CFA-B352-79F313787F4B}" type="pres">
      <dgm:prSet presAssocID="{3D58C81D-0385-42E6-9FC2-681FA468ED44}" presName="hierChild5" presStyleCnt="0"/>
      <dgm:spPr/>
    </dgm:pt>
    <dgm:pt modelId="{C52B1C17-7E00-45E4-B27F-334F8735473E}" type="pres">
      <dgm:prSet presAssocID="{C27E45BC-E87B-4921-925A-D4439E4CC2AB}" presName="Name37" presStyleLbl="parChTrans1D3" presStyleIdx="8" presStyleCnt="9"/>
      <dgm:spPr/>
      <dgm:t>
        <a:bodyPr/>
        <a:lstStyle/>
        <a:p>
          <a:endParaRPr lang="zh-TW" altLang="en-US"/>
        </a:p>
      </dgm:t>
    </dgm:pt>
    <dgm:pt modelId="{C4452EC0-723C-4CDE-852D-008A43BC4CF8}" type="pres">
      <dgm:prSet presAssocID="{F83CB0B7-7DBA-4DB2-9F67-78309F451237}" presName="hierRoot2" presStyleCnt="0">
        <dgm:presLayoutVars>
          <dgm:hierBranch val="init"/>
        </dgm:presLayoutVars>
      </dgm:prSet>
      <dgm:spPr/>
    </dgm:pt>
    <dgm:pt modelId="{CA421AFA-FF33-45FA-81AF-09B1D6BF62A3}" type="pres">
      <dgm:prSet presAssocID="{F83CB0B7-7DBA-4DB2-9F67-78309F451237}" presName="rootComposite" presStyleCnt="0"/>
      <dgm:spPr/>
    </dgm:pt>
    <dgm:pt modelId="{720D217B-B6DE-44B6-8A7E-BFD300309AE8}" type="pres">
      <dgm:prSet presAssocID="{F83CB0B7-7DBA-4DB2-9F67-78309F451237}" presName="rootText" presStyleLbl="node3" presStyleIdx="8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9C76012-1F1A-4E84-B791-0286DFF1F21C}" type="pres">
      <dgm:prSet presAssocID="{F83CB0B7-7DBA-4DB2-9F67-78309F451237}" presName="rootConnector" presStyleLbl="node3" presStyleIdx="8" presStyleCnt="9"/>
      <dgm:spPr/>
      <dgm:t>
        <a:bodyPr/>
        <a:lstStyle/>
        <a:p>
          <a:endParaRPr lang="zh-TW" altLang="en-US"/>
        </a:p>
      </dgm:t>
    </dgm:pt>
    <dgm:pt modelId="{BEFA1F8F-DED1-47B8-A264-B614C7497776}" type="pres">
      <dgm:prSet presAssocID="{F83CB0B7-7DBA-4DB2-9F67-78309F451237}" presName="hierChild4" presStyleCnt="0"/>
      <dgm:spPr/>
    </dgm:pt>
    <dgm:pt modelId="{5F3FD4D4-028E-4380-84E0-071DB652FED8}" type="pres">
      <dgm:prSet presAssocID="{F83CB0B7-7DBA-4DB2-9F67-78309F451237}" presName="hierChild5" presStyleCnt="0"/>
      <dgm:spPr/>
    </dgm:pt>
    <dgm:pt modelId="{DAE77D72-424E-4B2D-88B4-F593C02BCCD2}" type="pres">
      <dgm:prSet presAssocID="{64C2EC8F-1A2C-42B0-9BEB-3EE53705CE73}" presName="hierChild5" presStyleCnt="0"/>
      <dgm:spPr/>
    </dgm:pt>
    <dgm:pt modelId="{B1D86660-5B4A-437E-80AA-90616C2779B0}" type="pres">
      <dgm:prSet presAssocID="{46DE53AD-7484-4E68-802C-02A7F77AC651}" presName="hierChild3" presStyleCnt="0"/>
      <dgm:spPr/>
    </dgm:pt>
  </dgm:ptLst>
  <dgm:cxnLst>
    <dgm:cxn modelId="{844CD412-13B7-47C6-B747-11C65E2E5CEE}" type="presOf" srcId="{CF56D340-21B9-4C4E-8E28-BA0416316FB2}" destId="{7DF1A69D-3738-41F6-B253-67F139952E99}" srcOrd="1" destOrd="0" presId="urn:microsoft.com/office/officeart/2005/8/layout/orgChart1"/>
    <dgm:cxn modelId="{5D06F75F-3F80-4477-A9C7-48AB4ED36378}" type="presOf" srcId="{497DDB6D-6DEB-4FF3-A2F6-1A18FEE8099E}" destId="{23DA9B06-C4FB-4FE2-82F2-A6DF7F70317C}" srcOrd="0" destOrd="0" presId="urn:microsoft.com/office/officeart/2005/8/layout/orgChart1"/>
    <dgm:cxn modelId="{417045F6-5572-4012-9A48-09A284ACDA6E}" type="presOf" srcId="{C3E7C64B-BC33-4470-9CCA-40ADA2F36ADE}" destId="{75978FE2-433C-4E21-A45F-D217AAE8F096}" srcOrd="0" destOrd="0" presId="urn:microsoft.com/office/officeart/2005/8/layout/orgChart1"/>
    <dgm:cxn modelId="{56A69BAC-78C6-41F2-96D5-C8D81FC6919F}" type="presOf" srcId="{C9C8D6B2-7303-4AD1-B8E4-CC815AA0CCEF}" destId="{DBCA4014-FAC1-490E-A179-FB71626C19B6}" srcOrd="0" destOrd="0" presId="urn:microsoft.com/office/officeart/2005/8/layout/orgChart1"/>
    <dgm:cxn modelId="{66633159-EA01-4526-B201-B80CC2130972}" type="presOf" srcId="{B91DD862-1021-42A6-BFBE-6B1C2FD9FF41}" destId="{EC253C03-CD9A-4955-AD7E-1CA383F881F1}" srcOrd="0" destOrd="0" presId="urn:microsoft.com/office/officeart/2005/8/layout/orgChart1"/>
    <dgm:cxn modelId="{0BBAB3AA-8C81-4E64-80F3-4891BE5E3DD9}" type="presOf" srcId="{6213575E-CED7-4A12-8ADC-4097F0F2E988}" destId="{2B657A24-0853-4E15-8122-E782976895D0}" srcOrd="0" destOrd="0" presId="urn:microsoft.com/office/officeart/2005/8/layout/orgChart1"/>
    <dgm:cxn modelId="{6050DB05-8837-4EAB-97A2-F7724E06CD2A}" type="presOf" srcId="{FDBE7ADF-8963-436C-AD77-F68C8C968148}" destId="{D360CB4C-6AB8-4FB0-8C48-1B65245F0F96}" srcOrd="0" destOrd="0" presId="urn:microsoft.com/office/officeart/2005/8/layout/orgChart1"/>
    <dgm:cxn modelId="{40FEE232-A9D7-4488-B974-2DE8F2AF27E1}" type="presOf" srcId="{3D58C81D-0385-42E6-9FC2-681FA468ED44}" destId="{D4136D56-3918-463B-BF8F-2BBF3C6C072B}" srcOrd="0" destOrd="0" presId="urn:microsoft.com/office/officeart/2005/8/layout/orgChart1"/>
    <dgm:cxn modelId="{4C09446E-BD34-4A59-9C6F-B25FFF1F7C2A}" type="presOf" srcId="{46DE53AD-7484-4E68-802C-02A7F77AC651}" destId="{D88B94BB-9DEE-4906-8428-F08C83630389}" srcOrd="0" destOrd="0" presId="urn:microsoft.com/office/officeart/2005/8/layout/orgChart1"/>
    <dgm:cxn modelId="{77D877EF-E928-4985-B0E9-77945E950197}" type="presOf" srcId="{64C2EC8F-1A2C-42B0-9BEB-3EE53705CE73}" destId="{EEA5F6E0-24A9-4F17-91BB-67C5A0BF13E6}" srcOrd="1" destOrd="0" presId="urn:microsoft.com/office/officeart/2005/8/layout/orgChart1"/>
    <dgm:cxn modelId="{C1359FEA-223F-46BF-A422-C1BFC455094C}" type="presOf" srcId="{A7A7720E-C976-4445-9816-447B4C04E1F2}" destId="{D2954967-6937-4647-A3A0-EB7881BFA660}" srcOrd="0" destOrd="0" presId="urn:microsoft.com/office/officeart/2005/8/layout/orgChart1"/>
    <dgm:cxn modelId="{BFB760C3-4F48-499A-878A-B14B7BD1DE21}" srcId="{CF56D340-21B9-4C4E-8E28-BA0416316FB2}" destId="{F1C30A41-ADA8-486C-8B93-505674C59368}" srcOrd="1" destOrd="0" parTransId="{497DDB6D-6DEB-4FF3-A2F6-1A18FEE8099E}" sibTransId="{DE85FDB4-E159-4777-9B63-F8C7BFC7148A}"/>
    <dgm:cxn modelId="{1E783837-6CF7-402B-8A69-EAA8E89B584A}" srcId="{669D3EF4-7741-4B77-86C4-E0C27444DC0A}" destId="{3D34A786-C9F7-4CCB-9175-5D1B53F87851}" srcOrd="0" destOrd="0" parTransId="{B91DD862-1021-42A6-BFBE-6B1C2FD9FF41}" sibTransId="{0C5B4F18-C700-41FC-A688-3A9775E64133}"/>
    <dgm:cxn modelId="{31D314EC-C3E1-40FC-939E-285E2521B14E}" srcId="{46DE53AD-7484-4E68-802C-02A7F77AC651}" destId="{64C2EC8F-1A2C-42B0-9BEB-3EE53705CE73}" srcOrd="2" destOrd="0" parTransId="{A7A7720E-C976-4445-9816-447B4C04E1F2}" sibTransId="{61B1ED16-214F-49C3-8C8B-0E1B74F3E635}"/>
    <dgm:cxn modelId="{24BB1676-A48B-4CB9-B5EE-EAFF7D03FE15}" type="presOf" srcId="{F83CB0B7-7DBA-4DB2-9F67-78309F451237}" destId="{720D217B-B6DE-44B6-8A7E-BFD300309AE8}" srcOrd="0" destOrd="0" presId="urn:microsoft.com/office/officeart/2005/8/layout/orgChart1"/>
    <dgm:cxn modelId="{7ACF0384-F401-42E9-A24D-0CA3EC1369D6}" type="presOf" srcId="{12882DA8-6127-42E5-8ABF-2A137C2767BB}" destId="{1B6C7145-C463-4681-B3AC-614500B602F4}" srcOrd="0" destOrd="0" presId="urn:microsoft.com/office/officeart/2005/8/layout/orgChart1"/>
    <dgm:cxn modelId="{AEB9EE15-C8D2-45F4-8007-E35ED8E6FDE3}" type="presOf" srcId="{271E5679-DFAA-481F-BD64-AA2C79AC6307}" destId="{7DAE2D15-B9E3-4A37-A7D1-4354955E4C5F}" srcOrd="0" destOrd="0" presId="urn:microsoft.com/office/officeart/2005/8/layout/orgChart1"/>
    <dgm:cxn modelId="{9FDDDC89-2C05-4DBF-8458-29FD7BD26099}" type="presOf" srcId="{3D34A786-C9F7-4CCB-9175-5D1B53F87851}" destId="{41F5DBF0-EFAF-49AB-8C8D-766A3B4CD8A6}" srcOrd="1" destOrd="0" presId="urn:microsoft.com/office/officeart/2005/8/layout/orgChart1"/>
    <dgm:cxn modelId="{2857543D-35BC-4E53-8657-A1BB9362E6CE}" type="presOf" srcId="{669D3EF4-7741-4B77-86C4-E0C27444DC0A}" destId="{F9FACD3F-FCAF-48F8-B077-3ADDE81155A3}" srcOrd="1" destOrd="0" presId="urn:microsoft.com/office/officeart/2005/8/layout/orgChart1"/>
    <dgm:cxn modelId="{600CA195-B719-4A65-8C34-9AFEE0BA722F}" srcId="{64C2EC8F-1A2C-42B0-9BEB-3EE53705CE73}" destId="{F83CB0B7-7DBA-4DB2-9F67-78309F451237}" srcOrd="2" destOrd="0" parTransId="{C27E45BC-E87B-4921-925A-D4439E4CC2AB}" sibTransId="{943AA41D-9FBF-421D-9102-0284BA547376}"/>
    <dgm:cxn modelId="{F3CAD695-12D0-4ADF-B472-296A9B74E126}" type="presOf" srcId="{02B373E2-93ED-4B17-8F54-F00F4DCB9E61}" destId="{3AFF303E-0E07-4D2B-B074-AEA8E278187F}" srcOrd="1" destOrd="0" presId="urn:microsoft.com/office/officeart/2005/8/layout/orgChart1"/>
    <dgm:cxn modelId="{E8574170-1083-44E5-800E-68FB38E42FBA}" type="presOf" srcId="{669D3EF4-7741-4B77-86C4-E0C27444DC0A}" destId="{84504B29-3377-4E4B-B37F-2F96A7C7C61C}" srcOrd="0" destOrd="0" presId="urn:microsoft.com/office/officeart/2005/8/layout/orgChart1"/>
    <dgm:cxn modelId="{ADBC95CD-8676-4CB3-B353-B8DB870F00ED}" type="presOf" srcId="{7BD9C9C6-76A4-4A6F-89EB-750608E8C7F8}" destId="{87C54071-11A2-41E3-99CA-0205B437C537}" srcOrd="0" destOrd="0" presId="urn:microsoft.com/office/officeart/2005/8/layout/orgChart1"/>
    <dgm:cxn modelId="{AB85E000-56E5-4E5A-A0FD-F5ED41D31FAB}" type="presOf" srcId="{46DE53AD-7484-4E68-802C-02A7F77AC651}" destId="{78783552-2CF0-4F67-9C28-B9DBD5FA9C24}" srcOrd="1" destOrd="0" presId="urn:microsoft.com/office/officeart/2005/8/layout/orgChart1"/>
    <dgm:cxn modelId="{2DCFCF46-A2E5-422D-927E-3E64B8DC4801}" type="presOf" srcId="{3D58C81D-0385-42E6-9FC2-681FA468ED44}" destId="{BAACE2B7-21C5-45B7-9990-5827718D01FD}" srcOrd="1" destOrd="0" presId="urn:microsoft.com/office/officeart/2005/8/layout/orgChart1"/>
    <dgm:cxn modelId="{AB124274-ACE6-4DB4-AB00-9A55F8343CC1}" srcId="{64C2EC8F-1A2C-42B0-9BEB-3EE53705CE73}" destId="{C3E7C64B-BC33-4470-9CCA-40ADA2F36ADE}" srcOrd="0" destOrd="0" parTransId="{46957D75-A913-425E-B33A-55D93A4CA4F1}" sibTransId="{AD804C83-A79D-4CC4-AEF9-E61F5F162407}"/>
    <dgm:cxn modelId="{52CF565C-C49C-4F6F-BA42-BFF0A4758A92}" type="presOf" srcId="{46957D75-A913-425E-B33A-55D93A4CA4F1}" destId="{F1AA4535-AC15-4EDD-B3CD-9A5C8A69A534}" srcOrd="0" destOrd="0" presId="urn:microsoft.com/office/officeart/2005/8/layout/orgChart1"/>
    <dgm:cxn modelId="{24399499-C1F9-45B3-A9D3-008DF10C5E20}" type="presOf" srcId="{454AE129-D548-4EB5-845C-77C086F20575}" destId="{FF7B083B-B589-49C6-8D95-715970AC9E5C}" srcOrd="0" destOrd="0" presId="urn:microsoft.com/office/officeart/2005/8/layout/orgChart1"/>
    <dgm:cxn modelId="{2A5C5C88-1DE0-4942-8173-618E556DF6ED}" srcId="{CF56D340-21B9-4C4E-8E28-BA0416316FB2}" destId="{454AE129-D548-4EB5-845C-77C086F20575}" srcOrd="0" destOrd="0" parTransId="{C9C8D6B2-7303-4AD1-B8E4-CC815AA0CCEF}" sibTransId="{FDD61485-E736-42E2-B4DA-04034F48C7D1}"/>
    <dgm:cxn modelId="{A9CD90CF-20ED-426C-97E1-3CB3209E440B}" srcId="{64C2EC8F-1A2C-42B0-9BEB-3EE53705CE73}" destId="{3D58C81D-0385-42E6-9FC2-681FA468ED44}" srcOrd="1" destOrd="0" parTransId="{6778CF39-51D0-40E1-B116-73A88BE7D9FD}" sibTransId="{E6A57784-BB48-4803-9DBF-AEA5F11B9337}"/>
    <dgm:cxn modelId="{67A1ECE8-21F2-4A25-8F43-C87FA2A1FD16}" type="presOf" srcId="{271E5679-DFAA-481F-BD64-AA2C79AC6307}" destId="{78FA08F8-BDA9-4F1B-89BE-524E2D2BF5CF}" srcOrd="1" destOrd="0" presId="urn:microsoft.com/office/officeart/2005/8/layout/orgChart1"/>
    <dgm:cxn modelId="{77A2AA72-05EC-4506-B11E-9DFB2DE9C685}" srcId="{669D3EF4-7741-4B77-86C4-E0C27444DC0A}" destId="{271E5679-DFAA-481F-BD64-AA2C79AC6307}" srcOrd="2" destOrd="0" parTransId="{12882DA8-6127-42E5-8ABF-2A137C2767BB}" sibTransId="{BBA75CB9-C769-4412-BD47-4A99539EF483}"/>
    <dgm:cxn modelId="{6DF019D5-028F-458E-9202-9F2B72926E1F}" type="presOf" srcId="{943753C1-C187-4D1C-B024-468638D7721C}" destId="{8BE5C09B-479D-4B22-9F06-AD86F5D766EA}" srcOrd="0" destOrd="0" presId="urn:microsoft.com/office/officeart/2005/8/layout/orgChart1"/>
    <dgm:cxn modelId="{EF3CEAAE-57C3-4638-ACBA-54085480F04C}" type="presOf" srcId="{48F2B1DF-8A2C-4125-BA5E-8B5487FE4B85}" destId="{80755AE0-3A3F-46B5-A9E8-225535E64FE2}" srcOrd="0" destOrd="0" presId="urn:microsoft.com/office/officeart/2005/8/layout/orgChart1"/>
    <dgm:cxn modelId="{3952EC6A-8625-4F1C-9056-C6FC16AE4381}" type="presOf" srcId="{454AE129-D548-4EB5-845C-77C086F20575}" destId="{9C1CD85D-7FC5-4977-A763-48190840A738}" srcOrd="1" destOrd="0" presId="urn:microsoft.com/office/officeart/2005/8/layout/orgChart1"/>
    <dgm:cxn modelId="{91AB9572-F521-41B2-A93C-853305C767DC}" type="presOf" srcId="{6778CF39-51D0-40E1-B116-73A88BE7D9FD}" destId="{EC44A90A-6280-4C73-BC99-B2132A8969AA}" srcOrd="0" destOrd="0" presId="urn:microsoft.com/office/officeart/2005/8/layout/orgChart1"/>
    <dgm:cxn modelId="{071FCDE5-6D4C-43F8-ADF6-38FFDF203398}" type="presOf" srcId="{AE7BDAC3-6552-4712-B547-CADFC7A3F872}" destId="{A60D2886-E857-4603-B332-4A17D651AA47}" srcOrd="1" destOrd="0" presId="urn:microsoft.com/office/officeart/2005/8/layout/orgChart1"/>
    <dgm:cxn modelId="{14C24E79-CE8C-4860-807D-E8E3603AE11E}" type="presOf" srcId="{F1C30A41-ADA8-486C-8B93-505674C59368}" destId="{DEC8162B-BA7B-4F74-8ABF-44614A2AD293}" srcOrd="0" destOrd="0" presId="urn:microsoft.com/office/officeart/2005/8/layout/orgChart1"/>
    <dgm:cxn modelId="{58AAA66C-61C7-479B-99CE-E612601E2F3D}" srcId="{669D3EF4-7741-4B77-86C4-E0C27444DC0A}" destId="{AE7BDAC3-6552-4712-B547-CADFC7A3F872}" srcOrd="1" destOrd="0" parTransId="{943753C1-C187-4D1C-B024-468638D7721C}" sibTransId="{04A01E24-C37B-422B-81DF-DC2F65E821F8}"/>
    <dgm:cxn modelId="{5AACA14F-990F-477A-B814-5AA631B68FBC}" srcId="{FDBE7ADF-8963-436C-AD77-F68C8C968148}" destId="{46DE53AD-7484-4E68-802C-02A7F77AC651}" srcOrd="0" destOrd="0" parTransId="{8FC62B24-8EA2-4D10-917D-CFAD9C442252}" sibTransId="{00A7A3C8-12CD-492D-B5FE-1CB84557D4E2}"/>
    <dgm:cxn modelId="{99A58CB0-1701-4087-A909-A67E1C64E0E7}" srcId="{CF56D340-21B9-4C4E-8E28-BA0416316FB2}" destId="{02B373E2-93ED-4B17-8F54-F00F4DCB9E61}" srcOrd="2" destOrd="0" parTransId="{48F2B1DF-8A2C-4125-BA5E-8B5487FE4B85}" sibTransId="{4D4058FD-3CE3-46A6-BF32-2E1F5D7EE997}"/>
    <dgm:cxn modelId="{9114F6BA-550F-43AE-827C-BE4D05956B75}" type="presOf" srcId="{CF56D340-21B9-4C4E-8E28-BA0416316FB2}" destId="{11AE44AE-3E6C-429F-92FD-16B222239218}" srcOrd="0" destOrd="0" presId="urn:microsoft.com/office/officeart/2005/8/layout/orgChart1"/>
    <dgm:cxn modelId="{A929AE68-D7B5-4B0F-A4F3-A8FCBD7E5F94}" type="presOf" srcId="{F1C30A41-ADA8-486C-8B93-505674C59368}" destId="{650613E4-6C69-44BC-ACC3-7E75A781B2B8}" srcOrd="1" destOrd="0" presId="urn:microsoft.com/office/officeart/2005/8/layout/orgChart1"/>
    <dgm:cxn modelId="{165AF108-A76A-4E7C-9A98-4FC03CB28804}" srcId="{46DE53AD-7484-4E68-802C-02A7F77AC651}" destId="{669D3EF4-7741-4B77-86C4-E0C27444DC0A}" srcOrd="1" destOrd="0" parTransId="{6213575E-CED7-4A12-8ADC-4097F0F2E988}" sibTransId="{1C1053AA-5802-4EBB-BED1-936A933B8679}"/>
    <dgm:cxn modelId="{8B537AA0-8B9A-4AC1-81E8-7F234B30FAC2}" type="presOf" srcId="{02B373E2-93ED-4B17-8F54-F00F4DCB9E61}" destId="{F3A4DA00-BC0D-4CFB-8326-BA8B0BBBB262}" srcOrd="0" destOrd="0" presId="urn:microsoft.com/office/officeart/2005/8/layout/orgChart1"/>
    <dgm:cxn modelId="{E7490797-BF90-4176-ABA5-E910689FCDF2}" type="presOf" srcId="{64C2EC8F-1A2C-42B0-9BEB-3EE53705CE73}" destId="{1606E8D5-8A06-4EDA-A478-D3BFD86EB76C}" srcOrd="0" destOrd="0" presId="urn:microsoft.com/office/officeart/2005/8/layout/orgChart1"/>
    <dgm:cxn modelId="{601648C8-B7E6-4C64-8D5F-92D9BACE752E}" srcId="{46DE53AD-7484-4E68-802C-02A7F77AC651}" destId="{CF56D340-21B9-4C4E-8E28-BA0416316FB2}" srcOrd="0" destOrd="0" parTransId="{7BD9C9C6-76A4-4A6F-89EB-750608E8C7F8}" sibTransId="{DE3CC2E5-ED04-4645-9993-3B3FD7219E25}"/>
    <dgm:cxn modelId="{952D94DC-FE57-47D9-8707-0880BE8F3DDC}" type="presOf" srcId="{C27E45BC-E87B-4921-925A-D4439E4CC2AB}" destId="{C52B1C17-7E00-45E4-B27F-334F8735473E}" srcOrd="0" destOrd="0" presId="urn:microsoft.com/office/officeart/2005/8/layout/orgChart1"/>
    <dgm:cxn modelId="{DFECE36E-A370-49ED-BAA7-F8807EE9D1F9}" type="presOf" srcId="{AE7BDAC3-6552-4712-B547-CADFC7A3F872}" destId="{0790C706-4CA3-45AB-8F12-FFCA97106944}" srcOrd="0" destOrd="0" presId="urn:microsoft.com/office/officeart/2005/8/layout/orgChart1"/>
    <dgm:cxn modelId="{63FC223B-5471-4D24-8D7E-B07810EA4108}" type="presOf" srcId="{F83CB0B7-7DBA-4DB2-9F67-78309F451237}" destId="{19C76012-1F1A-4E84-B791-0286DFF1F21C}" srcOrd="1" destOrd="0" presId="urn:microsoft.com/office/officeart/2005/8/layout/orgChart1"/>
    <dgm:cxn modelId="{8B0C87BD-A774-4383-9218-DC7B4D7D2CC0}" type="presOf" srcId="{3D34A786-C9F7-4CCB-9175-5D1B53F87851}" destId="{097120CF-7457-4DC6-A677-B662BC00F7FC}" srcOrd="0" destOrd="0" presId="urn:microsoft.com/office/officeart/2005/8/layout/orgChart1"/>
    <dgm:cxn modelId="{0D1A1A2A-41F4-40D8-AEBE-33A5A24D2DE2}" type="presOf" srcId="{C3E7C64B-BC33-4470-9CCA-40ADA2F36ADE}" destId="{A0D9EDA5-D167-4FD7-9B54-79F7533EF182}" srcOrd="1" destOrd="0" presId="urn:microsoft.com/office/officeart/2005/8/layout/orgChart1"/>
    <dgm:cxn modelId="{5A64E5AE-C7A2-498C-A348-DBB41AADA7A0}" type="presParOf" srcId="{D360CB4C-6AB8-4FB0-8C48-1B65245F0F96}" destId="{31C7F286-1BF6-4749-ABCA-C07CEFBC5483}" srcOrd="0" destOrd="0" presId="urn:microsoft.com/office/officeart/2005/8/layout/orgChart1"/>
    <dgm:cxn modelId="{896588BD-F85C-4FBA-8D1D-1227489016E5}" type="presParOf" srcId="{31C7F286-1BF6-4749-ABCA-C07CEFBC5483}" destId="{B5073983-2870-4F3C-84B3-4C493A5717D5}" srcOrd="0" destOrd="0" presId="urn:microsoft.com/office/officeart/2005/8/layout/orgChart1"/>
    <dgm:cxn modelId="{7A9B3F25-8D44-4608-8DFA-2CD329A6634A}" type="presParOf" srcId="{B5073983-2870-4F3C-84B3-4C493A5717D5}" destId="{D88B94BB-9DEE-4906-8428-F08C83630389}" srcOrd="0" destOrd="0" presId="urn:microsoft.com/office/officeart/2005/8/layout/orgChart1"/>
    <dgm:cxn modelId="{1C8A3B40-5F74-415C-A52B-8E38AC190167}" type="presParOf" srcId="{B5073983-2870-4F3C-84B3-4C493A5717D5}" destId="{78783552-2CF0-4F67-9C28-B9DBD5FA9C24}" srcOrd="1" destOrd="0" presId="urn:microsoft.com/office/officeart/2005/8/layout/orgChart1"/>
    <dgm:cxn modelId="{1A50D303-1F09-40EB-AACB-6D5E5CB6B934}" type="presParOf" srcId="{31C7F286-1BF6-4749-ABCA-C07CEFBC5483}" destId="{EF02F7A8-0E5F-41B1-9268-BC847E7C456B}" srcOrd="1" destOrd="0" presId="urn:microsoft.com/office/officeart/2005/8/layout/orgChart1"/>
    <dgm:cxn modelId="{07763CE6-AFA8-48AC-993D-EA38467BA168}" type="presParOf" srcId="{EF02F7A8-0E5F-41B1-9268-BC847E7C456B}" destId="{87C54071-11A2-41E3-99CA-0205B437C537}" srcOrd="0" destOrd="0" presId="urn:microsoft.com/office/officeart/2005/8/layout/orgChart1"/>
    <dgm:cxn modelId="{762B7A90-8B7B-4DCB-BE40-538F0B0E1356}" type="presParOf" srcId="{EF02F7A8-0E5F-41B1-9268-BC847E7C456B}" destId="{2FAD5CE7-D709-41CB-A1D5-711A360C7460}" srcOrd="1" destOrd="0" presId="urn:microsoft.com/office/officeart/2005/8/layout/orgChart1"/>
    <dgm:cxn modelId="{453E61AD-BD88-4C01-9944-666F5DB4942E}" type="presParOf" srcId="{2FAD5CE7-D709-41CB-A1D5-711A360C7460}" destId="{12B4BEA1-1676-4A83-B7B7-62586EC59424}" srcOrd="0" destOrd="0" presId="urn:microsoft.com/office/officeart/2005/8/layout/orgChart1"/>
    <dgm:cxn modelId="{A6F20B91-51B4-4563-A5BC-7E4E0109A22F}" type="presParOf" srcId="{12B4BEA1-1676-4A83-B7B7-62586EC59424}" destId="{11AE44AE-3E6C-429F-92FD-16B222239218}" srcOrd="0" destOrd="0" presId="urn:microsoft.com/office/officeart/2005/8/layout/orgChart1"/>
    <dgm:cxn modelId="{12A57AEE-D5E1-49D0-8C54-D0DFA1825852}" type="presParOf" srcId="{12B4BEA1-1676-4A83-B7B7-62586EC59424}" destId="{7DF1A69D-3738-41F6-B253-67F139952E99}" srcOrd="1" destOrd="0" presId="urn:microsoft.com/office/officeart/2005/8/layout/orgChart1"/>
    <dgm:cxn modelId="{B847A0BF-E571-49E0-A74A-C2E95EB0D4C5}" type="presParOf" srcId="{2FAD5CE7-D709-41CB-A1D5-711A360C7460}" destId="{0E4711C7-AE0E-4EA5-A72E-1D9DEFD20C4B}" srcOrd="1" destOrd="0" presId="urn:microsoft.com/office/officeart/2005/8/layout/orgChart1"/>
    <dgm:cxn modelId="{66D1E86A-179C-4C5A-8AE7-E5A32B75BC2A}" type="presParOf" srcId="{0E4711C7-AE0E-4EA5-A72E-1D9DEFD20C4B}" destId="{DBCA4014-FAC1-490E-A179-FB71626C19B6}" srcOrd="0" destOrd="0" presId="urn:microsoft.com/office/officeart/2005/8/layout/orgChart1"/>
    <dgm:cxn modelId="{35B06279-CA5B-459A-9D10-ADCCE9702143}" type="presParOf" srcId="{0E4711C7-AE0E-4EA5-A72E-1D9DEFD20C4B}" destId="{CE4CD427-CFBB-49F7-94E2-0A8B06159895}" srcOrd="1" destOrd="0" presId="urn:microsoft.com/office/officeart/2005/8/layout/orgChart1"/>
    <dgm:cxn modelId="{7ACE4F34-61A7-48C6-915C-F43A0B574A0C}" type="presParOf" srcId="{CE4CD427-CFBB-49F7-94E2-0A8B06159895}" destId="{C33DF530-236C-4426-8346-5DEA97AEE333}" srcOrd="0" destOrd="0" presId="urn:microsoft.com/office/officeart/2005/8/layout/orgChart1"/>
    <dgm:cxn modelId="{7DE6549F-74DC-4156-96DF-879646907BBC}" type="presParOf" srcId="{C33DF530-236C-4426-8346-5DEA97AEE333}" destId="{FF7B083B-B589-49C6-8D95-715970AC9E5C}" srcOrd="0" destOrd="0" presId="urn:microsoft.com/office/officeart/2005/8/layout/orgChart1"/>
    <dgm:cxn modelId="{0D4C8C8A-45B6-4098-A73B-36DB28BF81ED}" type="presParOf" srcId="{C33DF530-236C-4426-8346-5DEA97AEE333}" destId="{9C1CD85D-7FC5-4977-A763-48190840A738}" srcOrd="1" destOrd="0" presId="urn:microsoft.com/office/officeart/2005/8/layout/orgChart1"/>
    <dgm:cxn modelId="{1EB1D6DC-C7E3-4E84-9520-2B6B0355F9FB}" type="presParOf" srcId="{CE4CD427-CFBB-49F7-94E2-0A8B06159895}" destId="{2B92897D-0480-46DC-ABAA-4F84245F3C63}" srcOrd="1" destOrd="0" presId="urn:microsoft.com/office/officeart/2005/8/layout/orgChart1"/>
    <dgm:cxn modelId="{7CA0C90F-1B69-4C58-B5AD-BBCCC39219E4}" type="presParOf" srcId="{CE4CD427-CFBB-49F7-94E2-0A8B06159895}" destId="{44ED4613-4FCE-453F-B6C1-4D8874B7834E}" srcOrd="2" destOrd="0" presId="urn:microsoft.com/office/officeart/2005/8/layout/orgChart1"/>
    <dgm:cxn modelId="{D4315479-AB54-4E67-A4C1-9876282445CE}" type="presParOf" srcId="{0E4711C7-AE0E-4EA5-A72E-1D9DEFD20C4B}" destId="{23DA9B06-C4FB-4FE2-82F2-A6DF7F70317C}" srcOrd="2" destOrd="0" presId="urn:microsoft.com/office/officeart/2005/8/layout/orgChart1"/>
    <dgm:cxn modelId="{BABB8946-A697-46C6-8F96-9F0EE78B4799}" type="presParOf" srcId="{0E4711C7-AE0E-4EA5-A72E-1D9DEFD20C4B}" destId="{0B2B91EF-9E5A-4EF8-AED0-5E69D873DA2D}" srcOrd="3" destOrd="0" presId="urn:microsoft.com/office/officeart/2005/8/layout/orgChart1"/>
    <dgm:cxn modelId="{3492DBB0-2AAD-4793-BF44-AF8D971A62A8}" type="presParOf" srcId="{0B2B91EF-9E5A-4EF8-AED0-5E69D873DA2D}" destId="{1818DB29-21BE-4A0A-9443-7F869AEA28D7}" srcOrd="0" destOrd="0" presId="urn:microsoft.com/office/officeart/2005/8/layout/orgChart1"/>
    <dgm:cxn modelId="{8389436D-8F0E-4053-9985-F64598CBABC7}" type="presParOf" srcId="{1818DB29-21BE-4A0A-9443-7F869AEA28D7}" destId="{DEC8162B-BA7B-4F74-8ABF-44614A2AD293}" srcOrd="0" destOrd="0" presId="urn:microsoft.com/office/officeart/2005/8/layout/orgChart1"/>
    <dgm:cxn modelId="{2F1623A3-6136-496E-9571-7B9666EC8720}" type="presParOf" srcId="{1818DB29-21BE-4A0A-9443-7F869AEA28D7}" destId="{650613E4-6C69-44BC-ACC3-7E75A781B2B8}" srcOrd="1" destOrd="0" presId="urn:microsoft.com/office/officeart/2005/8/layout/orgChart1"/>
    <dgm:cxn modelId="{A255B8AA-95F0-40F2-AE9D-708621185B81}" type="presParOf" srcId="{0B2B91EF-9E5A-4EF8-AED0-5E69D873DA2D}" destId="{3D4F392D-0890-4558-BECF-03EEBDFFEB89}" srcOrd="1" destOrd="0" presId="urn:microsoft.com/office/officeart/2005/8/layout/orgChart1"/>
    <dgm:cxn modelId="{0BF05C4F-3A3F-4974-836D-ECCE3D7E1BA8}" type="presParOf" srcId="{0B2B91EF-9E5A-4EF8-AED0-5E69D873DA2D}" destId="{AFB8DE72-9CA0-413A-B1A2-3D04E664A64E}" srcOrd="2" destOrd="0" presId="urn:microsoft.com/office/officeart/2005/8/layout/orgChart1"/>
    <dgm:cxn modelId="{5E82D788-C6FE-4AA8-80B3-A1E7C055EE64}" type="presParOf" srcId="{0E4711C7-AE0E-4EA5-A72E-1D9DEFD20C4B}" destId="{80755AE0-3A3F-46B5-A9E8-225535E64FE2}" srcOrd="4" destOrd="0" presId="urn:microsoft.com/office/officeart/2005/8/layout/orgChart1"/>
    <dgm:cxn modelId="{B6F80A57-3BB6-46C2-B04F-838EF1443761}" type="presParOf" srcId="{0E4711C7-AE0E-4EA5-A72E-1D9DEFD20C4B}" destId="{1555B317-2FE7-4706-BBA8-16A163C7A304}" srcOrd="5" destOrd="0" presId="urn:microsoft.com/office/officeart/2005/8/layout/orgChart1"/>
    <dgm:cxn modelId="{906CD02D-87E3-4116-8193-B0C03F2E9925}" type="presParOf" srcId="{1555B317-2FE7-4706-BBA8-16A163C7A304}" destId="{2C563E5B-3236-4E86-912D-EC5C3236473C}" srcOrd="0" destOrd="0" presId="urn:microsoft.com/office/officeart/2005/8/layout/orgChart1"/>
    <dgm:cxn modelId="{7E6FB97A-2525-42B1-BC20-8017BF64D92A}" type="presParOf" srcId="{2C563E5B-3236-4E86-912D-EC5C3236473C}" destId="{F3A4DA00-BC0D-4CFB-8326-BA8B0BBBB262}" srcOrd="0" destOrd="0" presId="urn:microsoft.com/office/officeart/2005/8/layout/orgChart1"/>
    <dgm:cxn modelId="{90333B37-E633-45A9-A1AA-B5630063A013}" type="presParOf" srcId="{2C563E5B-3236-4E86-912D-EC5C3236473C}" destId="{3AFF303E-0E07-4D2B-B074-AEA8E278187F}" srcOrd="1" destOrd="0" presId="urn:microsoft.com/office/officeart/2005/8/layout/orgChart1"/>
    <dgm:cxn modelId="{1F218D80-8B56-465E-A3BA-D9F0F835969C}" type="presParOf" srcId="{1555B317-2FE7-4706-BBA8-16A163C7A304}" destId="{905E5057-70EE-4E86-BAB0-7AC18ECC08A7}" srcOrd="1" destOrd="0" presId="urn:microsoft.com/office/officeart/2005/8/layout/orgChart1"/>
    <dgm:cxn modelId="{9E6ABA5E-CD75-4FB6-8236-9FA4EB407D47}" type="presParOf" srcId="{1555B317-2FE7-4706-BBA8-16A163C7A304}" destId="{BEBA5463-CE66-4A17-82B8-7832635D79A5}" srcOrd="2" destOrd="0" presId="urn:microsoft.com/office/officeart/2005/8/layout/orgChart1"/>
    <dgm:cxn modelId="{27828728-B1AF-4896-B661-2700393A836A}" type="presParOf" srcId="{2FAD5CE7-D709-41CB-A1D5-711A360C7460}" destId="{468587F6-99B8-481D-B835-47D2EC8C82B3}" srcOrd="2" destOrd="0" presId="urn:microsoft.com/office/officeart/2005/8/layout/orgChart1"/>
    <dgm:cxn modelId="{42553C23-DCE2-49C9-A7AB-27B77EC02300}" type="presParOf" srcId="{EF02F7A8-0E5F-41B1-9268-BC847E7C456B}" destId="{2B657A24-0853-4E15-8122-E782976895D0}" srcOrd="2" destOrd="0" presId="urn:microsoft.com/office/officeart/2005/8/layout/orgChart1"/>
    <dgm:cxn modelId="{6CE3818E-F06B-4622-8C88-0F9C6759AE04}" type="presParOf" srcId="{EF02F7A8-0E5F-41B1-9268-BC847E7C456B}" destId="{A5B0AEAB-F4FA-43AE-8AAF-FD01A526779F}" srcOrd="3" destOrd="0" presId="urn:microsoft.com/office/officeart/2005/8/layout/orgChart1"/>
    <dgm:cxn modelId="{AF187721-04D2-4F23-B6F3-8706DAD570E1}" type="presParOf" srcId="{A5B0AEAB-F4FA-43AE-8AAF-FD01A526779F}" destId="{F0E90B05-38E5-43E8-8CFB-3FAD4D88B851}" srcOrd="0" destOrd="0" presId="urn:microsoft.com/office/officeart/2005/8/layout/orgChart1"/>
    <dgm:cxn modelId="{AB9F4D30-8458-4838-9AFB-FAEFB7110AF5}" type="presParOf" srcId="{F0E90B05-38E5-43E8-8CFB-3FAD4D88B851}" destId="{84504B29-3377-4E4B-B37F-2F96A7C7C61C}" srcOrd="0" destOrd="0" presId="urn:microsoft.com/office/officeart/2005/8/layout/orgChart1"/>
    <dgm:cxn modelId="{8F4DE36D-F0FE-4BE9-89A6-E3B252653412}" type="presParOf" srcId="{F0E90B05-38E5-43E8-8CFB-3FAD4D88B851}" destId="{F9FACD3F-FCAF-48F8-B077-3ADDE81155A3}" srcOrd="1" destOrd="0" presId="urn:microsoft.com/office/officeart/2005/8/layout/orgChart1"/>
    <dgm:cxn modelId="{AE95EEC3-D10C-440C-A2E6-2F8731B4A4E2}" type="presParOf" srcId="{A5B0AEAB-F4FA-43AE-8AAF-FD01A526779F}" destId="{1B9D5B2C-A46D-4913-922F-4B8E9806EB7D}" srcOrd="1" destOrd="0" presId="urn:microsoft.com/office/officeart/2005/8/layout/orgChart1"/>
    <dgm:cxn modelId="{E7B85B2A-E0DD-4E26-8B41-9A88642C5E75}" type="presParOf" srcId="{1B9D5B2C-A46D-4913-922F-4B8E9806EB7D}" destId="{EC253C03-CD9A-4955-AD7E-1CA383F881F1}" srcOrd="0" destOrd="0" presId="urn:microsoft.com/office/officeart/2005/8/layout/orgChart1"/>
    <dgm:cxn modelId="{89AD0E3A-2C69-4FD4-969A-9F10C2325CB7}" type="presParOf" srcId="{1B9D5B2C-A46D-4913-922F-4B8E9806EB7D}" destId="{11DA3E68-03CF-4C05-B47F-A7A0D03D0D66}" srcOrd="1" destOrd="0" presId="urn:microsoft.com/office/officeart/2005/8/layout/orgChart1"/>
    <dgm:cxn modelId="{5D9D1470-F436-4A47-971F-BC0D8EFF8C1B}" type="presParOf" srcId="{11DA3E68-03CF-4C05-B47F-A7A0D03D0D66}" destId="{63F87910-FBB3-4BD0-9EF4-E22FF940EF1E}" srcOrd="0" destOrd="0" presId="urn:microsoft.com/office/officeart/2005/8/layout/orgChart1"/>
    <dgm:cxn modelId="{A3F78F6A-B6FC-403D-AA28-56E3A5885A10}" type="presParOf" srcId="{63F87910-FBB3-4BD0-9EF4-E22FF940EF1E}" destId="{097120CF-7457-4DC6-A677-B662BC00F7FC}" srcOrd="0" destOrd="0" presId="urn:microsoft.com/office/officeart/2005/8/layout/orgChart1"/>
    <dgm:cxn modelId="{C76F72F6-CF9F-4CBC-8D10-9E445A1A37A9}" type="presParOf" srcId="{63F87910-FBB3-4BD0-9EF4-E22FF940EF1E}" destId="{41F5DBF0-EFAF-49AB-8C8D-766A3B4CD8A6}" srcOrd="1" destOrd="0" presId="urn:microsoft.com/office/officeart/2005/8/layout/orgChart1"/>
    <dgm:cxn modelId="{566F51BC-3C2C-4A18-BD54-631BA4674905}" type="presParOf" srcId="{11DA3E68-03CF-4C05-B47F-A7A0D03D0D66}" destId="{6EA498D5-D498-4FFE-879A-2B6C2BEADB3D}" srcOrd="1" destOrd="0" presId="urn:microsoft.com/office/officeart/2005/8/layout/orgChart1"/>
    <dgm:cxn modelId="{436BD4F1-37AE-4C87-8B88-0F59DEEE1C5D}" type="presParOf" srcId="{11DA3E68-03CF-4C05-B47F-A7A0D03D0D66}" destId="{0B7D3B70-5B6E-4D29-ACAA-69647E76A933}" srcOrd="2" destOrd="0" presId="urn:microsoft.com/office/officeart/2005/8/layout/orgChart1"/>
    <dgm:cxn modelId="{6AE54810-C8B3-407B-887A-D8E166A002CE}" type="presParOf" srcId="{1B9D5B2C-A46D-4913-922F-4B8E9806EB7D}" destId="{8BE5C09B-479D-4B22-9F06-AD86F5D766EA}" srcOrd="2" destOrd="0" presId="urn:microsoft.com/office/officeart/2005/8/layout/orgChart1"/>
    <dgm:cxn modelId="{0BA6EB83-8DDF-45B7-B891-2807A9A9EC97}" type="presParOf" srcId="{1B9D5B2C-A46D-4913-922F-4B8E9806EB7D}" destId="{8C23FA4D-6B90-47FE-BB7F-8EFA48826E2E}" srcOrd="3" destOrd="0" presId="urn:microsoft.com/office/officeart/2005/8/layout/orgChart1"/>
    <dgm:cxn modelId="{B819A6B1-938B-4BFB-9299-D2DDBE520FFE}" type="presParOf" srcId="{8C23FA4D-6B90-47FE-BB7F-8EFA48826E2E}" destId="{26D14D23-BBDB-4CF6-8466-F6E93DE4F5F7}" srcOrd="0" destOrd="0" presId="urn:microsoft.com/office/officeart/2005/8/layout/orgChart1"/>
    <dgm:cxn modelId="{D89C1357-3F5B-4ED1-A922-37DAC50A8019}" type="presParOf" srcId="{26D14D23-BBDB-4CF6-8466-F6E93DE4F5F7}" destId="{0790C706-4CA3-45AB-8F12-FFCA97106944}" srcOrd="0" destOrd="0" presId="urn:microsoft.com/office/officeart/2005/8/layout/orgChart1"/>
    <dgm:cxn modelId="{65B0BE70-539B-49E1-BBCD-503FE4C051E3}" type="presParOf" srcId="{26D14D23-BBDB-4CF6-8466-F6E93DE4F5F7}" destId="{A60D2886-E857-4603-B332-4A17D651AA47}" srcOrd="1" destOrd="0" presId="urn:microsoft.com/office/officeart/2005/8/layout/orgChart1"/>
    <dgm:cxn modelId="{38DEB3BA-26C7-4999-8F60-74D8F567EAA0}" type="presParOf" srcId="{8C23FA4D-6B90-47FE-BB7F-8EFA48826E2E}" destId="{03FC32FB-D9E3-4D4F-A594-73E56BA23F4B}" srcOrd="1" destOrd="0" presId="urn:microsoft.com/office/officeart/2005/8/layout/orgChart1"/>
    <dgm:cxn modelId="{4249024E-55D4-42E1-A46A-252D7FAAE7EB}" type="presParOf" srcId="{8C23FA4D-6B90-47FE-BB7F-8EFA48826E2E}" destId="{91806A25-9B9A-4433-829E-09A5E417451C}" srcOrd="2" destOrd="0" presId="urn:microsoft.com/office/officeart/2005/8/layout/orgChart1"/>
    <dgm:cxn modelId="{7A490FD5-4F1B-4D60-8161-46409A9F6192}" type="presParOf" srcId="{1B9D5B2C-A46D-4913-922F-4B8E9806EB7D}" destId="{1B6C7145-C463-4681-B3AC-614500B602F4}" srcOrd="4" destOrd="0" presId="urn:microsoft.com/office/officeart/2005/8/layout/orgChart1"/>
    <dgm:cxn modelId="{6BBD445A-F90D-4492-8FAD-1A279396CD05}" type="presParOf" srcId="{1B9D5B2C-A46D-4913-922F-4B8E9806EB7D}" destId="{AD2CD991-3C8F-4BDD-91DD-64C7B0E4CBDE}" srcOrd="5" destOrd="0" presId="urn:microsoft.com/office/officeart/2005/8/layout/orgChart1"/>
    <dgm:cxn modelId="{C14AA760-B089-4A62-AED6-DA204BC513D2}" type="presParOf" srcId="{AD2CD991-3C8F-4BDD-91DD-64C7B0E4CBDE}" destId="{9D68F1CD-11A9-47BF-AFF1-7AE489C447BB}" srcOrd="0" destOrd="0" presId="urn:microsoft.com/office/officeart/2005/8/layout/orgChart1"/>
    <dgm:cxn modelId="{C9804A66-480B-4D21-B9AF-9EE2242C6B10}" type="presParOf" srcId="{9D68F1CD-11A9-47BF-AFF1-7AE489C447BB}" destId="{7DAE2D15-B9E3-4A37-A7D1-4354955E4C5F}" srcOrd="0" destOrd="0" presId="urn:microsoft.com/office/officeart/2005/8/layout/orgChart1"/>
    <dgm:cxn modelId="{9C0A448F-68A4-4B12-BD91-DA7CDB9E830A}" type="presParOf" srcId="{9D68F1CD-11A9-47BF-AFF1-7AE489C447BB}" destId="{78FA08F8-BDA9-4F1B-89BE-524E2D2BF5CF}" srcOrd="1" destOrd="0" presId="urn:microsoft.com/office/officeart/2005/8/layout/orgChart1"/>
    <dgm:cxn modelId="{A1514EEC-0EF9-4D19-A415-FF79AD540772}" type="presParOf" srcId="{AD2CD991-3C8F-4BDD-91DD-64C7B0E4CBDE}" destId="{4967FFD7-12EF-4267-930E-5EC9478943C8}" srcOrd="1" destOrd="0" presId="urn:microsoft.com/office/officeart/2005/8/layout/orgChart1"/>
    <dgm:cxn modelId="{C4B0258A-680F-4D12-90C0-ACBC01A6F964}" type="presParOf" srcId="{AD2CD991-3C8F-4BDD-91DD-64C7B0E4CBDE}" destId="{5881C4A1-F16C-45C4-B0B0-C5394DC81225}" srcOrd="2" destOrd="0" presId="urn:microsoft.com/office/officeart/2005/8/layout/orgChart1"/>
    <dgm:cxn modelId="{45AB1C8B-8A26-4B9F-AC1F-2175363F623E}" type="presParOf" srcId="{A5B0AEAB-F4FA-43AE-8AAF-FD01A526779F}" destId="{8F903348-D9DD-4DEA-BB9A-546E511CF85B}" srcOrd="2" destOrd="0" presId="urn:microsoft.com/office/officeart/2005/8/layout/orgChart1"/>
    <dgm:cxn modelId="{5F1872E9-8241-44FC-97F6-80C299D7E775}" type="presParOf" srcId="{EF02F7A8-0E5F-41B1-9268-BC847E7C456B}" destId="{D2954967-6937-4647-A3A0-EB7881BFA660}" srcOrd="4" destOrd="0" presId="urn:microsoft.com/office/officeart/2005/8/layout/orgChart1"/>
    <dgm:cxn modelId="{3AA07C4E-8D3D-4A91-BA0D-7E9D922AF622}" type="presParOf" srcId="{EF02F7A8-0E5F-41B1-9268-BC847E7C456B}" destId="{37713FB3-AFBE-4C28-9F37-E9B6A41314F6}" srcOrd="5" destOrd="0" presId="urn:microsoft.com/office/officeart/2005/8/layout/orgChart1"/>
    <dgm:cxn modelId="{F02D8F26-72AF-4B29-AFFA-FBC4874719B2}" type="presParOf" srcId="{37713FB3-AFBE-4C28-9F37-E9B6A41314F6}" destId="{B4AAF6A0-6358-4F9F-8633-AC8834C7FA99}" srcOrd="0" destOrd="0" presId="urn:microsoft.com/office/officeart/2005/8/layout/orgChart1"/>
    <dgm:cxn modelId="{A7B9AF0C-15DF-4167-A99E-D081A8B69DBA}" type="presParOf" srcId="{B4AAF6A0-6358-4F9F-8633-AC8834C7FA99}" destId="{1606E8D5-8A06-4EDA-A478-D3BFD86EB76C}" srcOrd="0" destOrd="0" presId="urn:microsoft.com/office/officeart/2005/8/layout/orgChart1"/>
    <dgm:cxn modelId="{B1AB51E5-345F-4F46-8175-3556EAFE3E93}" type="presParOf" srcId="{B4AAF6A0-6358-4F9F-8633-AC8834C7FA99}" destId="{EEA5F6E0-24A9-4F17-91BB-67C5A0BF13E6}" srcOrd="1" destOrd="0" presId="urn:microsoft.com/office/officeart/2005/8/layout/orgChart1"/>
    <dgm:cxn modelId="{B1839A52-EA4D-4204-B04E-47A0FDB7C278}" type="presParOf" srcId="{37713FB3-AFBE-4C28-9F37-E9B6A41314F6}" destId="{CE5A29D7-745C-4D18-9350-EF1740443D9B}" srcOrd="1" destOrd="0" presId="urn:microsoft.com/office/officeart/2005/8/layout/orgChart1"/>
    <dgm:cxn modelId="{FA1A7C27-0DAC-494C-829F-1AABD983DD1E}" type="presParOf" srcId="{CE5A29D7-745C-4D18-9350-EF1740443D9B}" destId="{F1AA4535-AC15-4EDD-B3CD-9A5C8A69A534}" srcOrd="0" destOrd="0" presId="urn:microsoft.com/office/officeart/2005/8/layout/orgChart1"/>
    <dgm:cxn modelId="{E3243DF7-B36C-47DD-A5F9-4A8488491EEA}" type="presParOf" srcId="{CE5A29D7-745C-4D18-9350-EF1740443D9B}" destId="{B34AA7DF-3527-44CB-9DD0-9A0A70A5C44D}" srcOrd="1" destOrd="0" presId="urn:microsoft.com/office/officeart/2005/8/layout/orgChart1"/>
    <dgm:cxn modelId="{AEE03B37-FAD5-4F12-9301-FFF097614630}" type="presParOf" srcId="{B34AA7DF-3527-44CB-9DD0-9A0A70A5C44D}" destId="{C332F204-B4EC-4F61-9A38-327A49CB05E9}" srcOrd="0" destOrd="0" presId="urn:microsoft.com/office/officeart/2005/8/layout/orgChart1"/>
    <dgm:cxn modelId="{A52257F7-7E19-462D-AD4A-5A27B8E000BE}" type="presParOf" srcId="{C332F204-B4EC-4F61-9A38-327A49CB05E9}" destId="{75978FE2-433C-4E21-A45F-D217AAE8F096}" srcOrd="0" destOrd="0" presId="urn:microsoft.com/office/officeart/2005/8/layout/orgChart1"/>
    <dgm:cxn modelId="{A915B00F-19B8-4848-B8BB-04A72ED5CAC8}" type="presParOf" srcId="{C332F204-B4EC-4F61-9A38-327A49CB05E9}" destId="{A0D9EDA5-D167-4FD7-9B54-79F7533EF182}" srcOrd="1" destOrd="0" presId="urn:microsoft.com/office/officeart/2005/8/layout/orgChart1"/>
    <dgm:cxn modelId="{197587D8-95B5-40DA-8A74-2035B2FC8F5C}" type="presParOf" srcId="{B34AA7DF-3527-44CB-9DD0-9A0A70A5C44D}" destId="{C56F1E22-51CC-413C-808D-4A325D09D56B}" srcOrd="1" destOrd="0" presId="urn:microsoft.com/office/officeart/2005/8/layout/orgChart1"/>
    <dgm:cxn modelId="{3AFD165A-E88C-4E92-B2F9-CF264BC9704D}" type="presParOf" srcId="{B34AA7DF-3527-44CB-9DD0-9A0A70A5C44D}" destId="{92E21AC4-6335-48D4-915F-B9AE26A28CFD}" srcOrd="2" destOrd="0" presId="urn:microsoft.com/office/officeart/2005/8/layout/orgChart1"/>
    <dgm:cxn modelId="{026E9535-4773-45C7-AD19-CA45325BF754}" type="presParOf" srcId="{CE5A29D7-745C-4D18-9350-EF1740443D9B}" destId="{EC44A90A-6280-4C73-BC99-B2132A8969AA}" srcOrd="2" destOrd="0" presId="urn:microsoft.com/office/officeart/2005/8/layout/orgChart1"/>
    <dgm:cxn modelId="{71BCD870-F0C4-440D-A925-938CC1853F04}" type="presParOf" srcId="{CE5A29D7-745C-4D18-9350-EF1740443D9B}" destId="{CEC0FA70-C4B7-4CA2-A951-2029CFA3D13C}" srcOrd="3" destOrd="0" presId="urn:microsoft.com/office/officeart/2005/8/layout/orgChart1"/>
    <dgm:cxn modelId="{EF45BACA-6D0D-40C1-870C-7025055B8B65}" type="presParOf" srcId="{CEC0FA70-C4B7-4CA2-A951-2029CFA3D13C}" destId="{1745E419-9F23-45FE-9198-B801F8770E33}" srcOrd="0" destOrd="0" presId="urn:microsoft.com/office/officeart/2005/8/layout/orgChart1"/>
    <dgm:cxn modelId="{88F8B3F4-E526-4701-86B7-BA11E3F05F98}" type="presParOf" srcId="{1745E419-9F23-45FE-9198-B801F8770E33}" destId="{D4136D56-3918-463B-BF8F-2BBF3C6C072B}" srcOrd="0" destOrd="0" presId="urn:microsoft.com/office/officeart/2005/8/layout/orgChart1"/>
    <dgm:cxn modelId="{65DD85B9-5C60-4DF6-AE6D-FF3C795F1B4D}" type="presParOf" srcId="{1745E419-9F23-45FE-9198-B801F8770E33}" destId="{BAACE2B7-21C5-45B7-9990-5827718D01FD}" srcOrd="1" destOrd="0" presId="urn:microsoft.com/office/officeart/2005/8/layout/orgChart1"/>
    <dgm:cxn modelId="{366DE687-7114-4133-B403-7ABB402F66E1}" type="presParOf" srcId="{CEC0FA70-C4B7-4CA2-A951-2029CFA3D13C}" destId="{6CBB5A43-99BD-410B-8216-71C55D89CC9E}" srcOrd="1" destOrd="0" presId="urn:microsoft.com/office/officeart/2005/8/layout/orgChart1"/>
    <dgm:cxn modelId="{818A3D76-DDC1-4718-A4A4-836AAA45130A}" type="presParOf" srcId="{CEC0FA70-C4B7-4CA2-A951-2029CFA3D13C}" destId="{7B7A8521-FE26-4CFA-B352-79F313787F4B}" srcOrd="2" destOrd="0" presId="urn:microsoft.com/office/officeart/2005/8/layout/orgChart1"/>
    <dgm:cxn modelId="{2B9A4ED1-A087-4736-9B8F-23C867EE42F2}" type="presParOf" srcId="{CE5A29D7-745C-4D18-9350-EF1740443D9B}" destId="{C52B1C17-7E00-45E4-B27F-334F8735473E}" srcOrd="4" destOrd="0" presId="urn:microsoft.com/office/officeart/2005/8/layout/orgChart1"/>
    <dgm:cxn modelId="{D184CEA8-9936-40E4-A617-AD2B6FF54A72}" type="presParOf" srcId="{CE5A29D7-745C-4D18-9350-EF1740443D9B}" destId="{C4452EC0-723C-4CDE-852D-008A43BC4CF8}" srcOrd="5" destOrd="0" presId="urn:microsoft.com/office/officeart/2005/8/layout/orgChart1"/>
    <dgm:cxn modelId="{C6A78344-1C16-4332-915D-7E088A69537A}" type="presParOf" srcId="{C4452EC0-723C-4CDE-852D-008A43BC4CF8}" destId="{CA421AFA-FF33-45FA-81AF-09B1D6BF62A3}" srcOrd="0" destOrd="0" presId="urn:microsoft.com/office/officeart/2005/8/layout/orgChart1"/>
    <dgm:cxn modelId="{C25355B5-42F7-4947-98F4-FE854E010540}" type="presParOf" srcId="{CA421AFA-FF33-45FA-81AF-09B1D6BF62A3}" destId="{720D217B-B6DE-44B6-8A7E-BFD300309AE8}" srcOrd="0" destOrd="0" presId="urn:microsoft.com/office/officeart/2005/8/layout/orgChart1"/>
    <dgm:cxn modelId="{87BEEDB6-51BB-4F51-A1C1-31D15AB08BAA}" type="presParOf" srcId="{CA421AFA-FF33-45FA-81AF-09B1D6BF62A3}" destId="{19C76012-1F1A-4E84-B791-0286DFF1F21C}" srcOrd="1" destOrd="0" presId="urn:microsoft.com/office/officeart/2005/8/layout/orgChart1"/>
    <dgm:cxn modelId="{1CC96394-86D0-46B2-9BA9-AB88F6E1DBFD}" type="presParOf" srcId="{C4452EC0-723C-4CDE-852D-008A43BC4CF8}" destId="{BEFA1F8F-DED1-47B8-A264-B614C7497776}" srcOrd="1" destOrd="0" presId="urn:microsoft.com/office/officeart/2005/8/layout/orgChart1"/>
    <dgm:cxn modelId="{A37C5F42-327C-4443-8B86-2B91890E2607}" type="presParOf" srcId="{C4452EC0-723C-4CDE-852D-008A43BC4CF8}" destId="{5F3FD4D4-028E-4380-84E0-071DB652FED8}" srcOrd="2" destOrd="0" presId="urn:microsoft.com/office/officeart/2005/8/layout/orgChart1"/>
    <dgm:cxn modelId="{1921FBF6-E61C-424B-84CD-551C1D67D9F7}" type="presParOf" srcId="{37713FB3-AFBE-4C28-9F37-E9B6A41314F6}" destId="{DAE77D72-424E-4B2D-88B4-F593C02BCCD2}" srcOrd="2" destOrd="0" presId="urn:microsoft.com/office/officeart/2005/8/layout/orgChart1"/>
    <dgm:cxn modelId="{AEE47B86-5A95-4BC3-A8BA-11C9678871AA}" type="presParOf" srcId="{31C7F286-1BF6-4749-ABCA-C07CEFBC5483}" destId="{B1D86660-5B4A-437E-80AA-90616C2779B0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B87310-4677-47D3-A9DC-13CB415193EE}" type="doc">
      <dgm:prSet loTypeId="urn:microsoft.com/office/officeart/2005/8/layout/cycle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2390324-E125-4B40-AA84-CD618064F778}">
      <dgm:prSet phldrT="[文字]"/>
      <dgm:spPr>
        <a:gradFill rotWithShape="0">
          <a:gsLst>
            <a:gs pos="0">
              <a:srgbClr val="C0504D"/>
            </a:gs>
            <a:gs pos="50000">
              <a:srgbClr val="C0504D"/>
            </a:gs>
            <a:gs pos="70000">
              <a:srgbClr val="C0504D"/>
            </a:gs>
            <a:gs pos="100000">
              <a:srgbClr val="C0504D"/>
            </a:gs>
          </a:gsLst>
        </a:gradFill>
      </dgm:spPr>
      <dgm:t>
        <a:bodyPr/>
        <a:lstStyle/>
        <a:p>
          <a:r>
            <a:rPr lang="zh-TW" altLang="zh-TW" b="1" dirty="0" smtClean="0">
              <a:latin typeface="標楷體" pitchFamily="65" charset="-120"/>
              <a:ea typeface="標楷體" pitchFamily="65" charset="-120"/>
            </a:rPr>
            <a:t>專利保護的產品差異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E14E2BEF-0819-423A-A16D-6C77D48AFAAE}" type="parTrans" cxnId="{384373CF-0502-456F-BD80-AC67592BECAB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A3FCA2B7-82C0-4A69-9EB8-56EE6715FD9C}" type="sibTrans" cxnId="{384373CF-0502-456F-BD80-AC67592BECAB}">
      <dgm:prSet/>
      <dgm:spPr>
        <a:ln>
          <a:solidFill>
            <a:srgbClr val="C0504D"/>
          </a:solidFill>
        </a:ln>
      </dgm:spPr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F1D91623-EB39-4FCC-80D5-BEC11AA2A59D}">
      <dgm:prSet phldrT="[文字]"/>
      <dgm:spPr>
        <a:gradFill rotWithShape="0">
          <a:gsLst>
            <a:gs pos="0">
              <a:srgbClr val="C0504D"/>
            </a:gs>
            <a:gs pos="50000">
              <a:srgbClr val="C0504D"/>
            </a:gs>
            <a:gs pos="70000">
              <a:srgbClr val="C0504D"/>
            </a:gs>
            <a:gs pos="100000">
              <a:srgbClr val="C0504D"/>
            </a:gs>
          </a:gsLst>
        </a:gradFill>
      </dgm:spPr>
      <dgm:t>
        <a:bodyPr/>
        <a:lstStyle/>
        <a:p>
          <a:r>
            <a:rPr lang="zh-TW" altLang="zh-TW" b="1" dirty="0" smtClean="0">
              <a:latin typeface="標楷體" pitchFamily="65" charset="-120"/>
              <a:ea typeface="標楷體" pitchFamily="65" charset="-120"/>
            </a:rPr>
            <a:t>取得通路的難易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BD4B61C2-B80F-4DD4-9AD2-140795B45B3F}" type="parTrans" cxnId="{449BFFC5-3330-4D92-934C-18E8FDD1E7BE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5A5992BA-782C-4138-B508-44BAEBD7013D}" type="sibTrans" cxnId="{449BFFC5-3330-4D92-934C-18E8FDD1E7BE}">
      <dgm:prSet/>
      <dgm:spPr>
        <a:ln>
          <a:solidFill>
            <a:srgbClr val="C0504D"/>
          </a:solidFill>
        </a:ln>
      </dgm:spPr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CB1B6C29-CA54-4AFB-B2A7-B72CED233E14}">
      <dgm:prSet phldrT="[文字]"/>
      <dgm:spPr>
        <a:gradFill rotWithShape="0">
          <a:gsLst>
            <a:gs pos="0">
              <a:srgbClr val="C0504D"/>
            </a:gs>
            <a:gs pos="50000">
              <a:srgbClr val="C0504D"/>
            </a:gs>
            <a:gs pos="70000">
              <a:srgbClr val="C0504D"/>
            </a:gs>
            <a:gs pos="100000">
              <a:srgbClr val="C0504D"/>
            </a:gs>
          </a:gsLst>
        </a:gradFill>
      </dgm:spPr>
      <dgm:t>
        <a:bodyPr/>
        <a:lstStyle/>
        <a:p>
          <a:r>
            <a:rPr lang="zh-TW" altLang="zh-TW" b="1" dirty="0" smtClean="0">
              <a:latin typeface="標楷體" pitchFamily="65" charset="-120"/>
              <a:ea typeface="標楷體" pitchFamily="65" charset="-120"/>
            </a:rPr>
            <a:t>資金需求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29B90806-7D26-48EC-B857-23890F24B301}" type="parTrans" cxnId="{1C1093D2-CFAE-46D7-92F5-5AF441118895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43BDC81E-ADBE-4B8E-861B-228013D7287D}" type="sibTrans" cxnId="{1C1093D2-CFAE-46D7-92F5-5AF441118895}">
      <dgm:prSet/>
      <dgm:spPr>
        <a:ln>
          <a:solidFill>
            <a:srgbClr val="C0504D"/>
          </a:solidFill>
        </a:ln>
      </dgm:spPr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C8D9BD8C-EBCC-402A-93B6-FCD698674C85}">
      <dgm:prSet phldrT="[文字]"/>
      <dgm:spPr>
        <a:gradFill rotWithShape="0">
          <a:gsLst>
            <a:gs pos="0">
              <a:srgbClr val="C0504D"/>
            </a:gs>
            <a:gs pos="50000">
              <a:srgbClr val="C0504D"/>
            </a:gs>
            <a:gs pos="70000">
              <a:srgbClr val="C0504D"/>
            </a:gs>
            <a:gs pos="100000">
              <a:srgbClr val="C0504D"/>
            </a:gs>
          </a:gsLst>
        </a:gradFill>
      </dgm:spPr>
      <dgm:t>
        <a:bodyPr/>
        <a:lstStyle/>
        <a:p>
          <a:r>
            <a:rPr lang="zh-TW" altLang="zh-TW" b="1" dirty="0" smtClean="0">
              <a:latin typeface="標楷體" pitchFamily="65" charset="-120"/>
              <a:ea typeface="標楷體" pitchFamily="65" charset="-120"/>
            </a:rPr>
            <a:t>品牌知名度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0052C141-3CC0-432F-80DD-65DCD1ED49EF}" type="parTrans" cxnId="{6172AE2D-209E-4396-95DE-44B4B4902725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DC6129ED-699D-42AD-AAA7-CF488D339D52}" type="sibTrans" cxnId="{6172AE2D-209E-4396-95DE-44B4B4902725}">
      <dgm:prSet/>
      <dgm:spPr>
        <a:ln>
          <a:solidFill>
            <a:srgbClr val="C0504D"/>
          </a:solidFill>
        </a:ln>
      </dgm:spPr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A24E5FC4-DE13-4175-8EDD-151A8287C719}" type="pres">
      <dgm:prSet presAssocID="{96B87310-4677-47D3-A9DC-13CB415193E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9F49322-C915-48C6-A0E0-D9DA9BC58010}" type="pres">
      <dgm:prSet presAssocID="{A2390324-E125-4B40-AA84-CD618064F77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A8A6C95-91E2-4DF4-B047-58578E85CC85}" type="pres">
      <dgm:prSet presAssocID="{A2390324-E125-4B40-AA84-CD618064F778}" presName="spNode" presStyleCnt="0"/>
      <dgm:spPr/>
    </dgm:pt>
    <dgm:pt modelId="{7911B69E-3EEE-4F31-8805-A93093BD17BF}" type="pres">
      <dgm:prSet presAssocID="{A3FCA2B7-82C0-4A69-9EB8-56EE6715FD9C}" presName="sibTrans" presStyleLbl="sibTrans1D1" presStyleIdx="0" presStyleCnt="4"/>
      <dgm:spPr/>
      <dgm:t>
        <a:bodyPr/>
        <a:lstStyle/>
        <a:p>
          <a:endParaRPr lang="zh-TW" altLang="en-US"/>
        </a:p>
      </dgm:t>
    </dgm:pt>
    <dgm:pt modelId="{51F812BF-4B7F-4150-9557-53B9181F8826}" type="pres">
      <dgm:prSet presAssocID="{F1D91623-EB39-4FCC-80D5-BEC11AA2A59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36A0BD7-F338-4FA8-B6F2-CCDB3A6BC29B}" type="pres">
      <dgm:prSet presAssocID="{F1D91623-EB39-4FCC-80D5-BEC11AA2A59D}" presName="spNode" presStyleCnt="0"/>
      <dgm:spPr/>
    </dgm:pt>
    <dgm:pt modelId="{D30A2067-ADF0-477E-8068-2CCD9CD4BE65}" type="pres">
      <dgm:prSet presAssocID="{5A5992BA-782C-4138-B508-44BAEBD7013D}" presName="sibTrans" presStyleLbl="sibTrans1D1" presStyleIdx="1" presStyleCnt="4"/>
      <dgm:spPr/>
      <dgm:t>
        <a:bodyPr/>
        <a:lstStyle/>
        <a:p>
          <a:endParaRPr lang="zh-TW" altLang="en-US"/>
        </a:p>
      </dgm:t>
    </dgm:pt>
    <dgm:pt modelId="{A6CBC1D5-3C3A-4928-B755-5AE9B18E66C0}" type="pres">
      <dgm:prSet presAssocID="{CB1B6C29-CA54-4AFB-B2A7-B72CED233E1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153AD9-95AA-4B3F-821F-573A6637E9F0}" type="pres">
      <dgm:prSet presAssocID="{CB1B6C29-CA54-4AFB-B2A7-B72CED233E14}" presName="spNode" presStyleCnt="0"/>
      <dgm:spPr/>
    </dgm:pt>
    <dgm:pt modelId="{D49C6639-A150-4209-BC39-F687B6CE5952}" type="pres">
      <dgm:prSet presAssocID="{43BDC81E-ADBE-4B8E-861B-228013D7287D}" presName="sibTrans" presStyleLbl="sibTrans1D1" presStyleIdx="2" presStyleCnt="4"/>
      <dgm:spPr/>
      <dgm:t>
        <a:bodyPr/>
        <a:lstStyle/>
        <a:p>
          <a:endParaRPr lang="zh-TW" altLang="en-US"/>
        </a:p>
      </dgm:t>
    </dgm:pt>
    <dgm:pt modelId="{64D52643-A59F-43A8-87EC-22F20CBCA64E}" type="pres">
      <dgm:prSet presAssocID="{C8D9BD8C-EBCC-402A-93B6-FCD698674C8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352B2D-83BF-45B4-A37C-AEC5952097E8}" type="pres">
      <dgm:prSet presAssocID="{C8D9BD8C-EBCC-402A-93B6-FCD698674C85}" presName="spNode" presStyleCnt="0"/>
      <dgm:spPr/>
    </dgm:pt>
    <dgm:pt modelId="{D6BD6653-5661-4F13-9D07-FF1D5472C754}" type="pres">
      <dgm:prSet presAssocID="{DC6129ED-699D-42AD-AAA7-CF488D339D52}" presName="sibTrans" presStyleLbl="sibTrans1D1" presStyleIdx="3" presStyleCnt="4"/>
      <dgm:spPr/>
      <dgm:t>
        <a:bodyPr/>
        <a:lstStyle/>
        <a:p>
          <a:endParaRPr lang="zh-TW" altLang="en-US"/>
        </a:p>
      </dgm:t>
    </dgm:pt>
  </dgm:ptLst>
  <dgm:cxnLst>
    <dgm:cxn modelId="{2E17F79C-719F-4EDC-8530-470770030969}" type="presOf" srcId="{F1D91623-EB39-4FCC-80D5-BEC11AA2A59D}" destId="{51F812BF-4B7F-4150-9557-53B9181F8826}" srcOrd="0" destOrd="0" presId="urn:microsoft.com/office/officeart/2005/8/layout/cycle6"/>
    <dgm:cxn modelId="{BAB6C472-B8A4-49E6-9A75-BB252039C3D2}" type="presOf" srcId="{A3FCA2B7-82C0-4A69-9EB8-56EE6715FD9C}" destId="{7911B69E-3EEE-4F31-8805-A93093BD17BF}" srcOrd="0" destOrd="0" presId="urn:microsoft.com/office/officeart/2005/8/layout/cycle6"/>
    <dgm:cxn modelId="{6172AE2D-209E-4396-95DE-44B4B4902725}" srcId="{96B87310-4677-47D3-A9DC-13CB415193EE}" destId="{C8D9BD8C-EBCC-402A-93B6-FCD698674C85}" srcOrd="3" destOrd="0" parTransId="{0052C141-3CC0-432F-80DD-65DCD1ED49EF}" sibTransId="{DC6129ED-699D-42AD-AAA7-CF488D339D52}"/>
    <dgm:cxn modelId="{449BFFC5-3330-4D92-934C-18E8FDD1E7BE}" srcId="{96B87310-4677-47D3-A9DC-13CB415193EE}" destId="{F1D91623-EB39-4FCC-80D5-BEC11AA2A59D}" srcOrd="1" destOrd="0" parTransId="{BD4B61C2-B80F-4DD4-9AD2-140795B45B3F}" sibTransId="{5A5992BA-782C-4138-B508-44BAEBD7013D}"/>
    <dgm:cxn modelId="{651AB8DE-C393-42D8-8955-F3A105140879}" type="presOf" srcId="{A2390324-E125-4B40-AA84-CD618064F778}" destId="{99F49322-C915-48C6-A0E0-D9DA9BC58010}" srcOrd="0" destOrd="0" presId="urn:microsoft.com/office/officeart/2005/8/layout/cycle6"/>
    <dgm:cxn modelId="{1C1093D2-CFAE-46D7-92F5-5AF441118895}" srcId="{96B87310-4677-47D3-A9DC-13CB415193EE}" destId="{CB1B6C29-CA54-4AFB-B2A7-B72CED233E14}" srcOrd="2" destOrd="0" parTransId="{29B90806-7D26-48EC-B857-23890F24B301}" sibTransId="{43BDC81E-ADBE-4B8E-861B-228013D7287D}"/>
    <dgm:cxn modelId="{ABBC0AB7-42C7-4D7B-86F6-E11913EC9FE8}" type="presOf" srcId="{DC6129ED-699D-42AD-AAA7-CF488D339D52}" destId="{D6BD6653-5661-4F13-9D07-FF1D5472C754}" srcOrd="0" destOrd="0" presId="urn:microsoft.com/office/officeart/2005/8/layout/cycle6"/>
    <dgm:cxn modelId="{F2B2A213-7F7C-488B-AABE-8065C985A9F0}" type="presOf" srcId="{CB1B6C29-CA54-4AFB-B2A7-B72CED233E14}" destId="{A6CBC1D5-3C3A-4928-B755-5AE9B18E66C0}" srcOrd="0" destOrd="0" presId="urn:microsoft.com/office/officeart/2005/8/layout/cycle6"/>
    <dgm:cxn modelId="{0055654C-44D7-45BF-92AC-D30E068B99AD}" type="presOf" srcId="{43BDC81E-ADBE-4B8E-861B-228013D7287D}" destId="{D49C6639-A150-4209-BC39-F687B6CE5952}" srcOrd="0" destOrd="0" presId="urn:microsoft.com/office/officeart/2005/8/layout/cycle6"/>
    <dgm:cxn modelId="{4B9773C8-CA51-407C-8253-E17739B9F949}" type="presOf" srcId="{C8D9BD8C-EBCC-402A-93B6-FCD698674C85}" destId="{64D52643-A59F-43A8-87EC-22F20CBCA64E}" srcOrd="0" destOrd="0" presId="urn:microsoft.com/office/officeart/2005/8/layout/cycle6"/>
    <dgm:cxn modelId="{29B22184-DAD1-4B01-9BC5-149995B088BE}" type="presOf" srcId="{96B87310-4677-47D3-A9DC-13CB415193EE}" destId="{A24E5FC4-DE13-4175-8EDD-151A8287C719}" srcOrd="0" destOrd="0" presId="urn:microsoft.com/office/officeart/2005/8/layout/cycle6"/>
    <dgm:cxn modelId="{3DB69D3C-DC98-4AAB-B59F-74A00CC120D9}" type="presOf" srcId="{5A5992BA-782C-4138-B508-44BAEBD7013D}" destId="{D30A2067-ADF0-477E-8068-2CCD9CD4BE65}" srcOrd="0" destOrd="0" presId="urn:microsoft.com/office/officeart/2005/8/layout/cycle6"/>
    <dgm:cxn modelId="{384373CF-0502-456F-BD80-AC67592BECAB}" srcId="{96B87310-4677-47D3-A9DC-13CB415193EE}" destId="{A2390324-E125-4B40-AA84-CD618064F778}" srcOrd="0" destOrd="0" parTransId="{E14E2BEF-0819-423A-A16D-6C77D48AFAAE}" sibTransId="{A3FCA2B7-82C0-4A69-9EB8-56EE6715FD9C}"/>
    <dgm:cxn modelId="{DBD724AC-B1E4-4592-B775-CE83ECAADEA5}" type="presParOf" srcId="{A24E5FC4-DE13-4175-8EDD-151A8287C719}" destId="{99F49322-C915-48C6-A0E0-D9DA9BC58010}" srcOrd="0" destOrd="0" presId="urn:microsoft.com/office/officeart/2005/8/layout/cycle6"/>
    <dgm:cxn modelId="{2ABE72CD-7C2E-43ED-9B08-033ED2C26D31}" type="presParOf" srcId="{A24E5FC4-DE13-4175-8EDD-151A8287C719}" destId="{AA8A6C95-91E2-4DF4-B047-58578E85CC85}" srcOrd="1" destOrd="0" presId="urn:microsoft.com/office/officeart/2005/8/layout/cycle6"/>
    <dgm:cxn modelId="{8B3D224E-96FE-4D9C-B3EA-E33023727D40}" type="presParOf" srcId="{A24E5FC4-DE13-4175-8EDD-151A8287C719}" destId="{7911B69E-3EEE-4F31-8805-A93093BD17BF}" srcOrd="2" destOrd="0" presId="urn:microsoft.com/office/officeart/2005/8/layout/cycle6"/>
    <dgm:cxn modelId="{B3000066-0B72-479F-AA5B-29AEF80D13F5}" type="presParOf" srcId="{A24E5FC4-DE13-4175-8EDD-151A8287C719}" destId="{51F812BF-4B7F-4150-9557-53B9181F8826}" srcOrd="3" destOrd="0" presId="urn:microsoft.com/office/officeart/2005/8/layout/cycle6"/>
    <dgm:cxn modelId="{10A2C790-39D1-496D-BD18-CFB5FA451A15}" type="presParOf" srcId="{A24E5FC4-DE13-4175-8EDD-151A8287C719}" destId="{836A0BD7-F338-4FA8-B6F2-CCDB3A6BC29B}" srcOrd="4" destOrd="0" presId="urn:microsoft.com/office/officeart/2005/8/layout/cycle6"/>
    <dgm:cxn modelId="{955757E3-14AF-4C4D-AAD5-CABA974A870F}" type="presParOf" srcId="{A24E5FC4-DE13-4175-8EDD-151A8287C719}" destId="{D30A2067-ADF0-477E-8068-2CCD9CD4BE65}" srcOrd="5" destOrd="0" presId="urn:microsoft.com/office/officeart/2005/8/layout/cycle6"/>
    <dgm:cxn modelId="{D507E825-65D5-4357-8DAA-E42283957A01}" type="presParOf" srcId="{A24E5FC4-DE13-4175-8EDD-151A8287C719}" destId="{A6CBC1D5-3C3A-4928-B755-5AE9B18E66C0}" srcOrd="6" destOrd="0" presId="urn:microsoft.com/office/officeart/2005/8/layout/cycle6"/>
    <dgm:cxn modelId="{272FB9A5-E30B-4D55-8782-B7803C97B5EE}" type="presParOf" srcId="{A24E5FC4-DE13-4175-8EDD-151A8287C719}" destId="{3D153AD9-95AA-4B3F-821F-573A6637E9F0}" srcOrd="7" destOrd="0" presId="urn:microsoft.com/office/officeart/2005/8/layout/cycle6"/>
    <dgm:cxn modelId="{F1A28B6C-74DA-4DAD-BB61-F606EEA2D513}" type="presParOf" srcId="{A24E5FC4-DE13-4175-8EDD-151A8287C719}" destId="{D49C6639-A150-4209-BC39-F687B6CE5952}" srcOrd="8" destOrd="0" presId="urn:microsoft.com/office/officeart/2005/8/layout/cycle6"/>
    <dgm:cxn modelId="{DC31FC60-AE06-4A42-A60D-9497A66AD69D}" type="presParOf" srcId="{A24E5FC4-DE13-4175-8EDD-151A8287C719}" destId="{64D52643-A59F-43A8-87EC-22F20CBCA64E}" srcOrd="9" destOrd="0" presId="urn:microsoft.com/office/officeart/2005/8/layout/cycle6"/>
    <dgm:cxn modelId="{4757789B-1830-4983-AB20-AC8F456CAEB9}" type="presParOf" srcId="{A24E5FC4-DE13-4175-8EDD-151A8287C719}" destId="{EE352B2D-83BF-45B4-A37C-AEC5952097E8}" srcOrd="10" destOrd="0" presId="urn:microsoft.com/office/officeart/2005/8/layout/cycle6"/>
    <dgm:cxn modelId="{2B6C00B5-DD74-4B35-B936-9FF0FE181509}" type="presParOf" srcId="{A24E5FC4-DE13-4175-8EDD-151A8287C719}" destId="{D6BD6653-5661-4F13-9D07-FF1D5472C754}" srcOrd="11" destOrd="0" presId="urn:microsoft.com/office/officeart/2005/8/layout/cycle6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FF5825-9171-4306-AE3C-27057F3ECCB7}" type="doc">
      <dgm:prSet loTypeId="urn:microsoft.com/office/officeart/2005/8/layout/cycle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62B0C62-B06B-412D-9A3E-2164579BE92A}">
      <dgm:prSet phldrT="[文字]"/>
      <dgm:spPr>
        <a:gradFill rotWithShape="0">
          <a:gsLst>
            <a:gs pos="0">
              <a:srgbClr val="4F81BD"/>
            </a:gs>
            <a:gs pos="50000">
              <a:srgbClr val="4F81BD"/>
            </a:gs>
            <a:gs pos="70000">
              <a:srgbClr val="4F81BD"/>
            </a:gs>
            <a:gs pos="100000">
              <a:srgbClr val="4F81BD"/>
            </a:gs>
          </a:gsLst>
        </a:gradFill>
      </dgm:spPr>
      <dgm:t>
        <a:bodyPr/>
        <a:lstStyle/>
        <a:p>
          <a:r>
            <a:rPr lang="zh-TW" altLang="zh-TW" b="1" dirty="0" smtClean="0">
              <a:latin typeface="標楷體" pitchFamily="65" charset="-120"/>
              <a:ea typeface="標楷體" pitchFamily="65" charset="-120"/>
            </a:rPr>
            <a:t>供應項目的差異化程度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ADE3BD7F-B1B1-4C9E-B307-ABEF392CC3DD}" type="parTrans" cxnId="{D454B219-893A-4385-BCE7-36828C21ACD6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FA62B4FD-3A7C-40C4-9A5C-97067AD72949}" type="sibTrans" cxnId="{D454B219-893A-4385-BCE7-36828C21ACD6}">
      <dgm:prSet/>
      <dgm:spPr>
        <a:ln>
          <a:solidFill>
            <a:srgbClr val="4F81BD"/>
          </a:solidFill>
        </a:ln>
      </dgm:spPr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0EC68BC9-68E8-46B8-A835-63E764A92CEF}">
      <dgm:prSet phldrT="[文字]"/>
      <dgm:spPr>
        <a:gradFill rotWithShape="0">
          <a:gsLst>
            <a:gs pos="0">
              <a:srgbClr val="4F81BD"/>
            </a:gs>
            <a:gs pos="50000">
              <a:srgbClr val="4F81BD"/>
            </a:gs>
            <a:gs pos="70000">
              <a:srgbClr val="4F81BD"/>
            </a:gs>
            <a:gs pos="100000">
              <a:srgbClr val="4F81BD"/>
            </a:gs>
          </a:gsLst>
        </a:gradFill>
      </dgm:spPr>
      <dgm:t>
        <a:bodyPr/>
        <a:lstStyle/>
        <a:p>
          <a:r>
            <a:rPr lang="zh-TW" altLang="zh-TW" b="1" dirty="0" smtClean="0">
              <a:latin typeface="標楷體" pitchFamily="65" charset="-120"/>
              <a:ea typeface="標楷體" pitchFamily="65" charset="-120"/>
            </a:rPr>
            <a:t>採購量佔供應商產業產出的比例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BD1F7DB3-6F44-41F0-A229-EE4BFDAFFFB0}" type="parTrans" cxnId="{670FAF1A-13D1-411D-9828-3052B198EE73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AF851A36-0D9E-4178-B6C3-0056EC1323CC}" type="sibTrans" cxnId="{670FAF1A-13D1-411D-9828-3052B198EE73}">
      <dgm:prSet/>
      <dgm:spPr>
        <a:ln>
          <a:solidFill>
            <a:srgbClr val="4F81BD"/>
          </a:solidFill>
        </a:ln>
      </dgm:spPr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85C94561-4C56-4654-A1F8-55B5753EFDD8}">
      <dgm:prSet phldrT="[文字]"/>
      <dgm:spPr>
        <a:gradFill rotWithShape="0">
          <a:gsLst>
            <a:gs pos="0">
              <a:srgbClr val="4F81BD"/>
            </a:gs>
            <a:gs pos="50000">
              <a:srgbClr val="4F81BD"/>
            </a:gs>
            <a:gs pos="70000">
              <a:srgbClr val="4F81BD"/>
            </a:gs>
            <a:gs pos="100000">
              <a:srgbClr val="4F81BD"/>
            </a:gs>
          </a:gsLst>
        </a:gradFill>
      </dgm:spPr>
      <dgm:t>
        <a:bodyPr/>
        <a:lstStyle/>
        <a:p>
          <a:r>
            <a:rPr lang="zh-TW" altLang="zh-TW" b="1" dirty="0" smtClean="0">
              <a:latin typeface="標楷體" pitchFamily="65" charset="-120"/>
              <a:ea typeface="標楷體" pitchFamily="65" charset="-120"/>
            </a:rPr>
            <a:t>更換供應商的轉換成本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077E3A00-4445-403C-AD43-69F5C23E7589}" type="parTrans" cxnId="{818CFA7C-E871-46C7-A457-13283729FD0A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33AC5EDE-6BC2-457D-9080-83BA121D15AD}" type="sibTrans" cxnId="{818CFA7C-E871-46C7-A457-13283729FD0A}">
      <dgm:prSet/>
      <dgm:spPr>
        <a:ln>
          <a:solidFill>
            <a:srgbClr val="4F81BD"/>
          </a:solidFill>
        </a:ln>
      </dgm:spPr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FA10564A-CCFB-4F51-8F12-5CF23B6B94CD}" type="pres">
      <dgm:prSet presAssocID="{66FF5825-9171-4306-AE3C-27057F3ECCB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26B2505-C133-44F2-9C2B-E06887E08E44}" type="pres">
      <dgm:prSet presAssocID="{962B0C62-B06B-412D-9A3E-2164579BE92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5A3E03-8BD1-4C18-B9A6-5C8B849742A8}" type="pres">
      <dgm:prSet presAssocID="{962B0C62-B06B-412D-9A3E-2164579BE92A}" presName="spNode" presStyleCnt="0"/>
      <dgm:spPr/>
    </dgm:pt>
    <dgm:pt modelId="{4A3BBC2F-17F0-4821-B49E-683AD1A54D07}" type="pres">
      <dgm:prSet presAssocID="{FA62B4FD-3A7C-40C4-9A5C-97067AD72949}" presName="sibTrans" presStyleLbl="sibTrans1D1" presStyleIdx="0" presStyleCnt="3"/>
      <dgm:spPr/>
      <dgm:t>
        <a:bodyPr/>
        <a:lstStyle/>
        <a:p>
          <a:endParaRPr lang="zh-TW" altLang="en-US"/>
        </a:p>
      </dgm:t>
    </dgm:pt>
    <dgm:pt modelId="{1A738271-51A6-42D1-BEC6-6E3CC45AFABF}" type="pres">
      <dgm:prSet presAssocID="{0EC68BC9-68E8-46B8-A835-63E764A92CE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A69901-BE51-474D-847F-923D9DE1D8E4}" type="pres">
      <dgm:prSet presAssocID="{0EC68BC9-68E8-46B8-A835-63E764A92CEF}" presName="spNode" presStyleCnt="0"/>
      <dgm:spPr/>
    </dgm:pt>
    <dgm:pt modelId="{353E4134-812A-42ED-9716-A0A7BE1316C0}" type="pres">
      <dgm:prSet presAssocID="{AF851A36-0D9E-4178-B6C3-0056EC1323CC}" presName="sibTrans" presStyleLbl="sibTrans1D1" presStyleIdx="1" presStyleCnt="3"/>
      <dgm:spPr/>
      <dgm:t>
        <a:bodyPr/>
        <a:lstStyle/>
        <a:p>
          <a:endParaRPr lang="zh-TW" altLang="en-US"/>
        </a:p>
      </dgm:t>
    </dgm:pt>
    <dgm:pt modelId="{041FC73B-118B-45EA-88B1-D8F9D8C8930F}" type="pres">
      <dgm:prSet presAssocID="{85C94561-4C56-4654-A1F8-55B5753EFDD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32288B-DD22-4F9B-90C1-78A26B9B66BD}" type="pres">
      <dgm:prSet presAssocID="{85C94561-4C56-4654-A1F8-55B5753EFDD8}" presName="spNode" presStyleCnt="0"/>
      <dgm:spPr/>
    </dgm:pt>
    <dgm:pt modelId="{557399E0-DD89-438D-871A-2C537E5457F7}" type="pres">
      <dgm:prSet presAssocID="{33AC5EDE-6BC2-457D-9080-83BA121D15AD}" presName="sibTrans" presStyleLbl="sibTrans1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D454B219-893A-4385-BCE7-36828C21ACD6}" srcId="{66FF5825-9171-4306-AE3C-27057F3ECCB7}" destId="{962B0C62-B06B-412D-9A3E-2164579BE92A}" srcOrd="0" destOrd="0" parTransId="{ADE3BD7F-B1B1-4C9E-B307-ABEF392CC3DD}" sibTransId="{FA62B4FD-3A7C-40C4-9A5C-97067AD72949}"/>
    <dgm:cxn modelId="{86353981-BDF4-40A0-8C88-E0F964185BD2}" type="presOf" srcId="{962B0C62-B06B-412D-9A3E-2164579BE92A}" destId="{A26B2505-C133-44F2-9C2B-E06887E08E44}" srcOrd="0" destOrd="0" presId="urn:microsoft.com/office/officeart/2005/8/layout/cycle6"/>
    <dgm:cxn modelId="{B5A3E151-55A4-49D6-979D-041EC27FF403}" type="presOf" srcId="{0EC68BC9-68E8-46B8-A835-63E764A92CEF}" destId="{1A738271-51A6-42D1-BEC6-6E3CC45AFABF}" srcOrd="0" destOrd="0" presId="urn:microsoft.com/office/officeart/2005/8/layout/cycle6"/>
    <dgm:cxn modelId="{31908097-B398-474E-BD37-53194F3C0135}" type="presOf" srcId="{33AC5EDE-6BC2-457D-9080-83BA121D15AD}" destId="{557399E0-DD89-438D-871A-2C537E5457F7}" srcOrd="0" destOrd="0" presId="urn:microsoft.com/office/officeart/2005/8/layout/cycle6"/>
    <dgm:cxn modelId="{818CFA7C-E871-46C7-A457-13283729FD0A}" srcId="{66FF5825-9171-4306-AE3C-27057F3ECCB7}" destId="{85C94561-4C56-4654-A1F8-55B5753EFDD8}" srcOrd="2" destOrd="0" parTransId="{077E3A00-4445-403C-AD43-69F5C23E7589}" sibTransId="{33AC5EDE-6BC2-457D-9080-83BA121D15AD}"/>
    <dgm:cxn modelId="{19348CEE-B24B-4027-911F-E750AE5074E6}" type="presOf" srcId="{FA62B4FD-3A7C-40C4-9A5C-97067AD72949}" destId="{4A3BBC2F-17F0-4821-B49E-683AD1A54D07}" srcOrd="0" destOrd="0" presId="urn:microsoft.com/office/officeart/2005/8/layout/cycle6"/>
    <dgm:cxn modelId="{767C0443-5E0A-49FE-93D3-A03955443B63}" type="presOf" srcId="{66FF5825-9171-4306-AE3C-27057F3ECCB7}" destId="{FA10564A-CCFB-4F51-8F12-5CF23B6B94CD}" srcOrd="0" destOrd="0" presId="urn:microsoft.com/office/officeart/2005/8/layout/cycle6"/>
    <dgm:cxn modelId="{C394E3D4-F8FB-4080-9862-770FE3A39FB7}" type="presOf" srcId="{AF851A36-0D9E-4178-B6C3-0056EC1323CC}" destId="{353E4134-812A-42ED-9716-A0A7BE1316C0}" srcOrd="0" destOrd="0" presId="urn:microsoft.com/office/officeart/2005/8/layout/cycle6"/>
    <dgm:cxn modelId="{670FAF1A-13D1-411D-9828-3052B198EE73}" srcId="{66FF5825-9171-4306-AE3C-27057F3ECCB7}" destId="{0EC68BC9-68E8-46B8-A835-63E764A92CEF}" srcOrd="1" destOrd="0" parTransId="{BD1F7DB3-6F44-41F0-A229-EE4BFDAFFFB0}" sibTransId="{AF851A36-0D9E-4178-B6C3-0056EC1323CC}"/>
    <dgm:cxn modelId="{2AD50C0E-CA59-4120-B789-127DC78AFA80}" type="presOf" srcId="{85C94561-4C56-4654-A1F8-55B5753EFDD8}" destId="{041FC73B-118B-45EA-88B1-D8F9D8C8930F}" srcOrd="0" destOrd="0" presId="urn:microsoft.com/office/officeart/2005/8/layout/cycle6"/>
    <dgm:cxn modelId="{43914CD4-2DF8-42E5-A8A7-5A804EBA5B6C}" type="presParOf" srcId="{FA10564A-CCFB-4F51-8F12-5CF23B6B94CD}" destId="{A26B2505-C133-44F2-9C2B-E06887E08E44}" srcOrd="0" destOrd="0" presId="urn:microsoft.com/office/officeart/2005/8/layout/cycle6"/>
    <dgm:cxn modelId="{A2458693-2035-4D41-AAA9-2E6730049D16}" type="presParOf" srcId="{FA10564A-CCFB-4F51-8F12-5CF23B6B94CD}" destId="{7E5A3E03-8BD1-4C18-B9A6-5C8B849742A8}" srcOrd="1" destOrd="0" presId="urn:microsoft.com/office/officeart/2005/8/layout/cycle6"/>
    <dgm:cxn modelId="{E167E324-579F-4E89-8D25-42D99D7F71CA}" type="presParOf" srcId="{FA10564A-CCFB-4F51-8F12-5CF23B6B94CD}" destId="{4A3BBC2F-17F0-4821-B49E-683AD1A54D07}" srcOrd="2" destOrd="0" presId="urn:microsoft.com/office/officeart/2005/8/layout/cycle6"/>
    <dgm:cxn modelId="{A4CE6A57-7B44-4288-93F9-1307C44FD5AD}" type="presParOf" srcId="{FA10564A-CCFB-4F51-8F12-5CF23B6B94CD}" destId="{1A738271-51A6-42D1-BEC6-6E3CC45AFABF}" srcOrd="3" destOrd="0" presId="urn:microsoft.com/office/officeart/2005/8/layout/cycle6"/>
    <dgm:cxn modelId="{6CC49F56-95FD-47AF-9008-D011984A5B94}" type="presParOf" srcId="{FA10564A-CCFB-4F51-8F12-5CF23B6B94CD}" destId="{3CA69901-BE51-474D-847F-923D9DE1D8E4}" srcOrd="4" destOrd="0" presId="urn:microsoft.com/office/officeart/2005/8/layout/cycle6"/>
    <dgm:cxn modelId="{BC37C781-5ABD-4CEE-BA1C-8A02D3976F7D}" type="presParOf" srcId="{FA10564A-CCFB-4F51-8F12-5CF23B6B94CD}" destId="{353E4134-812A-42ED-9716-A0A7BE1316C0}" srcOrd="5" destOrd="0" presId="urn:microsoft.com/office/officeart/2005/8/layout/cycle6"/>
    <dgm:cxn modelId="{96DDD583-F421-41A1-9457-F59C01E93A4F}" type="presParOf" srcId="{FA10564A-CCFB-4F51-8F12-5CF23B6B94CD}" destId="{041FC73B-118B-45EA-88B1-D8F9D8C8930F}" srcOrd="6" destOrd="0" presId="urn:microsoft.com/office/officeart/2005/8/layout/cycle6"/>
    <dgm:cxn modelId="{DB29D0A9-FAAC-4ED9-BEB5-2D9777855B54}" type="presParOf" srcId="{FA10564A-CCFB-4F51-8F12-5CF23B6B94CD}" destId="{1232288B-DD22-4F9B-90C1-78A26B9B66BD}" srcOrd="7" destOrd="0" presId="urn:microsoft.com/office/officeart/2005/8/layout/cycle6"/>
    <dgm:cxn modelId="{1AC41CDA-F6EE-408A-B3DC-CACC9E86CBAC}" type="presParOf" srcId="{FA10564A-CCFB-4F51-8F12-5CF23B6B94CD}" destId="{557399E0-DD89-438D-871A-2C537E5457F7}" srcOrd="8" destOrd="0" presId="urn:microsoft.com/office/officeart/2005/8/layout/cycle6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8CC4E9-4D85-4E0A-A3A4-A0B91FEDAF48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A7F5215-568C-44D2-93C6-CECB953E988F}">
      <dgm:prSet phldrT="[文字]" custT="1"/>
      <dgm:spPr>
        <a:gradFill rotWithShape="0">
          <a:gsLst>
            <a:gs pos="0">
              <a:srgbClr val="F79646"/>
            </a:gs>
            <a:gs pos="50000">
              <a:srgbClr val="F79646"/>
            </a:gs>
            <a:gs pos="70000">
              <a:srgbClr val="F79646"/>
            </a:gs>
            <a:gs pos="100000">
              <a:srgbClr val="F79646"/>
            </a:gs>
          </a:gsLst>
        </a:gradFill>
      </dgm:spPr>
      <dgm:t>
        <a:bodyPr vert="vert"/>
        <a:lstStyle/>
        <a:p>
          <a:r>
            <a:rPr lang="zh-TW" altLang="en-US" sz="3300" dirty="0" smtClean="0">
              <a:latin typeface="標楷體" pitchFamily="65" charset="-120"/>
              <a:ea typeface="標楷體" pitchFamily="65" charset="-120"/>
            </a:rPr>
            <a:t>議價槓桿強度</a:t>
          </a:r>
          <a:endParaRPr lang="zh-TW" altLang="en-US" sz="3300" dirty="0">
            <a:latin typeface="標楷體" pitchFamily="65" charset="-120"/>
            <a:ea typeface="標楷體" pitchFamily="65" charset="-120"/>
          </a:endParaRPr>
        </a:p>
      </dgm:t>
    </dgm:pt>
    <dgm:pt modelId="{8510D7A6-B245-4F36-8B98-C64DD525A296}" type="parTrans" cxnId="{EE6B4206-6F74-49F6-80F1-38AC109B90AF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41498258-F29C-4002-851B-46A8AE0D4336}" type="sibTrans" cxnId="{EE6B4206-6F74-49F6-80F1-38AC109B90AF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9D261532-4E29-4AA4-87EA-AF4B2163FE5E}">
      <dgm:prSet phldrT="[文字]" custT="1"/>
      <dgm:spPr>
        <a:gradFill rotWithShape="0">
          <a:gsLst>
            <a:gs pos="0">
              <a:srgbClr val="F79646"/>
            </a:gs>
            <a:gs pos="50000">
              <a:srgbClr val="F79646"/>
            </a:gs>
            <a:gs pos="70000">
              <a:srgbClr val="F79646"/>
            </a:gs>
            <a:gs pos="100000">
              <a:srgbClr val="F79646"/>
            </a:gs>
          </a:gsLst>
        </a:gradFill>
      </dgm:spPr>
      <dgm:t>
        <a:bodyPr/>
        <a:lstStyle/>
        <a:p>
          <a:r>
            <a:rPr lang="zh-TW" altLang="en-US" sz="2600" b="1" dirty="0" smtClean="0">
              <a:latin typeface="標楷體" pitchFamily="65" charset="-120"/>
              <a:ea typeface="標楷體" pitchFamily="65" charset="-120"/>
            </a:rPr>
            <a:t>買方擁有的資訊</a:t>
          </a:r>
          <a:endParaRPr lang="zh-TW" altLang="en-US" sz="2600" dirty="0">
            <a:latin typeface="標楷體" pitchFamily="65" charset="-120"/>
            <a:ea typeface="標楷體" pitchFamily="65" charset="-120"/>
          </a:endParaRPr>
        </a:p>
      </dgm:t>
    </dgm:pt>
    <dgm:pt modelId="{70DB1052-6C60-4EF0-890F-6ADEED8AEA95}" type="parTrans" cxnId="{E401CC91-0B58-4F82-B229-8919DC106465}">
      <dgm:prSet/>
      <dgm:spPr>
        <a:ln>
          <a:solidFill>
            <a:srgbClr val="F79646"/>
          </a:solidFill>
        </a:ln>
      </dgm:spPr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BA51C649-B1F4-4701-8322-4100B3044C05}" type="sibTrans" cxnId="{E401CC91-0B58-4F82-B229-8919DC106465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0A8BFE29-62AC-4FF4-B0FB-5A8841EFF739}">
      <dgm:prSet phldrT="[文字]" custT="1"/>
      <dgm:spPr>
        <a:gradFill rotWithShape="0">
          <a:gsLst>
            <a:gs pos="0">
              <a:srgbClr val="F79646"/>
            </a:gs>
            <a:gs pos="50000">
              <a:srgbClr val="F79646"/>
            </a:gs>
            <a:gs pos="70000">
              <a:srgbClr val="F79646"/>
            </a:gs>
            <a:gs pos="100000">
              <a:srgbClr val="F79646"/>
            </a:gs>
          </a:gsLst>
        </a:gradFill>
      </dgm:spPr>
      <dgm:t>
        <a:bodyPr/>
        <a:lstStyle/>
        <a:p>
          <a:r>
            <a:rPr lang="zh-TW" altLang="en-US" sz="2600" b="1" dirty="0" smtClean="0">
              <a:latin typeface="標楷體" pitchFamily="65" charset="-120"/>
              <a:ea typeface="標楷體" pitchFamily="65" charset="-120"/>
            </a:rPr>
            <a:t>買方向產業的更上游直接批貨</a:t>
          </a:r>
          <a:endParaRPr lang="zh-TW" altLang="en-US" sz="2600" dirty="0">
            <a:latin typeface="標楷體" pitchFamily="65" charset="-120"/>
            <a:ea typeface="標楷體" pitchFamily="65" charset="-120"/>
          </a:endParaRPr>
        </a:p>
      </dgm:t>
    </dgm:pt>
    <dgm:pt modelId="{2B82A582-38B0-4E71-8CE6-56D19B2AA9B7}" type="parTrans" cxnId="{7D4EA98E-D2C6-45C9-9C90-F0F4F81FE8DA}">
      <dgm:prSet/>
      <dgm:spPr>
        <a:ln>
          <a:solidFill>
            <a:srgbClr val="F79646"/>
          </a:solidFill>
        </a:ln>
      </dgm:spPr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04B1A194-E742-416F-A08A-8AAB04854AA7}" type="sibTrans" cxnId="{7D4EA98E-D2C6-45C9-9C90-F0F4F81FE8DA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FFFD9DBE-72A7-4242-9B08-4C7835F7F927}" type="pres">
      <dgm:prSet presAssocID="{DF8CC4E9-4D85-4E0A-A3A4-A0B91FEDAF4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DB8A8A9-1A3E-4C6E-A471-5ED00DD37409}" type="pres">
      <dgm:prSet presAssocID="{EA7F5215-568C-44D2-93C6-CECB953E988F}" presName="root1" presStyleCnt="0"/>
      <dgm:spPr/>
    </dgm:pt>
    <dgm:pt modelId="{CE577F5C-4BC9-41B4-9038-9946098330A9}" type="pres">
      <dgm:prSet presAssocID="{EA7F5215-568C-44D2-93C6-CECB953E988F}" presName="LevelOneTextNode" presStyleLbl="node0" presStyleIdx="0" presStyleCnt="1" custScaleX="580431" custScaleY="39241" custLinFactNeighborX="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6AC5359-D886-4BD1-B001-6B93560DA2B6}" type="pres">
      <dgm:prSet presAssocID="{EA7F5215-568C-44D2-93C6-CECB953E988F}" presName="level2hierChild" presStyleCnt="0"/>
      <dgm:spPr/>
    </dgm:pt>
    <dgm:pt modelId="{4B2F0660-35B2-4EE4-8FE8-091EA5D0967F}" type="pres">
      <dgm:prSet presAssocID="{70DB1052-6C60-4EF0-890F-6ADEED8AEA95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462636A7-502D-47FF-8438-49E944642016}" type="pres">
      <dgm:prSet presAssocID="{70DB1052-6C60-4EF0-890F-6ADEED8AEA95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5A852B11-22AD-4129-8B30-C97DD363AD8B}" type="pres">
      <dgm:prSet presAssocID="{9D261532-4E29-4AA4-87EA-AF4B2163FE5E}" presName="root2" presStyleCnt="0"/>
      <dgm:spPr/>
    </dgm:pt>
    <dgm:pt modelId="{FF6B32C4-B24D-44CE-BFFF-3A281C68090E}" type="pres">
      <dgm:prSet presAssocID="{9D261532-4E29-4AA4-87EA-AF4B2163FE5E}" presName="LevelTwoTextNode" presStyleLbl="node2" presStyleIdx="0" presStyleCnt="2" custScaleX="184913" custScaleY="21206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E5EDD6E-8FF2-4EDB-B6FC-0C0AEF8CA4BE}" type="pres">
      <dgm:prSet presAssocID="{9D261532-4E29-4AA4-87EA-AF4B2163FE5E}" presName="level3hierChild" presStyleCnt="0"/>
      <dgm:spPr/>
    </dgm:pt>
    <dgm:pt modelId="{BA2E723C-3FCE-4DDB-A63F-0772A0F63AEF}" type="pres">
      <dgm:prSet presAssocID="{2B82A582-38B0-4E71-8CE6-56D19B2AA9B7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160135C7-2F95-47B0-A130-EA91171CEC33}" type="pres">
      <dgm:prSet presAssocID="{2B82A582-38B0-4E71-8CE6-56D19B2AA9B7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BDF0E60C-118A-4191-BB33-DA5AA854A64D}" type="pres">
      <dgm:prSet presAssocID="{0A8BFE29-62AC-4FF4-B0FB-5A8841EFF739}" presName="root2" presStyleCnt="0"/>
      <dgm:spPr/>
    </dgm:pt>
    <dgm:pt modelId="{8481FE5A-529D-4CAD-A6C7-57C74F12088A}" type="pres">
      <dgm:prSet presAssocID="{0A8BFE29-62AC-4FF4-B0FB-5A8841EFF739}" presName="LevelTwoTextNode" presStyleLbl="node2" presStyleIdx="1" presStyleCnt="2" custScaleX="183744" custScaleY="22366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D57356F-2F28-4D50-AF56-7911F79996B0}" type="pres">
      <dgm:prSet presAssocID="{0A8BFE29-62AC-4FF4-B0FB-5A8841EFF739}" presName="level3hierChild" presStyleCnt="0"/>
      <dgm:spPr/>
    </dgm:pt>
  </dgm:ptLst>
  <dgm:cxnLst>
    <dgm:cxn modelId="{DB9501DC-5EC1-477F-A76F-C763A1EB2C99}" type="presOf" srcId="{2B82A582-38B0-4E71-8CE6-56D19B2AA9B7}" destId="{BA2E723C-3FCE-4DDB-A63F-0772A0F63AEF}" srcOrd="0" destOrd="0" presId="urn:microsoft.com/office/officeart/2008/layout/HorizontalMultiLevelHierarchy"/>
    <dgm:cxn modelId="{EE6B4206-6F74-49F6-80F1-38AC109B90AF}" srcId="{DF8CC4E9-4D85-4E0A-A3A4-A0B91FEDAF48}" destId="{EA7F5215-568C-44D2-93C6-CECB953E988F}" srcOrd="0" destOrd="0" parTransId="{8510D7A6-B245-4F36-8B98-C64DD525A296}" sibTransId="{41498258-F29C-4002-851B-46A8AE0D4336}"/>
    <dgm:cxn modelId="{84FAF2B7-9403-4D1D-AB99-107178A560B8}" type="presOf" srcId="{DF8CC4E9-4D85-4E0A-A3A4-A0B91FEDAF48}" destId="{FFFD9DBE-72A7-4242-9B08-4C7835F7F927}" srcOrd="0" destOrd="0" presId="urn:microsoft.com/office/officeart/2008/layout/HorizontalMultiLevelHierarchy"/>
    <dgm:cxn modelId="{8D176D3C-3390-49E4-BAFB-B3CD9A05C075}" type="presOf" srcId="{70DB1052-6C60-4EF0-890F-6ADEED8AEA95}" destId="{462636A7-502D-47FF-8438-49E944642016}" srcOrd="1" destOrd="0" presId="urn:microsoft.com/office/officeart/2008/layout/HorizontalMultiLevelHierarchy"/>
    <dgm:cxn modelId="{8A06CE49-5F21-4DB3-9A7E-E9BDC1DDD687}" type="presOf" srcId="{9D261532-4E29-4AA4-87EA-AF4B2163FE5E}" destId="{FF6B32C4-B24D-44CE-BFFF-3A281C68090E}" srcOrd="0" destOrd="0" presId="urn:microsoft.com/office/officeart/2008/layout/HorizontalMultiLevelHierarchy"/>
    <dgm:cxn modelId="{4B99955E-BDA2-4B93-A7F0-5F6E51EF1E42}" type="presOf" srcId="{70DB1052-6C60-4EF0-890F-6ADEED8AEA95}" destId="{4B2F0660-35B2-4EE4-8FE8-091EA5D0967F}" srcOrd="0" destOrd="0" presId="urn:microsoft.com/office/officeart/2008/layout/HorizontalMultiLevelHierarchy"/>
    <dgm:cxn modelId="{7D4EA98E-D2C6-45C9-9C90-F0F4F81FE8DA}" srcId="{EA7F5215-568C-44D2-93C6-CECB953E988F}" destId="{0A8BFE29-62AC-4FF4-B0FB-5A8841EFF739}" srcOrd="1" destOrd="0" parTransId="{2B82A582-38B0-4E71-8CE6-56D19B2AA9B7}" sibTransId="{04B1A194-E742-416F-A08A-8AAB04854AA7}"/>
    <dgm:cxn modelId="{ABBBF5F9-4E36-4841-945B-8562EEA17809}" type="presOf" srcId="{2B82A582-38B0-4E71-8CE6-56D19B2AA9B7}" destId="{160135C7-2F95-47B0-A130-EA91171CEC33}" srcOrd="1" destOrd="0" presId="urn:microsoft.com/office/officeart/2008/layout/HorizontalMultiLevelHierarchy"/>
    <dgm:cxn modelId="{C1D2B74A-CE62-493C-9D1F-F6B9BDF92CC0}" type="presOf" srcId="{EA7F5215-568C-44D2-93C6-CECB953E988F}" destId="{CE577F5C-4BC9-41B4-9038-9946098330A9}" srcOrd="0" destOrd="0" presId="urn:microsoft.com/office/officeart/2008/layout/HorizontalMultiLevelHierarchy"/>
    <dgm:cxn modelId="{E401CC91-0B58-4F82-B229-8919DC106465}" srcId="{EA7F5215-568C-44D2-93C6-CECB953E988F}" destId="{9D261532-4E29-4AA4-87EA-AF4B2163FE5E}" srcOrd="0" destOrd="0" parTransId="{70DB1052-6C60-4EF0-890F-6ADEED8AEA95}" sibTransId="{BA51C649-B1F4-4701-8322-4100B3044C05}"/>
    <dgm:cxn modelId="{4CB0AF5D-86E5-44B5-AFAD-E47900DBE1AF}" type="presOf" srcId="{0A8BFE29-62AC-4FF4-B0FB-5A8841EFF739}" destId="{8481FE5A-529D-4CAD-A6C7-57C74F12088A}" srcOrd="0" destOrd="0" presId="urn:microsoft.com/office/officeart/2008/layout/HorizontalMultiLevelHierarchy"/>
    <dgm:cxn modelId="{B1AB5E31-C1D6-431A-A93E-FBE69E60F30E}" type="presParOf" srcId="{FFFD9DBE-72A7-4242-9B08-4C7835F7F927}" destId="{0DB8A8A9-1A3E-4C6E-A471-5ED00DD37409}" srcOrd="0" destOrd="0" presId="urn:microsoft.com/office/officeart/2008/layout/HorizontalMultiLevelHierarchy"/>
    <dgm:cxn modelId="{CB237C53-C3D6-4EC1-9A5C-DCF53F2447EF}" type="presParOf" srcId="{0DB8A8A9-1A3E-4C6E-A471-5ED00DD37409}" destId="{CE577F5C-4BC9-41B4-9038-9946098330A9}" srcOrd="0" destOrd="0" presId="urn:microsoft.com/office/officeart/2008/layout/HorizontalMultiLevelHierarchy"/>
    <dgm:cxn modelId="{73BD8C38-D6A3-42F6-8EFC-B87BBD43F518}" type="presParOf" srcId="{0DB8A8A9-1A3E-4C6E-A471-5ED00DD37409}" destId="{96AC5359-D886-4BD1-B001-6B93560DA2B6}" srcOrd="1" destOrd="0" presId="urn:microsoft.com/office/officeart/2008/layout/HorizontalMultiLevelHierarchy"/>
    <dgm:cxn modelId="{13D82750-F3FC-4959-B2BF-2F2B07111B2B}" type="presParOf" srcId="{96AC5359-D886-4BD1-B001-6B93560DA2B6}" destId="{4B2F0660-35B2-4EE4-8FE8-091EA5D0967F}" srcOrd="0" destOrd="0" presId="urn:microsoft.com/office/officeart/2008/layout/HorizontalMultiLevelHierarchy"/>
    <dgm:cxn modelId="{D6F7C2CF-C5DF-44A5-8479-D53CC32E5865}" type="presParOf" srcId="{4B2F0660-35B2-4EE4-8FE8-091EA5D0967F}" destId="{462636A7-502D-47FF-8438-49E944642016}" srcOrd="0" destOrd="0" presId="urn:microsoft.com/office/officeart/2008/layout/HorizontalMultiLevelHierarchy"/>
    <dgm:cxn modelId="{6F221A74-8B3F-4622-9B4D-23459B868428}" type="presParOf" srcId="{96AC5359-D886-4BD1-B001-6B93560DA2B6}" destId="{5A852B11-22AD-4129-8B30-C97DD363AD8B}" srcOrd="1" destOrd="0" presId="urn:microsoft.com/office/officeart/2008/layout/HorizontalMultiLevelHierarchy"/>
    <dgm:cxn modelId="{5525A2B1-345E-4984-99A8-B5BA397D1F63}" type="presParOf" srcId="{5A852B11-22AD-4129-8B30-C97DD363AD8B}" destId="{FF6B32C4-B24D-44CE-BFFF-3A281C68090E}" srcOrd="0" destOrd="0" presId="urn:microsoft.com/office/officeart/2008/layout/HorizontalMultiLevelHierarchy"/>
    <dgm:cxn modelId="{22E352B1-D3BE-4BB3-B3A9-E58BD4851ADB}" type="presParOf" srcId="{5A852B11-22AD-4129-8B30-C97DD363AD8B}" destId="{3E5EDD6E-8FF2-4EDB-B6FC-0C0AEF8CA4BE}" srcOrd="1" destOrd="0" presId="urn:microsoft.com/office/officeart/2008/layout/HorizontalMultiLevelHierarchy"/>
    <dgm:cxn modelId="{2BC233AC-17CB-4DF1-9113-BC8BA228FB5E}" type="presParOf" srcId="{96AC5359-D886-4BD1-B001-6B93560DA2B6}" destId="{BA2E723C-3FCE-4DDB-A63F-0772A0F63AEF}" srcOrd="2" destOrd="0" presId="urn:microsoft.com/office/officeart/2008/layout/HorizontalMultiLevelHierarchy"/>
    <dgm:cxn modelId="{67B591C7-9D73-497F-B21E-071DB8FC3E25}" type="presParOf" srcId="{BA2E723C-3FCE-4DDB-A63F-0772A0F63AEF}" destId="{160135C7-2F95-47B0-A130-EA91171CEC33}" srcOrd="0" destOrd="0" presId="urn:microsoft.com/office/officeart/2008/layout/HorizontalMultiLevelHierarchy"/>
    <dgm:cxn modelId="{57494F07-5F4A-4A16-914F-83B705E1853F}" type="presParOf" srcId="{96AC5359-D886-4BD1-B001-6B93560DA2B6}" destId="{BDF0E60C-118A-4191-BB33-DA5AA854A64D}" srcOrd="3" destOrd="0" presId="urn:microsoft.com/office/officeart/2008/layout/HorizontalMultiLevelHierarchy"/>
    <dgm:cxn modelId="{798F1ABE-ED13-4475-A04E-85ABD0473F56}" type="presParOf" srcId="{BDF0E60C-118A-4191-BB33-DA5AA854A64D}" destId="{8481FE5A-529D-4CAD-A6C7-57C74F12088A}" srcOrd="0" destOrd="0" presId="urn:microsoft.com/office/officeart/2008/layout/HorizontalMultiLevelHierarchy"/>
    <dgm:cxn modelId="{1CF4BCBD-5E13-401E-8464-28594123BEBF}" type="presParOf" srcId="{BDF0E60C-118A-4191-BB33-DA5AA854A64D}" destId="{7D57356F-2F28-4D50-AF56-7911F79996B0}" srcOrd="1" destOrd="0" presId="urn:microsoft.com/office/officeart/2008/layout/HorizontalMultiLevelHierarchy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8CC4E9-4D85-4E0A-A3A4-A0B91FEDAF48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A7F5215-568C-44D2-93C6-CECB953E988F}">
      <dgm:prSet phldrT="[文字]" custT="1"/>
      <dgm:spPr>
        <a:gradFill rotWithShape="0">
          <a:gsLst>
            <a:gs pos="0">
              <a:srgbClr val="F79646"/>
            </a:gs>
            <a:gs pos="50000">
              <a:srgbClr val="F79646"/>
            </a:gs>
            <a:gs pos="70000">
              <a:srgbClr val="F79646"/>
            </a:gs>
            <a:gs pos="100000">
              <a:srgbClr val="F79646"/>
            </a:gs>
          </a:gsLst>
        </a:gradFill>
      </dgm:spPr>
      <dgm:t>
        <a:bodyPr vert="vert"/>
        <a:lstStyle/>
        <a:p>
          <a:r>
            <a:rPr lang="zh-TW" altLang="en-US" sz="3300" dirty="0" smtClean="0">
              <a:latin typeface="標楷體" pitchFamily="65" charset="-120"/>
              <a:ea typeface="標楷體" pitchFamily="65" charset="-120"/>
            </a:rPr>
            <a:t>買方價格敏感度</a:t>
          </a:r>
          <a:endParaRPr lang="zh-TW" altLang="en-US" sz="3300" dirty="0">
            <a:latin typeface="標楷體" pitchFamily="65" charset="-120"/>
            <a:ea typeface="標楷體" pitchFamily="65" charset="-120"/>
          </a:endParaRPr>
        </a:p>
      </dgm:t>
    </dgm:pt>
    <dgm:pt modelId="{8510D7A6-B245-4F36-8B98-C64DD525A296}" type="parTrans" cxnId="{EE6B4206-6F74-49F6-80F1-38AC109B90AF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41498258-F29C-4002-851B-46A8AE0D4336}" type="sibTrans" cxnId="{EE6B4206-6F74-49F6-80F1-38AC109B90AF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9D261532-4E29-4AA4-87EA-AF4B2163FE5E}">
      <dgm:prSet phldrT="[文字]" custT="1"/>
      <dgm:spPr>
        <a:gradFill rotWithShape="0">
          <a:gsLst>
            <a:gs pos="0">
              <a:srgbClr val="F79646"/>
            </a:gs>
            <a:gs pos="50000">
              <a:srgbClr val="F79646"/>
            </a:gs>
            <a:gs pos="70000">
              <a:srgbClr val="F79646"/>
            </a:gs>
            <a:gs pos="100000">
              <a:srgbClr val="F79646"/>
            </a:gs>
          </a:gsLst>
        </a:gradFill>
      </dgm:spPr>
      <dgm:t>
        <a:bodyPr/>
        <a:lstStyle/>
        <a:p>
          <a:r>
            <a:rPr lang="zh-TW" altLang="en-US" sz="2600" b="1" dirty="0" smtClean="0">
              <a:latin typeface="標楷體" pitchFamily="65" charset="-120"/>
              <a:ea typeface="標楷體" pitchFamily="65" charset="-120"/>
            </a:rPr>
            <a:t>本產業產品對買方的品質及功能的影響</a:t>
          </a:r>
          <a:endParaRPr lang="zh-TW" altLang="en-US" sz="2600" dirty="0">
            <a:latin typeface="標楷體" pitchFamily="65" charset="-120"/>
            <a:ea typeface="標楷體" pitchFamily="65" charset="-120"/>
          </a:endParaRPr>
        </a:p>
      </dgm:t>
    </dgm:pt>
    <dgm:pt modelId="{70DB1052-6C60-4EF0-890F-6ADEED8AEA95}" type="parTrans" cxnId="{E401CC91-0B58-4F82-B229-8919DC106465}">
      <dgm:prSet/>
      <dgm:spPr>
        <a:ln>
          <a:solidFill>
            <a:srgbClr val="F79646"/>
          </a:solidFill>
        </a:ln>
      </dgm:spPr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BA51C649-B1F4-4701-8322-4100B3044C05}" type="sibTrans" cxnId="{E401CC91-0B58-4F82-B229-8919DC106465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0A8BFE29-62AC-4FF4-B0FB-5A8841EFF739}">
      <dgm:prSet phldrT="[文字]" custT="1"/>
      <dgm:spPr>
        <a:gradFill rotWithShape="0">
          <a:gsLst>
            <a:gs pos="0">
              <a:srgbClr val="F79646"/>
            </a:gs>
            <a:gs pos="50000">
              <a:srgbClr val="F79646"/>
            </a:gs>
            <a:gs pos="70000">
              <a:srgbClr val="F79646"/>
            </a:gs>
            <a:gs pos="100000">
              <a:srgbClr val="F79646"/>
            </a:gs>
          </a:gsLst>
        </a:gradFill>
      </dgm:spPr>
      <dgm:t>
        <a:bodyPr/>
        <a:lstStyle/>
        <a:p>
          <a:r>
            <a:rPr lang="zh-TW" altLang="en-US" sz="2600" b="1" dirty="0" smtClean="0">
              <a:latin typeface="標楷體" pitchFamily="65" charset="-120"/>
              <a:ea typeface="標楷體" pitchFamily="65" charset="-120"/>
            </a:rPr>
            <a:t>買方決策動機</a:t>
          </a:r>
          <a:endParaRPr lang="zh-TW" altLang="en-US" sz="2600" dirty="0">
            <a:latin typeface="標楷體" pitchFamily="65" charset="-120"/>
            <a:ea typeface="標楷體" pitchFamily="65" charset="-120"/>
          </a:endParaRPr>
        </a:p>
      </dgm:t>
    </dgm:pt>
    <dgm:pt modelId="{2B82A582-38B0-4E71-8CE6-56D19B2AA9B7}" type="parTrans" cxnId="{7D4EA98E-D2C6-45C9-9C90-F0F4F81FE8DA}">
      <dgm:prSet/>
      <dgm:spPr>
        <a:ln>
          <a:solidFill>
            <a:srgbClr val="F79646"/>
          </a:solidFill>
        </a:ln>
      </dgm:spPr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04B1A194-E742-416F-A08A-8AAB04854AA7}" type="sibTrans" cxnId="{7D4EA98E-D2C6-45C9-9C90-F0F4F81FE8DA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FFFD9DBE-72A7-4242-9B08-4C7835F7F927}" type="pres">
      <dgm:prSet presAssocID="{DF8CC4E9-4D85-4E0A-A3A4-A0B91FEDAF4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DB8A8A9-1A3E-4C6E-A471-5ED00DD37409}" type="pres">
      <dgm:prSet presAssocID="{EA7F5215-568C-44D2-93C6-CECB953E988F}" presName="root1" presStyleCnt="0"/>
      <dgm:spPr/>
    </dgm:pt>
    <dgm:pt modelId="{CE577F5C-4BC9-41B4-9038-9946098330A9}" type="pres">
      <dgm:prSet presAssocID="{EA7F5215-568C-44D2-93C6-CECB953E988F}" presName="LevelOneTextNode" presStyleLbl="node0" presStyleIdx="0" presStyleCnt="1" custScaleX="580431" custScaleY="39145" custLinFactNeighborX="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6AC5359-D886-4BD1-B001-6B93560DA2B6}" type="pres">
      <dgm:prSet presAssocID="{EA7F5215-568C-44D2-93C6-CECB953E988F}" presName="level2hierChild" presStyleCnt="0"/>
      <dgm:spPr/>
    </dgm:pt>
    <dgm:pt modelId="{4B2F0660-35B2-4EE4-8FE8-091EA5D0967F}" type="pres">
      <dgm:prSet presAssocID="{70DB1052-6C60-4EF0-890F-6ADEED8AEA95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462636A7-502D-47FF-8438-49E944642016}" type="pres">
      <dgm:prSet presAssocID="{70DB1052-6C60-4EF0-890F-6ADEED8AEA95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5A852B11-22AD-4129-8B30-C97DD363AD8B}" type="pres">
      <dgm:prSet presAssocID="{9D261532-4E29-4AA4-87EA-AF4B2163FE5E}" presName="root2" presStyleCnt="0"/>
      <dgm:spPr/>
    </dgm:pt>
    <dgm:pt modelId="{FF6B32C4-B24D-44CE-BFFF-3A281C68090E}" type="pres">
      <dgm:prSet presAssocID="{9D261532-4E29-4AA4-87EA-AF4B2163FE5E}" presName="LevelTwoTextNode" presStyleLbl="node2" presStyleIdx="0" presStyleCnt="2" custScaleX="184913" custScaleY="21206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E5EDD6E-8FF2-4EDB-B6FC-0C0AEF8CA4BE}" type="pres">
      <dgm:prSet presAssocID="{9D261532-4E29-4AA4-87EA-AF4B2163FE5E}" presName="level3hierChild" presStyleCnt="0"/>
      <dgm:spPr/>
    </dgm:pt>
    <dgm:pt modelId="{BA2E723C-3FCE-4DDB-A63F-0772A0F63AEF}" type="pres">
      <dgm:prSet presAssocID="{2B82A582-38B0-4E71-8CE6-56D19B2AA9B7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160135C7-2F95-47B0-A130-EA91171CEC33}" type="pres">
      <dgm:prSet presAssocID="{2B82A582-38B0-4E71-8CE6-56D19B2AA9B7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BDF0E60C-118A-4191-BB33-DA5AA854A64D}" type="pres">
      <dgm:prSet presAssocID="{0A8BFE29-62AC-4FF4-B0FB-5A8841EFF739}" presName="root2" presStyleCnt="0"/>
      <dgm:spPr/>
    </dgm:pt>
    <dgm:pt modelId="{8481FE5A-529D-4CAD-A6C7-57C74F12088A}" type="pres">
      <dgm:prSet presAssocID="{0A8BFE29-62AC-4FF4-B0FB-5A8841EFF739}" presName="LevelTwoTextNode" presStyleLbl="node2" presStyleIdx="1" presStyleCnt="2" custScaleX="184913" custScaleY="22366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D57356F-2F28-4D50-AF56-7911F79996B0}" type="pres">
      <dgm:prSet presAssocID="{0A8BFE29-62AC-4FF4-B0FB-5A8841EFF739}" presName="level3hierChild" presStyleCnt="0"/>
      <dgm:spPr/>
    </dgm:pt>
  </dgm:ptLst>
  <dgm:cxnLst>
    <dgm:cxn modelId="{873F40C4-26C3-4F36-BDF2-3BD3B1F4603B}" type="presOf" srcId="{70DB1052-6C60-4EF0-890F-6ADEED8AEA95}" destId="{4B2F0660-35B2-4EE4-8FE8-091EA5D0967F}" srcOrd="0" destOrd="0" presId="urn:microsoft.com/office/officeart/2008/layout/HorizontalMultiLevelHierarchy"/>
    <dgm:cxn modelId="{4EB854C4-4D62-40C3-85B3-4C6C29D091E3}" type="presOf" srcId="{9D261532-4E29-4AA4-87EA-AF4B2163FE5E}" destId="{FF6B32C4-B24D-44CE-BFFF-3A281C68090E}" srcOrd="0" destOrd="0" presId="urn:microsoft.com/office/officeart/2008/layout/HorizontalMultiLevelHierarchy"/>
    <dgm:cxn modelId="{EE6B4206-6F74-49F6-80F1-38AC109B90AF}" srcId="{DF8CC4E9-4D85-4E0A-A3A4-A0B91FEDAF48}" destId="{EA7F5215-568C-44D2-93C6-CECB953E988F}" srcOrd="0" destOrd="0" parTransId="{8510D7A6-B245-4F36-8B98-C64DD525A296}" sibTransId="{41498258-F29C-4002-851B-46A8AE0D4336}"/>
    <dgm:cxn modelId="{C6ADE959-7353-438F-91D0-7AC9525008F4}" type="presOf" srcId="{0A8BFE29-62AC-4FF4-B0FB-5A8841EFF739}" destId="{8481FE5A-529D-4CAD-A6C7-57C74F12088A}" srcOrd="0" destOrd="0" presId="urn:microsoft.com/office/officeart/2008/layout/HorizontalMultiLevelHierarchy"/>
    <dgm:cxn modelId="{7D4EA98E-D2C6-45C9-9C90-F0F4F81FE8DA}" srcId="{EA7F5215-568C-44D2-93C6-CECB953E988F}" destId="{0A8BFE29-62AC-4FF4-B0FB-5A8841EFF739}" srcOrd="1" destOrd="0" parTransId="{2B82A582-38B0-4E71-8CE6-56D19B2AA9B7}" sibTransId="{04B1A194-E742-416F-A08A-8AAB04854AA7}"/>
    <dgm:cxn modelId="{8FE860DB-A02B-4648-8D24-D360C115903D}" type="presOf" srcId="{DF8CC4E9-4D85-4E0A-A3A4-A0B91FEDAF48}" destId="{FFFD9DBE-72A7-4242-9B08-4C7835F7F927}" srcOrd="0" destOrd="0" presId="urn:microsoft.com/office/officeart/2008/layout/HorizontalMultiLevelHierarchy"/>
    <dgm:cxn modelId="{F7CDBCE8-A81E-4501-BDEF-80C25395CD37}" type="presOf" srcId="{2B82A582-38B0-4E71-8CE6-56D19B2AA9B7}" destId="{BA2E723C-3FCE-4DDB-A63F-0772A0F63AEF}" srcOrd="0" destOrd="0" presId="urn:microsoft.com/office/officeart/2008/layout/HorizontalMultiLevelHierarchy"/>
    <dgm:cxn modelId="{149186D3-C3F4-4F02-9785-F904FB7069A3}" type="presOf" srcId="{70DB1052-6C60-4EF0-890F-6ADEED8AEA95}" destId="{462636A7-502D-47FF-8438-49E944642016}" srcOrd="1" destOrd="0" presId="urn:microsoft.com/office/officeart/2008/layout/HorizontalMultiLevelHierarchy"/>
    <dgm:cxn modelId="{1E537A7A-E75F-475B-8E06-CCBD3E55DB69}" type="presOf" srcId="{2B82A582-38B0-4E71-8CE6-56D19B2AA9B7}" destId="{160135C7-2F95-47B0-A130-EA91171CEC33}" srcOrd="1" destOrd="0" presId="urn:microsoft.com/office/officeart/2008/layout/HorizontalMultiLevelHierarchy"/>
    <dgm:cxn modelId="{41DE4B2E-37E2-4379-A06A-A19F332DC66D}" type="presOf" srcId="{EA7F5215-568C-44D2-93C6-CECB953E988F}" destId="{CE577F5C-4BC9-41B4-9038-9946098330A9}" srcOrd="0" destOrd="0" presId="urn:microsoft.com/office/officeart/2008/layout/HorizontalMultiLevelHierarchy"/>
    <dgm:cxn modelId="{E401CC91-0B58-4F82-B229-8919DC106465}" srcId="{EA7F5215-568C-44D2-93C6-CECB953E988F}" destId="{9D261532-4E29-4AA4-87EA-AF4B2163FE5E}" srcOrd="0" destOrd="0" parTransId="{70DB1052-6C60-4EF0-890F-6ADEED8AEA95}" sibTransId="{BA51C649-B1F4-4701-8322-4100B3044C05}"/>
    <dgm:cxn modelId="{AE50471C-9BA1-4129-BF67-2B1867F851F7}" type="presParOf" srcId="{FFFD9DBE-72A7-4242-9B08-4C7835F7F927}" destId="{0DB8A8A9-1A3E-4C6E-A471-5ED00DD37409}" srcOrd="0" destOrd="0" presId="urn:microsoft.com/office/officeart/2008/layout/HorizontalMultiLevelHierarchy"/>
    <dgm:cxn modelId="{27A79895-3FBF-4BD3-931C-2FB73D009B5E}" type="presParOf" srcId="{0DB8A8A9-1A3E-4C6E-A471-5ED00DD37409}" destId="{CE577F5C-4BC9-41B4-9038-9946098330A9}" srcOrd="0" destOrd="0" presId="urn:microsoft.com/office/officeart/2008/layout/HorizontalMultiLevelHierarchy"/>
    <dgm:cxn modelId="{992A6D55-F7F2-4754-B4AE-7C1682D63861}" type="presParOf" srcId="{0DB8A8A9-1A3E-4C6E-A471-5ED00DD37409}" destId="{96AC5359-D886-4BD1-B001-6B93560DA2B6}" srcOrd="1" destOrd="0" presId="urn:microsoft.com/office/officeart/2008/layout/HorizontalMultiLevelHierarchy"/>
    <dgm:cxn modelId="{3B2EAA9D-D026-4628-A4F2-245F93788996}" type="presParOf" srcId="{96AC5359-D886-4BD1-B001-6B93560DA2B6}" destId="{4B2F0660-35B2-4EE4-8FE8-091EA5D0967F}" srcOrd="0" destOrd="0" presId="urn:microsoft.com/office/officeart/2008/layout/HorizontalMultiLevelHierarchy"/>
    <dgm:cxn modelId="{37215535-7AE0-42C2-8865-74E0A44DD1F1}" type="presParOf" srcId="{4B2F0660-35B2-4EE4-8FE8-091EA5D0967F}" destId="{462636A7-502D-47FF-8438-49E944642016}" srcOrd="0" destOrd="0" presId="urn:microsoft.com/office/officeart/2008/layout/HorizontalMultiLevelHierarchy"/>
    <dgm:cxn modelId="{3B333047-C775-4EB8-9550-70C43AC36030}" type="presParOf" srcId="{96AC5359-D886-4BD1-B001-6B93560DA2B6}" destId="{5A852B11-22AD-4129-8B30-C97DD363AD8B}" srcOrd="1" destOrd="0" presId="urn:microsoft.com/office/officeart/2008/layout/HorizontalMultiLevelHierarchy"/>
    <dgm:cxn modelId="{53651198-0B2C-46C9-8E8F-335EE5CE195D}" type="presParOf" srcId="{5A852B11-22AD-4129-8B30-C97DD363AD8B}" destId="{FF6B32C4-B24D-44CE-BFFF-3A281C68090E}" srcOrd="0" destOrd="0" presId="urn:microsoft.com/office/officeart/2008/layout/HorizontalMultiLevelHierarchy"/>
    <dgm:cxn modelId="{30286083-348F-46B7-94CD-7C44F872B829}" type="presParOf" srcId="{5A852B11-22AD-4129-8B30-C97DD363AD8B}" destId="{3E5EDD6E-8FF2-4EDB-B6FC-0C0AEF8CA4BE}" srcOrd="1" destOrd="0" presId="urn:microsoft.com/office/officeart/2008/layout/HorizontalMultiLevelHierarchy"/>
    <dgm:cxn modelId="{4ADDE15F-BF5D-45BA-BD88-9509F89D8EB0}" type="presParOf" srcId="{96AC5359-D886-4BD1-B001-6B93560DA2B6}" destId="{BA2E723C-3FCE-4DDB-A63F-0772A0F63AEF}" srcOrd="2" destOrd="0" presId="urn:microsoft.com/office/officeart/2008/layout/HorizontalMultiLevelHierarchy"/>
    <dgm:cxn modelId="{6B52E4BB-8FD9-4BBF-972B-E52F5CAE6420}" type="presParOf" srcId="{BA2E723C-3FCE-4DDB-A63F-0772A0F63AEF}" destId="{160135C7-2F95-47B0-A130-EA91171CEC33}" srcOrd="0" destOrd="0" presId="urn:microsoft.com/office/officeart/2008/layout/HorizontalMultiLevelHierarchy"/>
    <dgm:cxn modelId="{EA0C2F65-F901-432C-9F8B-875A36A64707}" type="presParOf" srcId="{96AC5359-D886-4BD1-B001-6B93560DA2B6}" destId="{BDF0E60C-118A-4191-BB33-DA5AA854A64D}" srcOrd="3" destOrd="0" presId="urn:microsoft.com/office/officeart/2008/layout/HorizontalMultiLevelHierarchy"/>
    <dgm:cxn modelId="{BFACE4C8-9776-44DC-932D-39BF392B893E}" type="presParOf" srcId="{BDF0E60C-118A-4191-BB33-DA5AA854A64D}" destId="{8481FE5A-529D-4CAD-A6C7-57C74F12088A}" srcOrd="0" destOrd="0" presId="urn:microsoft.com/office/officeart/2008/layout/HorizontalMultiLevelHierarchy"/>
    <dgm:cxn modelId="{8D61B17A-A595-4EEB-9DFE-175D92EBEEF5}" type="presParOf" srcId="{BDF0E60C-118A-4191-BB33-DA5AA854A64D}" destId="{7D57356F-2F28-4D50-AF56-7911F79996B0}" srcOrd="1" destOrd="0" presId="urn:microsoft.com/office/officeart/2008/layout/HorizontalMultiLevelHierarchy"/>
  </dgm:cxnLst>
  <dgm:bg/>
  <dgm:whole/>
  <dgm:extLst>
    <a:ext uri="http://schemas.microsoft.com/office/drawing/2008/diagram">
      <dsp:dataModelExt xmlns=""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FC19A1-16A3-4A72-9F1F-2BF6A663A034}" type="doc">
      <dgm:prSet loTypeId="urn:microsoft.com/office/officeart/2005/8/layout/cycle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AAF13C4-623F-458B-B690-EB2A0E7B692C}">
      <dgm:prSet phldrT="[文字]"/>
      <dgm:spPr>
        <a:gradFill rotWithShape="0">
          <a:gsLst>
            <a:gs pos="0">
              <a:srgbClr val="9BBB59"/>
            </a:gs>
            <a:gs pos="50000">
              <a:srgbClr val="9BBB59"/>
            </a:gs>
            <a:gs pos="70000">
              <a:srgbClr val="9BBB59"/>
            </a:gs>
            <a:gs pos="100000">
              <a:srgbClr val="9BBB59"/>
            </a:gs>
          </a:gsLst>
        </a:gradFill>
      </dgm:spPr>
      <dgm:t>
        <a:bodyPr/>
        <a:lstStyle/>
        <a:p>
          <a:r>
            <a:rPr lang="zh-TW" altLang="zh-TW" b="1" dirty="0" smtClean="0"/>
            <a:t>多元化的競爭者</a:t>
          </a:r>
          <a:endParaRPr lang="zh-TW" altLang="en-US" dirty="0"/>
        </a:p>
      </dgm:t>
    </dgm:pt>
    <dgm:pt modelId="{C38A44F1-F327-46C8-8DDA-A5C6513555DA}" type="parTrans" cxnId="{29123F61-DCFB-43F7-9754-9BDC1BBC60D2}">
      <dgm:prSet/>
      <dgm:spPr/>
      <dgm:t>
        <a:bodyPr/>
        <a:lstStyle/>
        <a:p>
          <a:endParaRPr lang="zh-TW" altLang="en-US"/>
        </a:p>
      </dgm:t>
    </dgm:pt>
    <dgm:pt modelId="{7EBC4EF1-6144-4E85-BC00-F24B48926D87}" type="sibTrans" cxnId="{29123F61-DCFB-43F7-9754-9BDC1BBC60D2}">
      <dgm:prSet/>
      <dgm:spPr>
        <a:ln>
          <a:solidFill>
            <a:srgbClr val="9BBB59"/>
          </a:solidFill>
        </a:ln>
      </dgm:spPr>
      <dgm:t>
        <a:bodyPr/>
        <a:lstStyle/>
        <a:p>
          <a:endParaRPr lang="zh-TW" altLang="en-US"/>
        </a:p>
      </dgm:t>
    </dgm:pt>
    <dgm:pt modelId="{5C70E318-AC05-4FAC-AF2D-74541502463F}">
      <dgm:prSet phldrT="[文字]"/>
      <dgm:spPr>
        <a:gradFill rotWithShape="0">
          <a:gsLst>
            <a:gs pos="0">
              <a:srgbClr val="9BBB59"/>
            </a:gs>
            <a:gs pos="50000">
              <a:srgbClr val="9BBB59"/>
            </a:gs>
            <a:gs pos="70000">
              <a:srgbClr val="9BBB59"/>
            </a:gs>
            <a:gs pos="100000">
              <a:srgbClr val="9BBB59"/>
            </a:gs>
          </a:gsLst>
        </a:gradFill>
      </dgm:spPr>
      <dgm:t>
        <a:bodyPr/>
        <a:lstStyle/>
        <a:p>
          <a:r>
            <a:rPr lang="zh-TW" altLang="zh-TW" b="1" dirty="0" smtClean="0"/>
            <a:t>退出障礙</a:t>
          </a:r>
          <a:endParaRPr lang="zh-TW" altLang="en-US" dirty="0"/>
        </a:p>
      </dgm:t>
    </dgm:pt>
    <dgm:pt modelId="{5CD284C6-777B-4D7A-A3F7-FF5A689F530A}" type="parTrans" cxnId="{65CD0451-5893-4D92-B5C3-403723A515BD}">
      <dgm:prSet/>
      <dgm:spPr/>
      <dgm:t>
        <a:bodyPr/>
        <a:lstStyle/>
        <a:p>
          <a:endParaRPr lang="zh-TW" altLang="en-US"/>
        </a:p>
      </dgm:t>
    </dgm:pt>
    <dgm:pt modelId="{121932C0-EEB9-4A5A-8397-9234D9B7884D}" type="sibTrans" cxnId="{65CD0451-5893-4D92-B5C3-403723A515BD}">
      <dgm:prSet/>
      <dgm:spPr>
        <a:ln>
          <a:solidFill>
            <a:srgbClr val="9BBB59"/>
          </a:solidFill>
        </a:ln>
      </dgm:spPr>
      <dgm:t>
        <a:bodyPr/>
        <a:lstStyle/>
        <a:p>
          <a:endParaRPr lang="zh-TW" altLang="en-US"/>
        </a:p>
      </dgm:t>
    </dgm:pt>
    <dgm:pt modelId="{3301D844-F02B-4546-98F0-623503858363}">
      <dgm:prSet phldrT="[文字]"/>
      <dgm:spPr>
        <a:gradFill rotWithShape="0">
          <a:gsLst>
            <a:gs pos="0">
              <a:srgbClr val="9BBB59"/>
            </a:gs>
            <a:gs pos="50000">
              <a:srgbClr val="9BBB59"/>
            </a:gs>
            <a:gs pos="70000">
              <a:srgbClr val="9BBB59"/>
            </a:gs>
            <a:gs pos="100000">
              <a:srgbClr val="9BBB59"/>
            </a:gs>
          </a:gsLst>
        </a:gradFill>
      </dgm:spPr>
      <dgm:t>
        <a:bodyPr/>
        <a:lstStyle/>
        <a:p>
          <a:r>
            <a:rPr lang="zh-TW" altLang="zh-TW" b="1" dirty="0" smtClean="0"/>
            <a:t>產品差異化與品牌知名度</a:t>
          </a:r>
          <a:endParaRPr lang="zh-TW" altLang="en-US" dirty="0"/>
        </a:p>
      </dgm:t>
    </dgm:pt>
    <dgm:pt modelId="{60083764-3DBB-4550-BDC8-14E76606A2FD}" type="parTrans" cxnId="{60CE778B-C91E-47C6-A20D-D915299CE154}">
      <dgm:prSet/>
      <dgm:spPr/>
      <dgm:t>
        <a:bodyPr/>
        <a:lstStyle/>
        <a:p>
          <a:endParaRPr lang="zh-TW" altLang="en-US"/>
        </a:p>
      </dgm:t>
    </dgm:pt>
    <dgm:pt modelId="{8388C41A-D0DD-4360-A0AE-8678D751809D}" type="sibTrans" cxnId="{60CE778B-C91E-47C6-A20D-D915299CE154}">
      <dgm:prSet/>
      <dgm:spPr>
        <a:ln>
          <a:solidFill>
            <a:srgbClr val="9BBB59"/>
          </a:solidFill>
        </a:ln>
      </dgm:spPr>
      <dgm:t>
        <a:bodyPr/>
        <a:lstStyle/>
        <a:p>
          <a:endParaRPr lang="zh-TW" altLang="en-US"/>
        </a:p>
      </dgm:t>
    </dgm:pt>
    <dgm:pt modelId="{CF768143-806D-4BF2-9119-A44726202A22}" type="pres">
      <dgm:prSet presAssocID="{70FC19A1-16A3-4A72-9F1F-2BF6A663A03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3688EE2-2078-43F4-819F-732456D06A01}" type="pres">
      <dgm:prSet presAssocID="{AAAF13C4-623F-458B-B690-EB2A0E7B692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33E8F19-6530-494A-83EE-60F6855AD116}" type="pres">
      <dgm:prSet presAssocID="{AAAF13C4-623F-458B-B690-EB2A0E7B692C}" presName="spNode" presStyleCnt="0"/>
      <dgm:spPr/>
    </dgm:pt>
    <dgm:pt modelId="{4D2C7C16-674D-41E2-8277-C892DFA66AE7}" type="pres">
      <dgm:prSet presAssocID="{7EBC4EF1-6144-4E85-BC00-F24B48926D87}" presName="sibTrans" presStyleLbl="sibTrans1D1" presStyleIdx="0" presStyleCnt="3"/>
      <dgm:spPr/>
      <dgm:t>
        <a:bodyPr/>
        <a:lstStyle/>
        <a:p>
          <a:endParaRPr lang="zh-TW" altLang="en-US"/>
        </a:p>
      </dgm:t>
    </dgm:pt>
    <dgm:pt modelId="{F7F9F6B7-0529-4DB6-A892-B6B24295D005}" type="pres">
      <dgm:prSet presAssocID="{5C70E318-AC05-4FAC-AF2D-74541502463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42F617-C05D-452F-BD6D-6185D406352B}" type="pres">
      <dgm:prSet presAssocID="{5C70E318-AC05-4FAC-AF2D-74541502463F}" presName="spNode" presStyleCnt="0"/>
      <dgm:spPr/>
    </dgm:pt>
    <dgm:pt modelId="{215ADEFD-9634-47CF-8483-0CDC54A20411}" type="pres">
      <dgm:prSet presAssocID="{121932C0-EEB9-4A5A-8397-9234D9B7884D}" presName="sibTrans" presStyleLbl="sibTrans1D1" presStyleIdx="1" presStyleCnt="3"/>
      <dgm:spPr/>
      <dgm:t>
        <a:bodyPr/>
        <a:lstStyle/>
        <a:p>
          <a:endParaRPr lang="zh-TW" altLang="en-US"/>
        </a:p>
      </dgm:t>
    </dgm:pt>
    <dgm:pt modelId="{68D9CDDC-125A-4C87-A4B8-5BCE0544282F}" type="pres">
      <dgm:prSet presAssocID="{3301D844-F02B-4546-98F0-62350385836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5C9705D-FE64-4409-AAE9-34CF8A850A4B}" type="pres">
      <dgm:prSet presAssocID="{3301D844-F02B-4546-98F0-623503858363}" presName="spNode" presStyleCnt="0"/>
      <dgm:spPr/>
    </dgm:pt>
    <dgm:pt modelId="{D63D6758-FBE7-44B5-8B5D-DAB5400F3C0D}" type="pres">
      <dgm:prSet presAssocID="{8388C41A-D0DD-4360-A0AE-8678D751809D}" presName="sibTrans" presStyleLbl="sibTrans1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E17EEBFB-E544-47CC-81CD-E9962F64041B}" type="presOf" srcId="{8388C41A-D0DD-4360-A0AE-8678D751809D}" destId="{D63D6758-FBE7-44B5-8B5D-DAB5400F3C0D}" srcOrd="0" destOrd="0" presId="urn:microsoft.com/office/officeart/2005/8/layout/cycle6"/>
    <dgm:cxn modelId="{DD21487D-DF56-478D-9FA4-C78EE05934C6}" type="presOf" srcId="{7EBC4EF1-6144-4E85-BC00-F24B48926D87}" destId="{4D2C7C16-674D-41E2-8277-C892DFA66AE7}" srcOrd="0" destOrd="0" presId="urn:microsoft.com/office/officeart/2005/8/layout/cycle6"/>
    <dgm:cxn modelId="{A5F2656B-F7EC-4F3D-8E97-F0E641076335}" type="presOf" srcId="{3301D844-F02B-4546-98F0-623503858363}" destId="{68D9CDDC-125A-4C87-A4B8-5BCE0544282F}" srcOrd="0" destOrd="0" presId="urn:microsoft.com/office/officeart/2005/8/layout/cycle6"/>
    <dgm:cxn modelId="{D2767C64-F7D0-4AED-B4A5-EF862A1D5AFC}" type="presOf" srcId="{5C70E318-AC05-4FAC-AF2D-74541502463F}" destId="{F7F9F6B7-0529-4DB6-A892-B6B24295D005}" srcOrd="0" destOrd="0" presId="urn:microsoft.com/office/officeart/2005/8/layout/cycle6"/>
    <dgm:cxn modelId="{594E3D09-5BD2-4F6D-B0CD-F66F13D2E829}" type="presOf" srcId="{AAAF13C4-623F-458B-B690-EB2A0E7B692C}" destId="{53688EE2-2078-43F4-819F-732456D06A01}" srcOrd="0" destOrd="0" presId="urn:microsoft.com/office/officeart/2005/8/layout/cycle6"/>
    <dgm:cxn modelId="{29123F61-DCFB-43F7-9754-9BDC1BBC60D2}" srcId="{70FC19A1-16A3-4A72-9F1F-2BF6A663A034}" destId="{AAAF13C4-623F-458B-B690-EB2A0E7B692C}" srcOrd="0" destOrd="0" parTransId="{C38A44F1-F327-46C8-8DDA-A5C6513555DA}" sibTransId="{7EBC4EF1-6144-4E85-BC00-F24B48926D87}"/>
    <dgm:cxn modelId="{E6868559-DCE1-4FFE-A118-27E71A79A137}" type="presOf" srcId="{121932C0-EEB9-4A5A-8397-9234D9B7884D}" destId="{215ADEFD-9634-47CF-8483-0CDC54A20411}" srcOrd="0" destOrd="0" presId="urn:microsoft.com/office/officeart/2005/8/layout/cycle6"/>
    <dgm:cxn modelId="{65CD0451-5893-4D92-B5C3-403723A515BD}" srcId="{70FC19A1-16A3-4A72-9F1F-2BF6A663A034}" destId="{5C70E318-AC05-4FAC-AF2D-74541502463F}" srcOrd="1" destOrd="0" parTransId="{5CD284C6-777B-4D7A-A3F7-FF5A689F530A}" sibTransId="{121932C0-EEB9-4A5A-8397-9234D9B7884D}"/>
    <dgm:cxn modelId="{60CE778B-C91E-47C6-A20D-D915299CE154}" srcId="{70FC19A1-16A3-4A72-9F1F-2BF6A663A034}" destId="{3301D844-F02B-4546-98F0-623503858363}" srcOrd="2" destOrd="0" parTransId="{60083764-3DBB-4550-BDC8-14E76606A2FD}" sibTransId="{8388C41A-D0DD-4360-A0AE-8678D751809D}"/>
    <dgm:cxn modelId="{B9940577-1463-42FD-BDBF-48B691905B42}" type="presOf" srcId="{70FC19A1-16A3-4A72-9F1F-2BF6A663A034}" destId="{CF768143-806D-4BF2-9119-A44726202A22}" srcOrd="0" destOrd="0" presId="urn:microsoft.com/office/officeart/2005/8/layout/cycle6"/>
    <dgm:cxn modelId="{F19A1C96-7D7E-4104-BF33-9F042DCC5176}" type="presParOf" srcId="{CF768143-806D-4BF2-9119-A44726202A22}" destId="{53688EE2-2078-43F4-819F-732456D06A01}" srcOrd="0" destOrd="0" presId="urn:microsoft.com/office/officeart/2005/8/layout/cycle6"/>
    <dgm:cxn modelId="{AFA877E7-0D4E-4B90-BA0C-2F75A88470C6}" type="presParOf" srcId="{CF768143-806D-4BF2-9119-A44726202A22}" destId="{033E8F19-6530-494A-83EE-60F6855AD116}" srcOrd="1" destOrd="0" presId="urn:microsoft.com/office/officeart/2005/8/layout/cycle6"/>
    <dgm:cxn modelId="{5FAE9522-5BC3-4DA8-8EE3-C19B1AA16E8C}" type="presParOf" srcId="{CF768143-806D-4BF2-9119-A44726202A22}" destId="{4D2C7C16-674D-41E2-8277-C892DFA66AE7}" srcOrd="2" destOrd="0" presId="urn:microsoft.com/office/officeart/2005/8/layout/cycle6"/>
    <dgm:cxn modelId="{E7B38905-CB7B-4E6E-A80A-3FFCCAE6168D}" type="presParOf" srcId="{CF768143-806D-4BF2-9119-A44726202A22}" destId="{F7F9F6B7-0529-4DB6-A892-B6B24295D005}" srcOrd="3" destOrd="0" presId="urn:microsoft.com/office/officeart/2005/8/layout/cycle6"/>
    <dgm:cxn modelId="{5CA2CA43-06D6-4646-A733-4835B101970B}" type="presParOf" srcId="{CF768143-806D-4BF2-9119-A44726202A22}" destId="{9742F617-C05D-452F-BD6D-6185D406352B}" srcOrd="4" destOrd="0" presId="urn:microsoft.com/office/officeart/2005/8/layout/cycle6"/>
    <dgm:cxn modelId="{C6C30FF2-8B62-45F7-827E-946C7A0B9CEB}" type="presParOf" srcId="{CF768143-806D-4BF2-9119-A44726202A22}" destId="{215ADEFD-9634-47CF-8483-0CDC54A20411}" srcOrd="5" destOrd="0" presId="urn:microsoft.com/office/officeart/2005/8/layout/cycle6"/>
    <dgm:cxn modelId="{94739851-3A77-41E2-9844-F1074039DB3B}" type="presParOf" srcId="{CF768143-806D-4BF2-9119-A44726202A22}" destId="{68D9CDDC-125A-4C87-A4B8-5BCE0544282F}" srcOrd="6" destOrd="0" presId="urn:microsoft.com/office/officeart/2005/8/layout/cycle6"/>
    <dgm:cxn modelId="{D977E4D4-7175-4FC0-B7FC-798DCAB95E15}" type="presParOf" srcId="{CF768143-806D-4BF2-9119-A44726202A22}" destId="{C5C9705D-FE64-4409-AAE9-34CF8A850A4B}" srcOrd="7" destOrd="0" presId="urn:microsoft.com/office/officeart/2005/8/layout/cycle6"/>
    <dgm:cxn modelId="{0E2D2C67-0FF9-4EDE-84FD-A0469ACB8647}" type="presParOf" srcId="{CF768143-806D-4BF2-9119-A44726202A22}" destId="{D63D6758-FBE7-44B5-8B5D-DAB5400F3C0D}" srcOrd="8" destOrd="0" presId="urn:microsoft.com/office/officeart/2005/8/layout/cycle6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C8BEF-E8D5-4D59-A394-93432F7264E6}" type="datetimeFigureOut">
              <a:rPr lang="zh-TW" altLang="en-US" smtClean="0"/>
              <a:pPr/>
              <a:t>2015/12/23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533D9-29D2-40FF-B4C3-930F8151E50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630524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其主要產品：包括輕快車、運動車、公路競賽車， 及新近開發的電動車、摺疊車等。</a:t>
            </a:r>
          </a:p>
          <a:p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再者，捷安特也陸續開發出腳踏車的周邊商品， 安全頭盔、夾克背包手錶、鑰匙圈、琳瑯滿目， 提升了系列產品的搭配及附加價值。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zh-TW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從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2011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年起陸續與台北市政府、彰化縣政府、台中市政府簽訂公共自行車租賃系統的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案，也就是所謂的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Youbike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533D9-29D2-40FF-B4C3-930F8151E505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045342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err="1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Globalocalization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：全球混血經營學</a:t>
            </a:r>
            <a:endParaRPr lang="en-US" altLang="zh-TW" sz="1200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12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Inspiring Adventure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：品牌再造的重新想像</a:t>
            </a:r>
            <a:endParaRPr lang="en-US" altLang="zh-TW" sz="1200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12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Action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：徹底從實踐中學習最佳實務</a:t>
            </a:r>
            <a:endParaRPr lang="en-US" altLang="zh-TW" sz="1200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12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Navigator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：專注本業、追求卓越，並且不斷的自我挑戰</a:t>
            </a:r>
            <a:endParaRPr lang="en-US" altLang="zh-TW" sz="1200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Total Cycling solution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：全面引爆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21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世紀的自行車通路革命</a:t>
            </a:r>
            <a:endParaRPr lang="en-US" altLang="zh-TW" sz="1200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GIANT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：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這五個英文字，不僅是全球知名品牌，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巨大保持領先的獨門心法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533D9-29D2-40FF-B4C3-930F8151E505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081088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533D9-29D2-40FF-B4C3-930F8151E505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767042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533D9-29D2-40FF-B4C3-930F8151E505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864016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533D9-29D2-40FF-B4C3-930F8151E505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132678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533D9-29D2-40FF-B4C3-930F8151E505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461381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533D9-29D2-40FF-B4C3-930F8151E505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461381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94A5406-254C-4828-A393-F504998A85B1}" type="datetimeFigureOut">
              <a:rPr lang="zh-TW" altLang="en-US" smtClean="0"/>
              <a:pPr/>
              <a:t>2015/12/23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E0565AA-2E44-41DF-B68B-2E73119E3DD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4A5406-254C-4828-A393-F504998A85B1}" type="datetimeFigureOut">
              <a:rPr lang="zh-TW" altLang="en-US" smtClean="0"/>
              <a:pPr/>
              <a:t>2015/12/23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0565AA-2E44-41DF-B68B-2E73119E3DD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4A5406-254C-4828-A393-F504998A85B1}" type="datetimeFigureOut">
              <a:rPr lang="zh-TW" altLang="en-US" smtClean="0"/>
              <a:pPr/>
              <a:t>2015/12/23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0565AA-2E44-41DF-B68B-2E73119E3DD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4A5406-254C-4828-A393-F504998A85B1}" type="datetimeFigureOut">
              <a:rPr lang="zh-TW" altLang="en-US" smtClean="0"/>
              <a:pPr/>
              <a:t>2015/12/23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0565AA-2E44-41DF-B68B-2E73119E3DD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4A5406-254C-4828-A393-F504998A85B1}" type="datetimeFigureOut">
              <a:rPr lang="zh-TW" altLang="en-US" smtClean="0"/>
              <a:pPr/>
              <a:t>2015/12/23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0565AA-2E44-41DF-B68B-2E73119E3DD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4A5406-254C-4828-A393-F504998A85B1}" type="datetimeFigureOut">
              <a:rPr lang="zh-TW" altLang="en-US" smtClean="0"/>
              <a:pPr/>
              <a:t>2015/12/23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0565AA-2E44-41DF-B68B-2E73119E3DD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4A5406-254C-4828-A393-F504998A85B1}" type="datetimeFigureOut">
              <a:rPr lang="zh-TW" altLang="en-US" smtClean="0"/>
              <a:pPr/>
              <a:t>2015/12/23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0565AA-2E44-41DF-B68B-2E73119E3DD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4A5406-254C-4828-A393-F504998A85B1}" type="datetimeFigureOut">
              <a:rPr lang="zh-TW" altLang="en-US" smtClean="0"/>
              <a:pPr/>
              <a:t>2015/12/23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0565AA-2E44-41DF-B68B-2E73119E3DD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4A5406-254C-4828-A393-F504998A85B1}" type="datetimeFigureOut">
              <a:rPr lang="zh-TW" altLang="en-US" smtClean="0"/>
              <a:pPr/>
              <a:t>2015/12/23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0565AA-2E44-41DF-B68B-2E73119E3DD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94A5406-254C-4828-A393-F504998A85B1}" type="datetimeFigureOut">
              <a:rPr lang="zh-TW" altLang="en-US" smtClean="0"/>
              <a:pPr/>
              <a:t>2015/12/23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0565AA-2E44-41DF-B68B-2E73119E3DD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94A5406-254C-4828-A393-F504998A85B1}" type="datetimeFigureOut">
              <a:rPr lang="zh-TW" altLang="en-US" smtClean="0"/>
              <a:pPr/>
              <a:t>2015/12/23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E0565AA-2E44-41DF-B68B-2E73119E3DD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94A5406-254C-4828-A393-F504998A85B1}" type="datetimeFigureOut">
              <a:rPr lang="zh-TW" altLang="en-US" smtClean="0"/>
              <a:pPr/>
              <a:t>2015/12/23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E0565AA-2E44-41DF-B68B-2E73119E3DD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diagramColors" Target="../diagrams/colors6.xml"/><Relationship Id="rId5" Type="http://schemas.openxmlformats.org/officeDocument/2006/relationships/diagramLayout" Target="../diagrams/layout5.xml"/><Relationship Id="rId10" Type="http://schemas.openxmlformats.org/officeDocument/2006/relationships/diagramQuickStyle" Target="../diagrams/quickStyle6.xml"/><Relationship Id="rId4" Type="http://schemas.openxmlformats.org/officeDocument/2006/relationships/diagramData" Target="../diagrams/data5.xml"/><Relationship Id="rId9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img.store.pchome.com.tw/~prod/M00758127/P8120121-800.jpg?pimg=static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://www.giantcyclingworld.com/web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ookzone.com.tw/event/cb402/cb402.asp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s://zh.wikipedia.org/zh-tw/%E6%8D%B7%E5%AE%89%E7%89%B9" TargetMode="External"/><Relationship Id="rId10" Type="http://schemas.openxmlformats.org/officeDocument/2006/relationships/hyperlink" Target="https://i.ytimg.com/vi/VpNN6uzu9DU/hqdefault.jpg" TargetMode="External"/><Relationship Id="rId4" Type="http://schemas.openxmlformats.org/officeDocument/2006/relationships/hyperlink" Target="http://pic.pimg.tw/ahomiya/1215760166.jpg" TargetMode="External"/><Relationship Id="rId9" Type="http://schemas.openxmlformats.org/officeDocument/2006/relationships/hyperlink" Target="http://img02.taobaocdn.com/bao/uploaded/i2/19179030667428293/T1arAWXntaXXXXXXXX_!!0-item_pic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jpeg"/><Relationship Id="rId7" Type="http://schemas.openxmlformats.org/officeDocument/2006/relationships/hyperlink" Target="http://www.shs.edu.tw/works/essay/2009/11/2009111017490069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.answers.yahoo.com/question/index?qid=20070724000016KK05288" TargetMode="External"/><Relationship Id="rId5" Type="http://schemas.openxmlformats.org/officeDocument/2006/relationships/hyperlink" Target="http://www.shs.edu.tw/works/essay/2008/10/2008102415421342.pdf" TargetMode="External"/><Relationship Id="rId4" Type="http://schemas.openxmlformats.org/officeDocument/2006/relationships/hyperlink" Target="http://www.17high.com.tw/index.asp?Mods=Board&amp;File=BoardInfo&amp;Cid=21&amp;Sid=77&amp;Bid=468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829761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捷安特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GIANT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指導老師：陳盈志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組員：莊閎雅、李建志、黃洊宜、黃悅寧、李鳳民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Picture 4" descr="C:\Users\scu\AppData\Local\Microsoft\Windows\Temporary Internet Files\Content.IE5\4QCCK95C\MCj04179920000[1].wm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B9DAED"/>
              </a:clrFrom>
              <a:clrTo>
                <a:srgbClr val="B9DAE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4929188"/>
            <a:ext cx="1928813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scu\AppData\Local\Microsoft\Windows\Temporary Internet Files\Content.IE5\4QCCK95C\MCj04179920000[1].wm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B9DAED"/>
              </a:clrFrom>
              <a:clrTo>
                <a:srgbClr val="B9DAE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429250"/>
            <a:ext cx="150495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scu\AppData\Local\Microsoft\Windows\Temporary Internet Files\Content.IE5\4QCCK95C\MCj04179920000[1].wm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B9DAED"/>
              </a:clrFrom>
              <a:clrTo>
                <a:srgbClr val="B9DAE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4429125"/>
            <a:ext cx="23034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www.fullplenty.com.tw/image/giant%201%E6%A8%99%E6%BA%96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-357188"/>
            <a:ext cx="43815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4" y="19419"/>
            <a:ext cx="9144000" cy="6858000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zh-TW" altLang="en-US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供應商議價力</a:t>
            </a:r>
            <a:r>
              <a:rPr lang="zh-TW" altLang="zh-TW" sz="4400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/>
            </a:r>
            <a:br>
              <a:rPr lang="zh-TW" altLang="zh-TW" sz="4400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</a:br>
            <a:endParaRPr lang="zh-TW" altLang="en-US" dirty="0"/>
          </a:p>
        </p:txBody>
      </p:sp>
      <p:pic>
        <p:nvPicPr>
          <p:cNvPr id="5" name="Picture 4" descr="http://www.fullplenty.com.tw/image/giant%201%E6%A8%99%E6%BA%96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-357188"/>
            <a:ext cx="43815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="" xmlns:p14="http://schemas.microsoft.com/office/powerpoint/2010/main" val="4042680015"/>
              </p:ext>
            </p:extLst>
          </p:nvPr>
        </p:nvGraphicFramePr>
        <p:xfrm>
          <a:off x="132184" y="1054100"/>
          <a:ext cx="8904312" cy="5803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="" xmlns:p14="http://schemas.microsoft.com/office/powerpoint/2010/main" val="21471082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zh-TW" altLang="en-US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買方議價力</a:t>
            </a:r>
            <a:r>
              <a:rPr lang="zh-TW" altLang="zh-TW" sz="4400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/>
            </a:r>
            <a:br>
              <a:rPr lang="zh-TW" altLang="zh-TW" sz="4400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</a:br>
            <a:endParaRPr lang="zh-TW" altLang="en-US" dirty="0"/>
          </a:p>
        </p:txBody>
      </p:sp>
      <p:pic>
        <p:nvPicPr>
          <p:cNvPr id="5" name="Picture 4" descr="http://www.fullplenty.com.tw/image/giant%201%E6%A8%99%E6%BA%96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-357188"/>
            <a:ext cx="43815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="" xmlns:p14="http://schemas.microsoft.com/office/powerpoint/2010/main" val="2760260290"/>
              </p:ext>
            </p:extLst>
          </p:nvPr>
        </p:nvGraphicFramePr>
        <p:xfrm>
          <a:off x="539552" y="1054100"/>
          <a:ext cx="7931231" cy="2839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="" xmlns:p14="http://schemas.microsoft.com/office/powerpoint/2010/main" val="125649373"/>
              </p:ext>
            </p:extLst>
          </p:nvPr>
        </p:nvGraphicFramePr>
        <p:xfrm>
          <a:off x="539552" y="3789040"/>
          <a:ext cx="7931231" cy="2839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="" xmlns:p14="http://schemas.microsoft.com/office/powerpoint/2010/main" val="1852048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7" grpId="0">
        <p:bldAsOne/>
      </p:bldGraphic>
      <p:bldGraphic spid="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zh-TW" altLang="en-US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業內競爭</a:t>
            </a:r>
            <a:r>
              <a:rPr lang="zh-TW" altLang="zh-TW" sz="4400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/>
            </a:r>
            <a:br>
              <a:rPr lang="zh-TW" altLang="zh-TW" sz="4400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</a:br>
            <a:endParaRPr lang="zh-TW" altLang="en-US" dirty="0"/>
          </a:p>
        </p:txBody>
      </p:sp>
      <p:pic>
        <p:nvPicPr>
          <p:cNvPr id="5" name="Picture 4" descr="http://www.fullplenty.com.tw/image/giant%201%E6%A8%99%E6%BA%96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-357188"/>
            <a:ext cx="43815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="" xmlns:p14="http://schemas.microsoft.com/office/powerpoint/2010/main" val="1392136964"/>
              </p:ext>
            </p:extLst>
          </p:nvPr>
        </p:nvGraphicFramePr>
        <p:xfrm>
          <a:off x="107504" y="980728"/>
          <a:ext cx="8928992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18296554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70" y="0"/>
            <a:ext cx="9144000" cy="6885384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zh-TW" altLang="zh-TW" sz="4400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/>
            </a:r>
            <a:br>
              <a:rPr lang="zh-TW" altLang="zh-TW" sz="4400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</a:br>
            <a:endParaRPr lang="zh-TW" altLang="en-US" dirty="0"/>
          </a:p>
        </p:txBody>
      </p:sp>
      <p:pic>
        <p:nvPicPr>
          <p:cNvPr id="5" name="Picture 4" descr="http://www.fullplenty.com.tw/image/giant%201%E6%A8%99%E6%BA%96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-357188"/>
            <a:ext cx="43815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79825393"/>
              </p:ext>
            </p:extLst>
          </p:nvPr>
        </p:nvGraphicFramePr>
        <p:xfrm>
          <a:off x="755576" y="1484786"/>
          <a:ext cx="7920877" cy="48245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2303"/>
                <a:gridCol w="1429428"/>
                <a:gridCol w="1429428"/>
                <a:gridCol w="1429428"/>
                <a:gridCol w="1430290"/>
              </a:tblGrid>
              <a:tr h="804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買方經驗週期</a:t>
                      </a:r>
                      <a:endParaRPr lang="zh-TW" sz="3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04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採購</a:t>
                      </a:r>
                      <a:endParaRPr lang="zh-TW" sz="3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交貨</a:t>
                      </a:r>
                      <a:endParaRPr lang="zh-TW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使用</a:t>
                      </a:r>
                      <a:endParaRPr lang="zh-TW" sz="3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拋棄</a:t>
                      </a:r>
                      <a:endParaRPr lang="zh-TW" sz="32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04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簡單</a:t>
                      </a:r>
                      <a:endParaRPr lang="zh-TW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32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32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V</a:t>
                      </a:r>
                      <a:endParaRPr lang="zh-TW" sz="32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32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04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便利</a:t>
                      </a:r>
                      <a:endParaRPr lang="zh-TW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V</a:t>
                      </a:r>
                      <a:endParaRPr lang="zh-TW" sz="32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V</a:t>
                      </a:r>
                      <a:endParaRPr lang="zh-TW" sz="32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V</a:t>
                      </a:r>
                      <a:endParaRPr lang="zh-TW" sz="3200" kern="10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32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04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樂趣和形象</a:t>
                      </a:r>
                      <a:endParaRPr lang="zh-TW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32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32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V</a:t>
                      </a:r>
                      <a:endParaRPr lang="zh-TW" sz="3200" kern="10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3200" kern="10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04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環保</a:t>
                      </a:r>
                      <a:endParaRPr lang="zh-TW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32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32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V</a:t>
                      </a:r>
                      <a:endParaRPr lang="zh-TW" sz="32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V</a:t>
                      </a:r>
                      <a:endParaRPr lang="zh-TW" sz="32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標題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zh-TW" altLang="en-US" sz="44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如何執行藍海策略</a:t>
            </a:r>
            <a:r>
              <a:rPr lang="zh-TW" altLang="zh-TW" sz="44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/>
            </a:r>
            <a:br>
              <a:rPr lang="zh-TW" altLang="zh-TW" sz="44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</a:br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3347864" y="3933056"/>
            <a:ext cx="648072" cy="72008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8422266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09898E-6 L 0.15365 3.09898E-6 " pathEditMode="relative" rAng="0" ptsTypes="AA">
                                      <p:cBhvr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365 3.09898E-6 L 0.23212 3.09898E-6 C 0.26754 3.09898E-6 0.31111 -0.03215 0.31111 -0.05782 L 0.31111 -0.11541 " pathEditMode="relative" rAng="0" ptsTypes="FfFF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-5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11 -0.11541 L 0.31111 3.09898E-6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11 3.09898E-6 L 0.31111 0.1154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11 0.1154 L 0.31111 0.24144 " pathEditMode="relative" rAng="0" ptsTypes="AA">
                                      <p:cBhvr>
                                        <p:cTn id="4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11 0.24144 L 0.46858 0.24144 " pathEditMode="relative" rAng="0" ptsTypes="AA">
                                      <p:cBhvr>
                                        <p:cTn id="5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15"/>
            <a:ext cx="9144000" cy="6858000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zh-TW" altLang="zh-TW" sz="4400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/>
            </a:r>
            <a:br>
              <a:rPr lang="zh-TW" altLang="zh-TW" sz="4400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</a:br>
            <a:endParaRPr lang="zh-TW" altLang="en-US" dirty="0"/>
          </a:p>
        </p:txBody>
      </p:sp>
      <p:pic>
        <p:nvPicPr>
          <p:cNvPr id="5" name="Picture 4" descr="http://www.fullplenty.com.tw/image/giant%201%E6%A8%99%E6%BA%96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-357188"/>
            <a:ext cx="43815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69609104"/>
              </p:ext>
            </p:extLst>
          </p:nvPr>
        </p:nvGraphicFramePr>
        <p:xfrm>
          <a:off x="1078948" y="1559750"/>
          <a:ext cx="7021444" cy="4041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8010"/>
                <a:gridCol w="3653434"/>
              </a:tblGrid>
              <a:tr h="53721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標楷體" pitchFamily="65" charset="-120"/>
                          <a:ea typeface="標楷體" pitchFamily="65" charset="-120"/>
                        </a:rPr>
                        <a:t>降低</a:t>
                      </a:r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標楷體" pitchFamily="65" charset="-120"/>
                          <a:ea typeface="標楷體" pitchFamily="65" charset="-120"/>
                        </a:rPr>
                        <a:t>消除</a:t>
                      </a:r>
                      <a:endParaRPr lang="zh-TW" altLang="en-US" sz="32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</a:tr>
              <a:tr h="72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2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變速器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2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籃子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3721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提升</a:t>
                      </a:r>
                      <a:endParaRPr lang="zh-TW" altLang="en-US" sz="32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創造</a:t>
                      </a:r>
                      <a:endParaRPr lang="zh-TW" altLang="en-US" sz="32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</a:tr>
              <a:tr h="72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2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後墊</a:t>
                      </a:r>
                      <a:r>
                        <a:rPr kumimoji="0" lang="en-US" altLang="zh-TW" sz="32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(</a:t>
                      </a:r>
                      <a:r>
                        <a:rPr kumimoji="0" lang="zh-TW" altLang="en-US" sz="32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發泡墊</a:t>
                      </a:r>
                      <a:r>
                        <a:rPr kumimoji="0" lang="en-US" altLang="zh-TW" sz="32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)</a:t>
                      </a:r>
                      <a:endParaRPr kumimoji="0" lang="zh-TW" altLang="en-US" sz="3200" kern="1200" dirty="0" smtClean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2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儀表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2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2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腳踏板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2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電瓶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207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3200" kern="1200" dirty="0" smtClean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2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太陽能板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標題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zh-TW" altLang="en-US" sz="44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市場空間演化的途徑</a:t>
            </a:r>
            <a:r>
              <a:rPr lang="zh-TW" altLang="zh-TW" sz="44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/>
            </a:r>
            <a:br>
              <a:rPr lang="zh-TW" altLang="zh-TW" sz="44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</a:b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5" y="1570038"/>
            <a:ext cx="3347329" cy="3301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圖片 9" descr="121576016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3936" y="1571612"/>
            <a:ext cx="3640974" cy="32861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90085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7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zh-TW" altLang="zh-TW" sz="4400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/>
            </a:r>
            <a:br>
              <a:rPr lang="zh-TW" altLang="zh-TW" sz="4400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</a:br>
            <a:endParaRPr lang="zh-TW" altLang="en-US" dirty="0"/>
          </a:p>
        </p:txBody>
      </p:sp>
      <p:pic>
        <p:nvPicPr>
          <p:cNvPr id="5" name="Picture 4" descr="http://www.fullplenty.com.tw/image/giant%201%E6%A8%99%E6%BA%96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-357188"/>
            <a:ext cx="43815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標題 2"/>
          <p:cNvSpPr txBox="1">
            <a:spLocks/>
          </p:cNvSpPr>
          <p:nvPr/>
        </p:nvSpPr>
        <p:spPr>
          <a:xfrm>
            <a:off x="609600" y="142852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zh-TW" altLang="en-US" sz="44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腳踏車草圖</a:t>
            </a:r>
            <a:r>
              <a:rPr lang="zh-TW" altLang="zh-TW" sz="44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/>
            </a:r>
            <a:br>
              <a:rPr lang="zh-TW" altLang="zh-TW" sz="44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</a:br>
            <a:endParaRPr lang="zh-TW" altLang="en-US" dirty="0"/>
          </a:p>
        </p:txBody>
      </p:sp>
      <p:pic>
        <p:nvPicPr>
          <p:cNvPr id="9" name="圖片 8" descr="腳踏車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1000108"/>
            <a:ext cx="7310492" cy="4958358"/>
          </a:xfrm>
          <a:prstGeom prst="rect">
            <a:avLst/>
          </a:prstGeom>
        </p:spPr>
      </p:pic>
      <p:sp>
        <p:nvSpPr>
          <p:cNvPr id="10" name="直線圖說文字 1 9"/>
          <p:cNvSpPr/>
          <p:nvPr/>
        </p:nvSpPr>
        <p:spPr>
          <a:xfrm rot="16200000">
            <a:off x="1199332" y="2872579"/>
            <a:ext cx="642942" cy="612775"/>
          </a:xfrm>
          <a:prstGeom prst="borderCallout1">
            <a:avLst>
              <a:gd name="adj1" fmla="val 18750"/>
              <a:gd name="adj2" fmla="val -8333"/>
              <a:gd name="adj3" fmla="val 148037"/>
              <a:gd name="adj4" fmla="val 6923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 smtClean="0">
                <a:latin typeface="標楷體" pitchFamily="65" charset="-120"/>
                <a:ea typeface="標楷體" pitchFamily="65" charset="-120"/>
              </a:rPr>
              <a:t>後墊</a:t>
            </a:r>
            <a:endParaRPr kumimoji="0"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直線圖說文字 1 10"/>
          <p:cNvSpPr/>
          <p:nvPr/>
        </p:nvSpPr>
        <p:spPr>
          <a:xfrm rot="16200000">
            <a:off x="2643173" y="1142986"/>
            <a:ext cx="571503" cy="1000127"/>
          </a:xfrm>
          <a:prstGeom prst="borderCallout1">
            <a:avLst>
              <a:gd name="adj1" fmla="val 18750"/>
              <a:gd name="adj2" fmla="val -8333"/>
              <a:gd name="adj3" fmla="val 60785"/>
              <a:gd name="adj4" fmla="val -7466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前椅墊</a:t>
            </a:r>
            <a:endParaRPr kumimoji="0"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直線圖說文字 1 11"/>
          <p:cNvSpPr/>
          <p:nvPr/>
        </p:nvSpPr>
        <p:spPr>
          <a:xfrm rot="16200000">
            <a:off x="3878257" y="1408101"/>
            <a:ext cx="714379" cy="612775"/>
          </a:xfrm>
          <a:prstGeom prst="borderCallout1">
            <a:avLst>
              <a:gd name="adj1" fmla="val 18750"/>
              <a:gd name="adj2" fmla="val -8333"/>
              <a:gd name="adj3" fmla="val 157533"/>
              <a:gd name="adj4" fmla="val -5044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 smtClean="0">
                <a:latin typeface="標楷體" pitchFamily="65" charset="-120"/>
                <a:ea typeface="標楷體" pitchFamily="65" charset="-120"/>
              </a:rPr>
              <a:t>開關</a:t>
            </a:r>
            <a:endParaRPr kumimoji="0"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直線圖說文字 1 12"/>
          <p:cNvSpPr/>
          <p:nvPr/>
        </p:nvSpPr>
        <p:spPr>
          <a:xfrm rot="16200000">
            <a:off x="5500694" y="714356"/>
            <a:ext cx="785817" cy="1643074"/>
          </a:xfrm>
          <a:prstGeom prst="borderCallout1">
            <a:avLst>
              <a:gd name="adj1" fmla="val 18750"/>
              <a:gd name="adj2" fmla="val -8333"/>
              <a:gd name="adj3" fmla="val -5717"/>
              <a:gd name="adj4" fmla="val -6229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 smtClean="0">
                <a:latin typeface="標楷體" pitchFamily="65" charset="-120"/>
                <a:ea typeface="標楷體" pitchFamily="65" charset="-120"/>
              </a:rPr>
              <a:t>電腦測量表</a:t>
            </a:r>
            <a:endParaRPr kumimoji="0"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直線圖說文字 1 14"/>
          <p:cNvSpPr/>
          <p:nvPr/>
        </p:nvSpPr>
        <p:spPr>
          <a:xfrm rot="16200000">
            <a:off x="6235710" y="2265356"/>
            <a:ext cx="714379" cy="612775"/>
          </a:xfrm>
          <a:prstGeom prst="borderCallout1">
            <a:avLst>
              <a:gd name="adj1" fmla="val 18750"/>
              <a:gd name="adj2" fmla="val -8333"/>
              <a:gd name="adj3" fmla="val -153122"/>
              <a:gd name="adj4" fmla="val 8104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 smtClean="0">
                <a:latin typeface="標楷體" pitchFamily="65" charset="-120"/>
                <a:ea typeface="標楷體" pitchFamily="65" charset="-120"/>
              </a:rPr>
              <a:t>握把</a:t>
            </a:r>
            <a:endParaRPr kumimoji="0"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直線圖說文字 1 15"/>
          <p:cNvSpPr/>
          <p:nvPr/>
        </p:nvSpPr>
        <p:spPr>
          <a:xfrm rot="5400000">
            <a:off x="2857489" y="3000372"/>
            <a:ext cx="571504" cy="1428762"/>
          </a:xfrm>
          <a:prstGeom prst="borderCallout1">
            <a:avLst>
              <a:gd name="adj1" fmla="val 18750"/>
              <a:gd name="adj2" fmla="val -8333"/>
              <a:gd name="adj3" fmla="val -19174"/>
              <a:gd name="adj4" fmla="val -7472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wrap="squar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 smtClean="0">
                <a:latin typeface="標楷體" pitchFamily="65" charset="-120"/>
                <a:ea typeface="標楷體" pitchFamily="65" charset="-120"/>
              </a:rPr>
              <a:t>太陽能板</a:t>
            </a:r>
            <a:endParaRPr kumimoji="0"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" name="直線圖說文字 1 16"/>
          <p:cNvSpPr/>
          <p:nvPr/>
        </p:nvSpPr>
        <p:spPr>
          <a:xfrm rot="5400000">
            <a:off x="5607851" y="3607595"/>
            <a:ext cx="571504" cy="785818"/>
          </a:xfrm>
          <a:prstGeom prst="borderCallout1">
            <a:avLst>
              <a:gd name="adj1" fmla="val 18750"/>
              <a:gd name="adj2" fmla="val -8333"/>
              <a:gd name="adj3" fmla="val 206041"/>
              <a:gd name="adj4" fmla="val -4854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wrap="squar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電瓶</a:t>
            </a:r>
            <a:endParaRPr kumimoji="0"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直線圖說文字 1 17"/>
          <p:cNvSpPr/>
          <p:nvPr/>
        </p:nvSpPr>
        <p:spPr>
          <a:xfrm rot="5400000">
            <a:off x="5536413" y="5036355"/>
            <a:ext cx="571504" cy="785818"/>
          </a:xfrm>
          <a:prstGeom prst="borderCallout1">
            <a:avLst>
              <a:gd name="adj1" fmla="val 18750"/>
              <a:gd name="adj2" fmla="val -8333"/>
              <a:gd name="adj3" fmla="val 207099"/>
              <a:gd name="adj4" fmla="val -6599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wrap="squar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 smtClean="0">
                <a:latin typeface="標楷體" pitchFamily="65" charset="-120"/>
                <a:ea typeface="標楷體" pitchFamily="65" charset="-120"/>
              </a:rPr>
              <a:t>踏板</a:t>
            </a:r>
            <a:endParaRPr kumimoji="0"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21618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zh-TW" altLang="zh-TW" sz="4400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/>
            </a:r>
            <a:br>
              <a:rPr lang="zh-TW" altLang="zh-TW" sz="4400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</a:br>
            <a:endParaRPr lang="zh-TW" altLang="en-US" dirty="0"/>
          </a:p>
        </p:txBody>
      </p:sp>
      <p:pic>
        <p:nvPicPr>
          <p:cNvPr id="5" name="Picture 4" descr="http://www.fullplenty.com.tw/image/giant%201%E6%A8%99%E6%BA%96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-357188"/>
            <a:ext cx="43815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3" name="圖表 52"/>
          <p:cNvGraphicFramePr/>
          <p:nvPr>
            <p:extLst>
              <p:ext uri="{D42A27DB-BD31-4B8C-83A1-F6EECF244321}">
                <p14:modId xmlns="" xmlns:p14="http://schemas.microsoft.com/office/powerpoint/2010/main" val="3373419417"/>
              </p:ext>
            </p:extLst>
          </p:nvPr>
        </p:nvGraphicFramePr>
        <p:xfrm>
          <a:off x="1331640" y="836712"/>
          <a:ext cx="684076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1343565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3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4831" cy="6885384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zh-TW" altLang="zh-TW" sz="4400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/>
            </a:r>
            <a:br>
              <a:rPr lang="zh-TW" altLang="zh-TW" sz="4400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</a:br>
            <a:endParaRPr lang="zh-TW" altLang="en-US" dirty="0"/>
          </a:p>
        </p:txBody>
      </p:sp>
      <p:pic>
        <p:nvPicPr>
          <p:cNvPr id="5" name="Picture 4" descr="http://www.fullplenty.com.tw/image/giant%201%E6%A8%99%E6%BA%96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-357188"/>
            <a:ext cx="43815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標題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zh-TW" altLang="en-US" sz="4400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如何重建市場邊界</a:t>
            </a:r>
            <a:r>
              <a:rPr lang="zh-TW" altLang="zh-TW" sz="44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/>
            </a:r>
            <a:br>
              <a:rPr lang="zh-TW" altLang="zh-TW" sz="44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</a:br>
            <a:endParaRPr lang="zh-TW" altLang="en-US" dirty="0"/>
          </a:p>
        </p:txBody>
      </p:sp>
      <p:grpSp>
        <p:nvGrpSpPr>
          <p:cNvPr id="22" name="群組 21"/>
          <p:cNvGrpSpPr/>
          <p:nvPr/>
        </p:nvGrpSpPr>
        <p:grpSpPr>
          <a:xfrm>
            <a:off x="1524000" y="1704421"/>
            <a:ext cx="6128930" cy="892064"/>
            <a:chOff x="1524000" y="1704421"/>
            <a:chExt cx="6128930" cy="892064"/>
          </a:xfrm>
        </p:grpSpPr>
        <p:sp>
          <p:nvSpPr>
            <p:cNvPr id="9" name="圓角矩形 8"/>
            <p:cNvSpPr/>
            <p:nvPr/>
          </p:nvSpPr>
          <p:spPr>
            <a:xfrm>
              <a:off x="1524000" y="1714488"/>
              <a:ext cx="6096000" cy="88199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圓角矩形 4"/>
            <p:cNvSpPr/>
            <p:nvPr/>
          </p:nvSpPr>
          <p:spPr>
            <a:xfrm>
              <a:off x="1643042" y="1704421"/>
              <a:ext cx="6009888" cy="7958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400" kern="1200" dirty="0" smtClean="0">
                  <a:latin typeface="標楷體" pitchFamily="65" charset="-120"/>
                  <a:ea typeface="標楷體" pitchFamily="65" charset="-120"/>
                </a:rPr>
                <a:t>跨足另類產業</a:t>
              </a:r>
              <a:endParaRPr lang="zh-TW" altLang="en-US" sz="3400" kern="12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1500166" y="2761317"/>
            <a:ext cx="6096000" cy="881997"/>
            <a:chOff x="0" y="1101042"/>
            <a:chExt cx="6096000" cy="881997"/>
          </a:xfrm>
        </p:grpSpPr>
        <p:sp>
          <p:nvSpPr>
            <p:cNvPr id="14" name="圓角矩形 13"/>
            <p:cNvSpPr/>
            <p:nvPr/>
          </p:nvSpPr>
          <p:spPr>
            <a:xfrm>
              <a:off x="0" y="1101042"/>
              <a:ext cx="6096000" cy="88199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圓角矩形 4"/>
            <p:cNvSpPr/>
            <p:nvPr/>
          </p:nvSpPr>
          <p:spPr>
            <a:xfrm>
              <a:off x="43056" y="1144098"/>
              <a:ext cx="6009888" cy="7958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400" kern="1200" dirty="0" smtClean="0">
                  <a:latin typeface="標楷體" pitchFamily="65" charset="-120"/>
                  <a:ea typeface="標楷體" pitchFamily="65" charset="-120"/>
                </a:rPr>
                <a:t>發展產業互補的商機</a:t>
              </a:r>
              <a:endParaRPr lang="zh-TW" altLang="en-US" sz="3400" kern="12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1500166" y="3786190"/>
            <a:ext cx="6096000" cy="881997"/>
            <a:chOff x="0" y="2080960"/>
            <a:chExt cx="6096000" cy="881997"/>
          </a:xfrm>
        </p:grpSpPr>
        <p:sp>
          <p:nvSpPr>
            <p:cNvPr id="17" name="圓角矩形 16"/>
            <p:cNvSpPr/>
            <p:nvPr/>
          </p:nvSpPr>
          <p:spPr>
            <a:xfrm>
              <a:off x="0" y="2080960"/>
              <a:ext cx="6096000" cy="88199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圓角矩形 4"/>
            <p:cNvSpPr/>
            <p:nvPr/>
          </p:nvSpPr>
          <p:spPr>
            <a:xfrm>
              <a:off x="43056" y="2124016"/>
              <a:ext cx="6009888" cy="7958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400" kern="1200" dirty="0" smtClean="0">
                  <a:latin typeface="標楷體" pitchFamily="65" charset="-120"/>
                  <a:ea typeface="標楷體" pitchFamily="65" charset="-120"/>
                </a:rPr>
                <a:t>訴求理性→感性</a:t>
              </a:r>
              <a:endParaRPr lang="en-US" altLang="zh-TW" sz="3400" kern="1200" dirty="0" smtClean="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1500166" y="4822952"/>
            <a:ext cx="6096000" cy="892064"/>
            <a:chOff x="0" y="4203885"/>
            <a:chExt cx="6096000" cy="892064"/>
          </a:xfrm>
        </p:grpSpPr>
        <p:sp>
          <p:nvSpPr>
            <p:cNvPr id="20" name="圓角矩形 19"/>
            <p:cNvSpPr/>
            <p:nvPr/>
          </p:nvSpPr>
          <p:spPr>
            <a:xfrm>
              <a:off x="0" y="4203885"/>
              <a:ext cx="6096000" cy="88199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圓角矩形 4"/>
            <p:cNvSpPr/>
            <p:nvPr/>
          </p:nvSpPr>
          <p:spPr>
            <a:xfrm>
              <a:off x="43056" y="4300064"/>
              <a:ext cx="6009888" cy="7958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400" kern="1200" dirty="0" smtClean="0">
                  <a:latin typeface="標楷體" pitchFamily="65" charset="-120"/>
                  <a:ea typeface="標楷體" pitchFamily="65" charset="-120"/>
                </a:rPr>
                <a:t>從當前觀察到的趨勢發掘商機</a:t>
              </a:r>
              <a:endParaRPr lang="en-US" altLang="zh-TW" sz="3400" kern="1200" dirty="0" smtClean="0">
                <a:latin typeface="標楷體" pitchFamily="65" charset="-120"/>
                <a:ea typeface="標楷體" pitchFamily="65" charset="-120"/>
              </a:endParaRPr>
            </a:p>
          </p:txBody>
        </p:sp>
      </p:grpSp>
      <p:pic>
        <p:nvPicPr>
          <p:cNvPr id="23" name="圖片 22" descr="P8120121-8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6" y="1214422"/>
            <a:ext cx="3714776" cy="3714776"/>
          </a:xfrm>
          <a:prstGeom prst="rect">
            <a:avLst/>
          </a:prstGeom>
        </p:spPr>
      </p:pic>
      <p:pic>
        <p:nvPicPr>
          <p:cNvPr id="24" name="圖片 23" descr="T1arAWXntaXXXXXXXX_!!0-item_pi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1214422"/>
            <a:ext cx="3786214" cy="3714776"/>
          </a:xfrm>
          <a:prstGeom prst="rect">
            <a:avLst/>
          </a:prstGeom>
        </p:spPr>
      </p:pic>
      <p:pic>
        <p:nvPicPr>
          <p:cNvPr id="25" name="圖片 24" descr="hqdefaul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1214422"/>
            <a:ext cx="4572000" cy="37147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39597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zh-TW" altLang="zh-TW" sz="4400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/>
            </a:r>
            <a:br>
              <a:rPr lang="zh-TW" altLang="zh-TW" sz="4400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</a:br>
            <a:endParaRPr lang="zh-TW" altLang="en-US" dirty="0"/>
          </a:p>
        </p:txBody>
      </p:sp>
      <p:pic>
        <p:nvPicPr>
          <p:cNvPr id="5" name="Picture 4" descr="http://www.fullplenty.com.tw/image/giant%201%E6%A8%99%E6%BA%96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-357188"/>
            <a:ext cx="43815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標題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zh-TW" altLang="zh-TW" sz="44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/>
            </a:r>
            <a:br>
              <a:rPr lang="zh-TW" altLang="zh-TW" sz="44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</a:br>
            <a:endParaRPr lang="zh-TW" altLang="en-US" dirty="0"/>
          </a:p>
        </p:txBody>
      </p:sp>
      <p:sp>
        <p:nvSpPr>
          <p:cNvPr id="7" name="標題 2"/>
          <p:cNvSpPr txBox="1">
            <a:spLocks/>
          </p:cNvSpPr>
          <p:nvPr/>
        </p:nvSpPr>
        <p:spPr>
          <a:xfrm>
            <a:off x="762000" y="579438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zh-TW" altLang="zh-TW" sz="440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/>
            </a:r>
            <a:br>
              <a:rPr lang="zh-TW" altLang="zh-TW" sz="440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</a:br>
            <a:endParaRPr lang="zh-TW" altLang="en-US" dirty="0"/>
          </a:p>
        </p:txBody>
      </p:sp>
      <p:sp>
        <p:nvSpPr>
          <p:cNvPr id="8" name="標題 2"/>
          <p:cNvSpPr txBox="1">
            <a:spLocks/>
          </p:cNvSpPr>
          <p:nvPr/>
        </p:nvSpPr>
        <p:spPr>
          <a:xfrm>
            <a:off x="323528" y="579438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zh-TW" altLang="en-US" sz="4400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提高模仿障礙</a:t>
            </a:r>
            <a:r>
              <a:rPr lang="zh-TW" altLang="zh-TW" sz="44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/>
            </a:r>
            <a:br>
              <a:rPr lang="zh-TW" altLang="zh-TW" sz="44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</a:br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108" y="1400878"/>
            <a:ext cx="5256584" cy="5229627"/>
          </a:xfrm>
          <a:prstGeom prst="rect">
            <a:avLst/>
          </a:prstGeom>
        </p:spPr>
      </p:pic>
      <p:pic>
        <p:nvPicPr>
          <p:cNvPr id="12" name="圖片 11" descr="畫面剪輯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108" y="1268759"/>
            <a:ext cx="5881079" cy="5361745"/>
          </a:xfrm>
          <a:prstGeom prst="rect">
            <a:avLst/>
          </a:prstGeom>
        </p:spPr>
      </p:pic>
      <p:pic>
        <p:nvPicPr>
          <p:cNvPr id="13" name="圖片 12" descr="畫面剪輯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207" y="1447522"/>
            <a:ext cx="5681981" cy="52938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3147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70" y="0"/>
            <a:ext cx="9215470" cy="6858000"/>
          </a:xfrm>
          <a:prstGeom prst="rect">
            <a:avLst/>
          </a:prstGeom>
        </p:spPr>
      </p:pic>
      <p:sp>
        <p:nvSpPr>
          <p:cNvPr id="13" name="內容版面配置區 1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u="sng" dirty="0" smtClean="0">
                <a:hlinkClick r:id="rId4"/>
              </a:rPr>
              <a:t>http://pic.pimg.tw/ahomiya/1215760166.jpg</a:t>
            </a:r>
            <a:endParaRPr lang="zh-TW" altLang="en-US" dirty="0" smtClean="0"/>
          </a:p>
          <a:p>
            <a:pPr>
              <a:buNone/>
            </a:pPr>
            <a:endParaRPr lang="zh-TW" altLang="en-US" dirty="0" smtClean="0"/>
          </a:p>
          <a:p>
            <a:r>
              <a:rPr lang="en-US" u="sng" dirty="0" smtClean="0">
                <a:hlinkClick r:id="rId5"/>
              </a:rPr>
              <a:t>https://zh.wikipedia.org/zh-tw/%E6%8D%B7%E5%AE%89%E7%89%B9</a:t>
            </a:r>
            <a:endParaRPr lang="zh-TW" altLang="en-US" dirty="0" smtClean="0"/>
          </a:p>
          <a:p>
            <a:pPr>
              <a:buNone/>
            </a:pPr>
            <a:endParaRPr lang="zh-TW" altLang="en-US" dirty="0" smtClean="0"/>
          </a:p>
          <a:p>
            <a:r>
              <a:rPr lang="en-US" u="sng" dirty="0" smtClean="0">
                <a:hlinkClick r:id="rId6"/>
              </a:rPr>
              <a:t>http://www.bookzone.com.tw/event/cb402/cb402.asp</a:t>
            </a:r>
            <a:endParaRPr lang="zh-TW" altLang="en-US" dirty="0" smtClean="0"/>
          </a:p>
          <a:p>
            <a:pPr>
              <a:buNone/>
            </a:pPr>
            <a:endParaRPr lang="zh-TW" altLang="en-US" dirty="0" smtClean="0"/>
          </a:p>
          <a:p>
            <a:r>
              <a:rPr lang="en-US" u="sng" dirty="0" smtClean="0">
                <a:hlinkClick r:id="rId7"/>
              </a:rPr>
              <a:t>http://www.giantcyclingworld.com/web/</a:t>
            </a:r>
            <a:endParaRPr lang="zh-TW" altLang="en-US" dirty="0" smtClean="0"/>
          </a:p>
          <a:p>
            <a:pPr>
              <a:buNone/>
            </a:pPr>
            <a:endParaRPr lang="zh-TW" altLang="en-US" dirty="0" smtClean="0"/>
          </a:p>
          <a:p>
            <a:r>
              <a:rPr lang="en-US" u="sng" dirty="0" smtClean="0">
                <a:hlinkClick r:id="rId8"/>
              </a:rPr>
              <a:t>http://img.store.pchome.com.tw/~prod/M00758127/P8120121-800.jpg?pimg=static</a:t>
            </a:r>
            <a:endParaRPr lang="zh-TW" altLang="en-US" dirty="0" smtClean="0"/>
          </a:p>
          <a:p>
            <a:pPr>
              <a:buNone/>
            </a:pPr>
            <a:endParaRPr lang="zh-TW" altLang="en-US" dirty="0" smtClean="0"/>
          </a:p>
          <a:p>
            <a:r>
              <a:rPr lang="en-US" u="sng" dirty="0" smtClean="0">
                <a:hlinkClick r:id="rId9"/>
              </a:rPr>
              <a:t>http://img02.taobaocdn.com/bao/uploaded/i2/19179030667428293/T1arAWXntaXXXXXXXX_!!0-item_pic.jpg</a:t>
            </a:r>
            <a:endParaRPr lang="zh-TW" altLang="en-US" dirty="0" smtClean="0"/>
          </a:p>
          <a:p>
            <a:pPr>
              <a:buNone/>
            </a:pPr>
            <a:endParaRPr lang="zh-TW" altLang="en-US" dirty="0" smtClean="0"/>
          </a:p>
          <a:p>
            <a:r>
              <a:rPr lang="en-US" u="sng" dirty="0" smtClean="0">
                <a:hlinkClick r:id="rId10"/>
              </a:rPr>
              <a:t>https://i.ytimg.com/vi/VpNN6uzu9DU/hqdefault.jpg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zh-TW" altLang="zh-TW" sz="4400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/>
            </a:r>
            <a:br>
              <a:rPr lang="zh-TW" altLang="zh-TW" sz="4400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</a:br>
            <a:endParaRPr lang="zh-TW" altLang="en-US" dirty="0"/>
          </a:p>
        </p:txBody>
      </p:sp>
      <p:pic>
        <p:nvPicPr>
          <p:cNvPr id="5" name="Picture 4" descr="http://www.fullplenty.com.tw/image/giant%201%E6%A8%99%E6%BA%96logo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-357188"/>
            <a:ext cx="43815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標題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zh-TW" altLang="zh-TW" sz="44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/>
            </a:r>
            <a:br>
              <a:rPr lang="zh-TW" altLang="zh-TW" sz="44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</a:br>
            <a:endParaRPr lang="zh-TW" altLang="en-US" dirty="0"/>
          </a:p>
        </p:txBody>
      </p:sp>
      <p:sp>
        <p:nvSpPr>
          <p:cNvPr id="7" name="標題 2"/>
          <p:cNvSpPr txBox="1">
            <a:spLocks/>
          </p:cNvSpPr>
          <p:nvPr/>
        </p:nvSpPr>
        <p:spPr>
          <a:xfrm>
            <a:off x="762000" y="579438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zh-TW" altLang="zh-TW" sz="440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/>
            </a:r>
            <a:br>
              <a:rPr lang="zh-TW" altLang="zh-TW" sz="440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</a:br>
            <a:endParaRPr lang="zh-TW" altLang="en-US" dirty="0"/>
          </a:p>
        </p:txBody>
      </p:sp>
      <p:sp>
        <p:nvSpPr>
          <p:cNvPr id="8" name="標題 2"/>
          <p:cNvSpPr txBox="1">
            <a:spLocks/>
          </p:cNvSpPr>
          <p:nvPr/>
        </p:nvSpPr>
        <p:spPr>
          <a:xfrm>
            <a:off x="323528" y="579438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zh-TW" altLang="zh-TW" sz="44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/>
            </a:r>
            <a:br>
              <a:rPr lang="zh-TW" altLang="zh-TW" sz="44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</a:br>
            <a:endParaRPr lang="zh-TW" altLang="en-US" dirty="0"/>
          </a:p>
        </p:txBody>
      </p:sp>
      <p:sp>
        <p:nvSpPr>
          <p:cNvPr id="9" name="標題 2"/>
          <p:cNvSpPr txBox="1">
            <a:spLocks/>
          </p:cNvSpPr>
          <p:nvPr/>
        </p:nvSpPr>
        <p:spPr>
          <a:xfrm>
            <a:off x="475928" y="500042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zh-TW" altLang="en-US" sz="44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參考文獻</a:t>
            </a:r>
            <a:r>
              <a:rPr lang="zh-TW" altLang="zh-TW" sz="44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/>
            </a:r>
            <a:br>
              <a:rPr lang="zh-TW" altLang="zh-TW" sz="44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</a:br>
            <a:endParaRPr lang="zh-TW" altLang="en-US" dirty="0"/>
          </a:p>
        </p:txBody>
      </p:sp>
      <p:sp>
        <p:nvSpPr>
          <p:cNvPr id="10" name="標題 2"/>
          <p:cNvSpPr txBox="1">
            <a:spLocks/>
          </p:cNvSpPr>
          <p:nvPr/>
        </p:nvSpPr>
        <p:spPr>
          <a:xfrm>
            <a:off x="714348" y="1857364"/>
            <a:ext cx="8229600" cy="4214842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zh-TW" altLang="zh-TW" sz="44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/>
            </a:r>
            <a:br>
              <a:rPr lang="zh-TW" altLang="zh-TW" sz="44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</a:b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5666053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42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創辦人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劉金標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200"/>
              </a:lnSpc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1972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年成立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巨大機械股份有限公司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200"/>
              </a:lnSpc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1980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年成為台灣第一大自行車製造商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200"/>
              </a:lnSpc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1981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年創立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自有品牌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捷安特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GIANT</a:t>
            </a:r>
          </a:p>
          <a:p>
            <a:pPr>
              <a:lnSpc>
                <a:spcPts val="4200"/>
              </a:lnSpc>
            </a:pP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1994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年股票上市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lnSpc>
                <a:spcPts val="4200"/>
              </a:lnSpc>
            </a:pP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與政府合作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公共自行車租賃系統</a:t>
            </a:r>
            <a:endParaRPr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公司介紹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Picture 4" descr="http://www.fullplenty.com.tw/image/giant%201%E6%A8%99%E6%BA%96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-357188"/>
            <a:ext cx="43815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70" y="0"/>
            <a:ext cx="9215470" cy="6858000"/>
          </a:xfrm>
          <a:prstGeom prst="rect">
            <a:avLst/>
          </a:prstGeom>
        </p:spPr>
      </p:pic>
      <p:sp>
        <p:nvSpPr>
          <p:cNvPr id="13" name="內容版面配置區 1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hlinkClick r:id="rId4"/>
              </a:rPr>
              <a:t>http://www.17high.com.tw/index.asp?Mods=Board&amp;File=BoardInfo&amp;Cid=21&amp;Sid=77&amp;Bid=4680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5"/>
              </a:rPr>
              <a:t>http://www.shs.edu.tw/works/essay/2008/10/2008102415421342.pdf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6"/>
              </a:rPr>
              <a:t>https://tw.answers.yahoo.com/question/index?qid=20070724000016KK05288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www.shs.edu.tw/works/essay/2009/11/2009111017490069.pdf</a:t>
            </a:r>
            <a:endParaRPr lang="en-US" dirty="0" smtClean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zh-TW" altLang="zh-TW" sz="4400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/>
            </a:r>
            <a:br>
              <a:rPr lang="zh-TW" altLang="zh-TW" sz="4400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</a:br>
            <a:endParaRPr lang="zh-TW" altLang="en-US" dirty="0"/>
          </a:p>
        </p:txBody>
      </p:sp>
      <p:pic>
        <p:nvPicPr>
          <p:cNvPr id="5" name="Picture 4" descr="http://www.fullplenty.com.tw/image/giant%201%E6%A8%99%E6%BA%96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-357188"/>
            <a:ext cx="43815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標題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zh-TW" altLang="zh-TW" sz="44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/>
            </a:r>
            <a:br>
              <a:rPr lang="zh-TW" altLang="zh-TW" sz="44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</a:br>
            <a:endParaRPr lang="zh-TW" altLang="en-US" dirty="0"/>
          </a:p>
        </p:txBody>
      </p:sp>
      <p:sp>
        <p:nvSpPr>
          <p:cNvPr id="7" name="標題 2"/>
          <p:cNvSpPr txBox="1">
            <a:spLocks/>
          </p:cNvSpPr>
          <p:nvPr/>
        </p:nvSpPr>
        <p:spPr>
          <a:xfrm>
            <a:off x="762000" y="579438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zh-TW" altLang="zh-TW" sz="440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/>
            </a:r>
            <a:br>
              <a:rPr lang="zh-TW" altLang="zh-TW" sz="440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</a:br>
            <a:endParaRPr lang="zh-TW" altLang="en-US" dirty="0"/>
          </a:p>
        </p:txBody>
      </p:sp>
      <p:sp>
        <p:nvSpPr>
          <p:cNvPr id="8" name="標題 2"/>
          <p:cNvSpPr txBox="1">
            <a:spLocks/>
          </p:cNvSpPr>
          <p:nvPr/>
        </p:nvSpPr>
        <p:spPr>
          <a:xfrm>
            <a:off x="323528" y="579438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zh-TW" altLang="zh-TW" sz="44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/>
            </a:r>
            <a:br>
              <a:rPr lang="zh-TW" altLang="zh-TW" sz="44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</a:br>
            <a:endParaRPr lang="zh-TW" altLang="en-US" dirty="0"/>
          </a:p>
        </p:txBody>
      </p:sp>
      <p:sp>
        <p:nvSpPr>
          <p:cNvPr id="9" name="標題 2"/>
          <p:cNvSpPr txBox="1">
            <a:spLocks/>
          </p:cNvSpPr>
          <p:nvPr/>
        </p:nvSpPr>
        <p:spPr>
          <a:xfrm>
            <a:off x="475928" y="500042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zh-TW" altLang="en-US" sz="44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參考文獻</a:t>
            </a:r>
            <a:r>
              <a:rPr lang="zh-TW" altLang="zh-TW" sz="44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/>
            </a:r>
            <a:br>
              <a:rPr lang="zh-TW" altLang="zh-TW" sz="44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</a:br>
            <a:endParaRPr lang="zh-TW" altLang="en-US" dirty="0"/>
          </a:p>
        </p:txBody>
      </p:sp>
      <p:sp>
        <p:nvSpPr>
          <p:cNvPr id="10" name="標題 2"/>
          <p:cNvSpPr txBox="1">
            <a:spLocks/>
          </p:cNvSpPr>
          <p:nvPr/>
        </p:nvSpPr>
        <p:spPr>
          <a:xfrm>
            <a:off x="714348" y="1857364"/>
            <a:ext cx="8229600" cy="4214842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zh-TW" altLang="zh-TW" sz="44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/>
            </a:r>
            <a:br>
              <a:rPr lang="zh-TW" altLang="zh-TW" sz="44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</a:b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5666053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7128792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zh-TW" altLang="zh-TW" sz="4400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/>
            </a:r>
            <a:br>
              <a:rPr lang="zh-TW" altLang="zh-TW" sz="4400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</a:br>
            <a:endParaRPr lang="zh-TW" altLang="en-US" dirty="0"/>
          </a:p>
        </p:txBody>
      </p:sp>
      <p:pic>
        <p:nvPicPr>
          <p:cNvPr id="5" name="Picture 4" descr="http://www.fullplenty.com.tw/image/giant%201%E6%A8%99%E6%BA%96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-357188"/>
            <a:ext cx="43815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標題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zh-TW" altLang="zh-TW" sz="44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/>
            </a:r>
            <a:br>
              <a:rPr lang="zh-TW" altLang="zh-TW" sz="440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</a:br>
            <a:endParaRPr lang="zh-TW" altLang="en-US" dirty="0"/>
          </a:p>
        </p:txBody>
      </p:sp>
      <p:sp>
        <p:nvSpPr>
          <p:cNvPr id="7" name="標題 2"/>
          <p:cNvSpPr txBox="1">
            <a:spLocks/>
          </p:cNvSpPr>
          <p:nvPr/>
        </p:nvSpPr>
        <p:spPr>
          <a:xfrm>
            <a:off x="762000" y="579438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zh-TW" altLang="zh-TW" sz="440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/>
            </a:r>
            <a:br>
              <a:rPr lang="zh-TW" altLang="zh-TW" sz="440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</a:br>
            <a:endParaRPr lang="zh-TW" altLang="en-US" dirty="0"/>
          </a:p>
        </p:txBody>
      </p:sp>
      <p:sp>
        <p:nvSpPr>
          <p:cNvPr id="8" name="標題 2"/>
          <p:cNvSpPr txBox="1">
            <a:spLocks/>
          </p:cNvSpPr>
          <p:nvPr/>
        </p:nvSpPr>
        <p:spPr>
          <a:xfrm>
            <a:off x="323528" y="579438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endParaRPr lang="zh-TW" altLang="en-US" dirty="0"/>
          </a:p>
        </p:txBody>
      </p:sp>
      <p:sp>
        <p:nvSpPr>
          <p:cNvPr id="9" name="標題 2"/>
          <p:cNvSpPr txBox="1">
            <a:spLocks/>
          </p:cNvSpPr>
          <p:nvPr/>
        </p:nvSpPr>
        <p:spPr>
          <a:xfrm>
            <a:off x="374848" y="1628800"/>
            <a:ext cx="8229600" cy="351514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zh-TW" altLang="en-US" sz="6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捷</a:t>
            </a:r>
            <a:r>
              <a:rPr lang="zh-TW" altLang="en-US" sz="6000" b="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能  </a:t>
            </a:r>
            <a:r>
              <a:rPr lang="zh-TW" altLang="en-US" sz="6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安</a:t>
            </a:r>
            <a:r>
              <a:rPr lang="zh-TW" altLang="en-US" sz="6000" b="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全  有</a:t>
            </a:r>
            <a:r>
              <a:rPr lang="zh-TW" altLang="en-US" sz="6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特</a:t>
            </a:r>
            <a:r>
              <a:rPr lang="zh-TW" altLang="en-US" sz="6000" b="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色</a:t>
            </a:r>
            <a:endParaRPr lang="en-US" altLang="zh-TW" sz="6000" b="0" dirty="0" smtClean="0"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algn="ctr">
              <a:defRPr/>
            </a:pPr>
            <a:r>
              <a:rPr lang="zh-TW" altLang="en-US" sz="6000" b="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讓您  方便  又快樂</a:t>
            </a:r>
            <a:r>
              <a:rPr lang="zh-TW" altLang="zh-TW" sz="6000" b="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/>
            </a:r>
            <a:br>
              <a:rPr lang="zh-TW" altLang="zh-TW" sz="6000" b="0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</a:br>
            <a:endParaRPr lang="zh-TW" altLang="en-US" sz="6000" b="0" dirty="0"/>
          </a:p>
        </p:txBody>
      </p:sp>
      <p:sp>
        <p:nvSpPr>
          <p:cNvPr id="10" name="標題 2"/>
          <p:cNvSpPr txBox="1">
            <a:spLocks/>
          </p:cNvSpPr>
          <p:nvPr/>
        </p:nvSpPr>
        <p:spPr>
          <a:xfrm>
            <a:off x="527248" y="2924944"/>
            <a:ext cx="8229600" cy="351514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zh-TW" altLang="en-US" sz="7200" b="0" dirty="0" smtClean="0">
                <a:latin typeface="標楷體" pitchFamily="65" charset="-120"/>
                <a:ea typeface="標楷體" pitchFamily="65" charset="-120"/>
              </a:rPr>
              <a:t>謝謝大家</a:t>
            </a:r>
            <a:endParaRPr lang="zh-TW" altLang="en-US" sz="7200" b="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8726944" y="4286256"/>
            <a:ext cx="2435054" cy="2439833"/>
            <a:chOff x="8726944" y="4286256"/>
            <a:chExt cx="2435054" cy="243983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6944" y="5013176"/>
              <a:ext cx="2305050" cy="1712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圖片 10" descr="189760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29850" y="4286256"/>
              <a:ext cx="1232148" cy="16430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3381049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2.22222E-6 L -1.26476 0.01227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2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G</a:t>
            </a:r>
            <a:r>
              <a:rPr lang="en-US" sz="5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-</a:t>
            </a:r>
            <a:r>
              <a:rPr lang="en-US" sz="4000" dirty="0" err="1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Globalocalization</a:t>
            </a:r>
            <a:endParaRPr lang="en-US" sz="4000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lang="en-US" sz="5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I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-Inspiring Adventure</a:t>
            </a:r>
            <a:endParaRPr lang="en-US" sz="4000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lang="en-US" sz="5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A</a:t>
            </a:r>
            <a:r>
              <a:rPr lang="en-US" altLang="zh-TW" sz="5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-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Action</a:t>
            </a:r>
            <a:endParaRPr lang="en-US" sz="4000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lang="en-US" sz="5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N</a:t>
            </a:r>
            <a:r>
              <a:rPr lang="en-US" altLang="zh-TW" sz="5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-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Navigator</a:t>
            </a:r>
            <a:endParaRPr lang="en-US" sz="4000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lang="en-US" sz="5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T</a:t>
            </a:r>
            <a:r>
              <a:rPr lang="en-US" sz="5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-</a:t>
            </a:r>
            <a:r>
              <a:rPr lang="en-US" sz="4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Total Cycling solution</a:t>
            </a:r>
            <a:endParaRPr lang="zh-TW" altLang="en-US" sz="4000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品牌介紹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Picture 4" descr="http://www.fullplenty.com.tw/image/giant%201%E6%A8%99%E6%BA%96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-357188"/>
            <a:ext cx="43815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傳統分類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8160086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 descr="http://www.fullplenty.com.tw/image/giant%201%E6%A8%99%E6%BA%96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-357188"/>
            <a:ext cx="43815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zh-TW" sz="4400" dirty="0" smtClean="0">
                <a:latin typeface="標楷體" pitchFamily="65" charset="-120"/>
                <a:ea typeface="標楷體" pitchFamily="65" charset="-120"/>
              </a:rPr>
              <a:t>GCW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分類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18" name="內容版面配置區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55217180"/>
              </p:ext>
            </p:extLst>
          </p:nvPr>
        </p:nvGraphicFramePr>
        <p:xfrm>
          <a:off x="142844" y="1214422"/>
          <a:ext cx="8543956" cy="4792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http://www.fullplenty.com.tw/image/giant%201%E6%A8%99%E6%BA%96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-357188"/>
            <a:ext cx="43815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1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標楷體" pitchFamily="65" charset="-120"/>
                <a:ea typeface="標楷體" pitchFamily="65" charset="-120"/>
              </a:rPr>
              <a:t>SWOT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分析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Picture 4" descr="http://www.fullplenty.com.tw/image/giant%201%E6%A8%99%E6%BA%96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-357188"/>
            <a:ext cx="43815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2" name="群組 71"/>
          <p:cNvGrpSpPr/>
          <p:nvPr/>
        </p:nvGrpSpPr>
        <p:grpSpPr>
          <a:xfrm>
            <a:off x="109138" y="1701625"/>
            <a:ext cx="1879099" cy="4462860"/>
            <a:chOff x="109138" y="1701625"/>
            <a:chExt cx="1879099" cy="4462860"/>
          </a:xfrm>
        </p:grpSpPr>
        <p:sp>
          <p:nvSpPr>
            <p:cNvPr id="41" name="手繪多邊形 40"/>
            <p:cNvSpPr/>
            <p:nvPr/>
          </p:nvSpPr>
          <p:spPr>
            <a:xfrm>
              <a:off x="297048" y="2641175"/>
              <a:ext cx="187909" cy="70466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704662"/>
                  </a:lnTo>
                  <a:lnTo>
                    <a:pt x="187909" y="70466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71" name="群組 70"/>
            <p:cNvGrpSpPr/>
            <p:nvPr/>
          </p:nvGrpSpPr>
          <p:grpSpPr>
            <a:xfrm>
              <a:off x="109138" y="1701625"/>
              <a:ext cx="1879099" cy="4462860"/>
              <a:chOff x="109138" y="1701625"/>
              <a:chExt cx="1879099" cy="4462860"/>
            </a:xfrm>
          </p:grpSpPr>
          <p:sp>
            <p:nvSpPr>
              <p:cNvPr id="45" name="手繪多邊形 44"/>
              <p:cNvSpPr/>
              <p:nvPr/>
            </p:nvSpPr>
            <p:spPr>
              <a:xfrm>
                <a:off x="297048" y="2641175"/>
                <a:ext cx="187909" cy="3053536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3053536"/>
                    </a:lnTo>
                    <a:lnTo>
                      <a:pt x="187909" y="3053536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70" name="群組 69"/>
              <p:cNvGrpSpPr/>
              <p:nvPr/>
            </p:nvGrpSpPr>
            <p:grpSpPr>
              <a:xfrm>
                <a:off x="109138" y="1701625"/>
                <a:ext cx="1879099" cy="4462860"/>
                <a:chOff x="109138" y="1701625"/>
                <a:chExt cx="1879099" cy="4462860"/>
              </a:xfrm>
            </p:grpSpPr>
            <p:sp>
              <p:nvSpPr>
                <p:cNvPr id="40" name="手繪多邊形 39"/>
                <p:cNvSpPr/>
                <p:nvPr/>
              </p:nvSpPr>
              <p:spPr>
                <a:xfrm>
                  <a:off x="109138" y="1701625"/>
                  <a:ext cx="1879099" cy="939549"/>
                </a:xfrm>
                <a:custGeom>
                  <a:avLst/>
                  <a:gdLst>
                    <a:gd name="connsiteX0" fmla="*/ 0 w 1879099"/>
                    <a:gd name="connsiteY0" fmla="*/ 93955 h 939549"/>
                    <a:gd name="connsiteX1" fmla="*/ 93955 w 1879099"/>
                    <a:gd name="connsiteY1" fmla="*/ 0 h 939549"/>
                    <a:gd name="connsiteX2" fmla="*/ 1785144 w 1879099"/>
                    <a:gd name="connsiteY2" fmla="*/ 0 h 939549"/>
                    <a:gd name="connsiteX3" fmla="*/ 1879099 w 1879099"/>
                    <a:gd name="connsiteY3" fmla="*/ 93955 h 939549"/>
                    <a:gd name="connsiteX4" fmla="*/ 1879099 w 1879099"/>
                    <a:gd name="connsiteY4" fmla="*/ 845594 h 939549"/>
                    <a:gd name="connsiteX5" fmla="*/ 1785144 w 1879099"/>
                    <a:gd name="connsiteY5" fmla="*/ 939549 h 939549"/>
                    <a:gd name="connsiteX6" fmla="*/ 93955 w 1879099"/>
                    <a:gd name="connsiteY6" fmla="*/ 939549 h 939549"/>
                    <a:gd name="connsiteX7" fmla="*/ 0 w 1879099"/>
                    <a:gd name="connsiteY7" fmla="*/ 845594 h 939549"/>
                    <a:gd name="connsiteX8" fmla="*/ 0 w 1879099"/>
                    <a:gd name="connsiteY8" fmla="*/ 93955 h 939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79099" h="939549">
                      <a:moveTo>
                        <a:pt x="0" y="93955"/>
                      </a:moveTo>
                      <a:cubicBezTo>
                        <a:pt x="0" y="42065"/>
                        <a:pt x="42065" y="0"/>
                        <a:pt x="93955" y="0"/>
                      </a:cubicBezTo>
                      <a:lnTo>
                        <a:pt x="1785144" y="0"/>
                      </a:lnTo>
                      <a:cubicBezTo>
                        <a:pt x="1837034" y="0"/>
                        <a:pt x="1879099" y="42065"/>
                        <a:pt x="1879099" y="93955"/>
                      </a:cubicBezTo>
                      <a:lnTo>
                        <a:pt x="1879099" y="845594"/>
                      </a:lnTo>
                      <a:cubicBezTo>
                        <a:pt x="1879099" y="897484"/>
                        <a:pt x="1837034" y="939549"/>
                        <a:pt x="1785144" y="939549"/>
                      </a:cubicBezTo>
                      <a:lnTo>
                        <a:pt x="93955" y="939549"/>
                      </a:lnTo>
                      <a:cubicBezTo>
                        <a:pt x="42065" y="939549"/>
                        <a:pt x="0" y="897484"/>
                        <a:pt x="0" y="845594"/>
                      </a:cubicBezTo>
                      <a:lnTo>
                        <a:pt x="0" y="93955"/>
                      </a:ln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96098" tIns="73238" rIns="96098" bIns="73238" numCol="1" spcCol="1270" anchor="ctr" anchorCtr="0">
                  <a:noAutofit/>
                </a:bodyPr>
                <a:lstStyle/>
                <a:p>
                  <a:pPr lvl="0" algn="ctr" defTabSz="1600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TW" altLang="en-US" sz="3600" kern="1200" dirty="0" smtClean="0">
                      <a:latin typeface="標楷體" pitchFamily="65" charset="-120"/>
                      <a:ea typeface="標楷體" pitchFamily="65" charset="-120"/>
                    </a:rPr>
                    <a:t>優勢</a:t>
                  </a:r>
                  <a:r>
                    <a:rPr lang="en-US" altLang="zh-TW" sz="3600" kern="1200" dirty="0" smtClean="0">
                      <a:latin typeface="標楷體" pitchFamily="65" charset="-120"/>
                      <a:ea typeface="標楷體" pitchFamily="65" charset="-120"/>
                    </a:rPr>
                    <a:t>(S)</a:t>
                  </a:r>
                  <a:endParaRPr lang="zh-TW" altLang="en-US" sz="3600" kern="1200" dirty="0"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sp>
              <p:nvSpPr>
                <p:cNvPr id="42" name="手繪多邊形 41"/>
                <p:cNvSpPr/>
                <p:nvPr/>
              </p:nvSpPr>
              <p:spPr>
                <a:xfrm>
                  <a:off x="484958" y="2876062"/>
                  <a:ext cx="1503279" cy="939549"/>
                </a:xfrm>
                <a:custGeom>
                  <a:avLst/>
                  <a:gdLst>
                    <a:gd name="connsiteX0" fmla="*/ 0 w 1503279"/>
                    <a:gd name="connsiteY0" fmla="*/ 93955 h 939549"/>
                    <a:gd name="connsiteX1" fmla="*/ 93955 w 1503279"/>
                    <a:gd name="connsiteY1" fmla="*/ 0 h 939549"/>
                    <a:gd name="connsiteX2" fmla="*/ 1409324 w 1503279"/>
                    <a:gd name="connsiteY2" fmla="*/ 0 h 939549"/>
                    <a:gd name="connsiteX3" fmla="*/ 1503279 w 1503279"/>
                    <a:gd name="connsiteY3" fmla="*/ 93955 h 939549"/>
                    <a:gd name="connsiteX4" fmla="*/ 1503279 w 1503279"/>
                    <a:gd name="connsiteY4" fmla="*/ 845594 h 939549"/>
                    <a:gd name="connsiteX5" fmla="*/ 1409324 w 1503279"/>
                    <a:gd name="connsiteY5" fmla="*/ 939549 h 939549"/>
                    <a:gd name="connsiteX6" fmla="*/ 93955 w 1503279"/>
                    <a:gd name="connsiteY6" fmla="*/ 939549 h 939549"/>
                    <a:gd name="connsiteX7" fmla="*/ 0 w 1503279"/>
                    <a:gd name="connsiteY7" fmla="*/ 845594 h 939549"/>
                    <a:gd name="connsiteX8" fmla="*/ 0 w 1503279"/>
                    <a:gd name="connsiteY8" fmla="*/ 93955 h 939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03279" h="939549">
                      <a:moveTo>
                        <a:pt x="0" y="93955"/>
                      </a:moveTo>
                      <a:cubicBezTo>
                        <a:pt x="0" y="42065"/>
                        <a:pt x="42065" y="0"/>
                        <a:pt x="93955" y="0"/>
                      </a:cubicBezTo>
                      <a:lnTo>
                        <a:pt x="1409324" y="0"/>
                      </a:lnTo>
                      <a:cubicBezTo>
                        <a:pt x="1461214" y="0"/>
                        <a:pt x="1503279" y="42065"/>
                        <a:pt x="1503279" y="93955"/>
                      </a:cubicBezTo>
                      <a:lnTo>
                        <a:pt x="1503279" y="845594"/>
                      </a:lnTo>
                      <a:cubicBezTo>
                        <a:pt x="1503279" y="897484"/>
                        <a:pt x="1461214" y="939549"/>
                        <a:pt x="1409324" y="939549"/>
                      </a:cubicBezTo>
                      <a:lnTo>
                        <a:pt x="93955" y="939549"/>
                      </a:lnTo>
                      <a:cubicBezTo>
                        <a:pt x="42065" y="939549"/>
                        <a:pt x="0" y="897484"/>
                        <a:pt x="0" y="845594"/>
                      </a:cubicBezTo>
                      <a:lnTo>
                        <a:pt x="0" y="93955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69428" tIns="55458" rIns="69428" bIns="55458" numCol="1" spcCol="1270" anchor="ctr" anchorCtr="0">
                  <a:noAutofit/>
                </a:bodyPr>
                <a:lstStyle/>
                <a:p>
                  <a:pPr lvl="0" algn="ctr" defTabSz="977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TW" altLang="en-US" sz="2200" kern="1200" dirty="0" smtClean="0">
                      <a:solidFill>
                        <a:schemeClr val="dk1"/>
                      </a:solidFill>
                      <a:latin typeface="標楷體" pitchFamily="65" charset="-120"/>
                      <a:ea typeface="標楷體" pitchFamily="65" charset="-120"/>
                    </a:rPr>
                    <a:t>基礎雄厚</a:t>
                  </a:r>
                  <a:endParaRPr lang="zh-TW" altLang="en-US" sz="2200" kern="1200" dirty="0"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sp>
              <p:nvSpPr>
                <p:cNvPr id="43" name="手繪多邊形 42"/>
                <p:cNvSpPr/>
                <p:nvPr/>
              </p:nvSpPr>
              <p:spPr>
                <a:xfrm>
                  <a:off x="297048" y="2641175"/>
                  <a:ext cx="187909" cy="18790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0" y="0"/>
                      </a:moveTo>
                      <a:lnTo>
                        <a:pt x="0" y="1879099"/>
                      </a:lnTo>
                      <a:lnTo>
                        <a:pt x="187909" y="1879099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6000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44" name="手繪多邊形 43"/>
                <p:cNvSpPr/>
                <p:nvPr/>
              </p:nvSpPr>
              <p:spPr>
                <a:xfrm>
                  <a:off x="484958" y="4050499"/>
                  <a:ext cx="1503279" cy="939549"/>
                </a:xfrm>
                <a:custGeom>
                  <a:avLst/>
                  <a:gdLst>
                    <a:gd name="connsiteX0" fmla="*/ 0 w 1503279"/>
                    <a:gd name="connsiteY0" fmla="*/ 93955 h 939549"/>
                    <a:gd name="connsiteX1" fmla="*/ 93955 w 1503279"/>
                    <a:gd name="connsiteY1" fmla="*/ 0 h 939549"/>
                    <a:gd name="connsiteX2" fmla="*/ 1409324 w 1503279"/>
                    <a:gd name="connsiteY2" fmla="*/ 0 h 939549"/>
                    <a:gd name="connsiteX3" fmla="*/ 1503279 w 1503279"/>
                    <a:gd name="connsiteY3" fmla="*/ 93955 h 939549"/>
                    <a:gd name="connsiteX4" fmla="*/ 1503279 w 1503279"/>
                    <a:gd name="connsiteY4" fmla="*/ 845594 h 939549"/>
                    <a:gd name="connsiteX5" fmla="*/ 1409324 w 1503279"/>
                    <a:gd name="connsiteY5" fmla="*/ 939549 h 939549"/>
                    <a:gd name="connsiteX6" fmla="*/ 93955 w 1503279"/>
                    <a:gd name="connsiteY6" fmla="*/ 939549 h 939549"/>
                    <a:gd name="connsiteX7" fmla="*/ 0 w 1503279"/>
                    <a:gd name="connsiteY7" fmla="*/ 845594 h 939549"/>
                    <a:gd name="connsiteX8" fmla="*/ 0 w 1503279"/>
                    <a:gd name="connsiteY8" fmla="*/ 93955 h 939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03279" h="939549">
                      <a:moveTo>
                        <a:pt x="0" y="93955"/>
                      </a:moveTo>
                      <a:cubicBezTo>
                        <a:pt x="0" y="42065"/>
                        <a:pt x="42065" y="0"/>
                        <a:pt x="93955" y="0"/>
                      </a:cubicBezTo>
                      <a:lnTo>
                        <a:pt x="1409324" y="0"/>
                      </a:lnTo>
                      <a:cubicBezTo>
                        <a:pt x="1461214" y="0"/>
                        <a:pt x="1503279" y="42065"/>
                        <a:pt x="1503279" y="93955"/>
                      </a:cubicBezTo>
                      <a:lnTo>
                        <a:pt x="1503279" y="845594"/>
                      </a:lnTo>
                      <a:cubicBezTo>
                        <a:pt x="1503279" y="897484"/>
                        <a:pt x="1461214" y="939549"/>
                        <a:pt x="1409324" y="939549"/>
                      </a:cubicBezTo>
                      <a:lnTo>
                        <a:pt x="93955" y="939549"/>
                      </a:lnTo>
                      <a:cubicBezTo>
                        <a:pt x="42065" y="939549"/>
                        <a:pt x="0" y="897484"/>
                        <a:pt x="0" y="845594"/>
                      </a:cubicBezTo>
                      <a:lnTo>
                        <a:pt x="0" y="93955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69428" tIns="55458" rIns="69428" bIns="55458" numCol="1" spcCol="1270" anchor="ctr" anchorCtr="0">
                  <a:noAutofit/>
                </a:bodyPr>
                <a:lstStyle/>
                <a:p>
                  <a:pPr lvl="0" algn="ctr" defTabSz="977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TW" altLang="en-US" sz="2200" kern="1200" dirty="0" smtClean="0">
                      <a:solidFill>
                        <a:schemeClr val="dk1"/>
                      </a:solidFill>
                      <a:latin typeface="標楷體" pitchFamily="65" charset="-120"/>
                      <a:ea typeface="標楷體" pitchFamily="65" charset="-120"/>
                    </a:rPr>
                    <a:t>直銷與經銷據點多</a:t>
                  </a:r>
                  <a:endParaRPr lang="zh-TW" altLang="en-US" sz="2200" kern="1200" dirty="0"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sp>
              <p:nvSpPr>
                <p:cNvPr id="46" name="手繪多邊形 45"/>
                <p:cNvSpPr/>
                <p:nvPr/>
              </p:nvSpPr>
              <p:spPr>
                <a:xfrm>
                  <a:off x="484958" y="5224936"/>
                  <a:ext cx="1503279" cy="939549"/>
                </a:xfrm>
                <a:custGeom>
                  <a:avLst/>
                  <a:gdLst>
                    <a:gd name="connsiteX0" fmla="*/ 0 w 1503279"/>
                    <a:gd name="connsiteY0" fmla="*/ 93955 h 939549"/>
                    <a:gd name="connsiteX1" fmla="*/ 93955 w 1503279"/>
                    <a:gd name="connsiteY1" fmla="*/ 0 h 939549"/>
                    <a:gd name="connsiteX2" fmla="*/ 1409324 w 1503279"/>
                    <a:gd name="connsiteY2" fmla="*/ 0 h 939549"/>
                    <a:gd name="connsiteX3" fmla="*/ 1503279 w 1503279"/>
                    <a:gd name="connsiteY3" fmla="*/ 93955 h 939549"/>
                    <a:gd name="connsiteX4" fmla="*/ 1503279 w 1503279"/>
                    <a:gd name="connsiteY4" fmla="*/ 845594 h 939549"/>
                    <a:gd name="connsiteX5" fmla="*/ 1409324 w 1503279"/>
                    <a:gd name="connsiteY5" fmla="*/ 939549 h 939549"/>
                    <a:gd name="connsiteX6" fmla="*/ 93955 w 1503279"/>
                    <a:gd name="connsiteY6" fmla="*/ 939549 h 939549"/>
                    <a:gd name="connsiteX7" fmla="*/ 0 w 1503279"/>
                    <a:gd name="connsiteY7" fmla="*/ 845594 h 939549"/>
                    <a:gd name="connsiteX8" fmla="*/ 0 w 1503279"/>
                    <a:gd name="connsiteY8" fmla="*/ 93955 h 939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03279" h="939549">
                      <a:moveTo>
                        <a:pt x="0" y="93955"/>
                      </a:moveTo>
                      <a:cubicBezTo>
                        <a:pt x="0" y="42065"/>
                        <a:pt x="42065" y="0"/>
                        <a:pt x="93955" y="0"/>
                      </a:cubicBezTo>
                      <a:lnTo>
                        <a:pt x="1409324" y="0"/>
                      </a:lnTo>
                      <a:cubicBezTo>
                        <a:pt x="1461214" y="0"/>
                        <a:pt x="1503279" y="42065"/>
                        <a:pt x="1503279" y="93955"/>
                      </a:cubicBezTo>
                      <a:lnTo>
                        <a:pt x="1503279" y="845594"/>
                      </a:lnTo>
                      <a:cubicBezTo>
                        <a:pt x="1503279" y="897484"/>
                        <a:pt x="1461214" y="939549"/>
                        <a:pt x="1409324" y="939549"/>
                      </a:cubicBezTo>
                      <a:lnTo>
                        <a:pt x="93955" y="939549"/>
                      </a:lnTo>
                      <a:cubicBezTo>
                        <a:pt x="42065" y="939549"/>
                        <a:pt x="0" y="897484"/>
                        <a:pt x="0" y="845594"/>
                      </a:cubicBezTo>
                      <a:lnTo>
                        <a:pt x="0" y="93955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69428" tIns="55458" rIns="69428" bIns="55458" numCol="1" spcCol="1270" anchor="ctr" anchorCtr="0">
                  <a:noAutofit/>
                </a:bodyPr>
                <a:lstStyle/>
                <a:p>
                  <a:pPr lvl="0" algn="ctr" defTabSz="977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TW" altLang="en-US" sz="2200" kern="1200" dirty="0" smtClean="0">
                      <a:solidFill>
                        <a:schemeClr val="dk1"/>
                      </a:solidFill>
                      <a:latin typeface="標楷體" pitchFamily="65" charset="-120"/>
                      <a:ea typeface="標楷體" pitchFamily="65" charset="-120"/>
                    </a:rPr>
                    <a:t>具高知名度</a:t>
                  </a:r>
                  <a:endParaRPr lang="zh-TW" altLang="en-US" sz="2200" kern="1200" dirty="0"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</p:grpSp>
        </p:grpSp>
      </p:grpSp>
      <p:grpSp>
        <p:nvGrpSpPr>
          <p:cNvPr id="84" name="群組 83"/>
          <p:cNvGrpSpPr/>
          <p:nvPr/>
        </p:nvGrpSpPr>
        <p:grpSpPr>
          <a:xfrm>
            <a:off x="2458013" y="1701625"/>
            <a:ext cx="1879099" cy="4462860"/>
            <a:chOff x="2458013" y="1701625"/>
            <a:chExt cx="1879099" cy="4462860"/>
          </a:xfrm>
        </p:grpSpPr>
        <p:sp>
          <p:nvSpPr>
            <p:cNvPr id="50" name="手繪多邊形 49"/>
            <p:cNvSpPr/>
            <p:nvPr/>
          </p:nvSpPr>
          <p:spPr>
            <a:xfrm>
              <a:off x="2645923" y="2641175"/>
              <a:ext cx="187909" cy="187909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879099"/>
                  </a:lnTo>
                  <a:lnTo>
                    <a:pt x="187909" y="1879099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82" name="群組 81"/>
            <p:cNvGrpSpPr/>
            <p:nvPr/>
          </p:nvGrpSpPr>
          <p:grpSpPr>
            <a:xfrm>
              <a:off x="2458013" y="1701625"/>
              <a:ext cx="1879099" cy="4462860"/>
              <a:chOff x="2458013" y="1701625"/>
              <a:chExt cx="1879099" cy="4462860"/>
            </a:xfrm>
          </p:grpSpPr>
          <p:sp>
            <p:nvSpPr>
              <p:cNvPr id="48" name="手繪多邊形 47"/>
              <p:cNvSpPr/>
              <p:nvPr/>
            </p:nvSpPr>
            <p:spPr>
              <a:xfrm>
                <a:off x="2645923" y="2641175"/>
                <a:ext cx="187909" cy="704662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704662"/>
                    </a:lnTo>
                    <a:lnTo>
                      <a:pt x="187909" y="704662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81" name="群組 80"/>
              <p:cNvGrpSpPr/>
              <p:nvPr/>
            </p:nvGrpSpPr>
            <p:grpSpPr>
              <a:xfrm>
                <a:off x="2458013" y="1701625"/>
                <a:ext cx="1879099" cy="4462860"/>
                <a:chOff x="2458013" y="1701625"/>
                <a:chExt cx="1879099" cy="4462860"/>
              </a:xfrm>
            </p:grpSpPr>
            <p:grpSp>
              <p:nvGrpSpPr>
                <p:cNvPr id="80" name="群組 79"/>
                <p:cNvGrpSpPr/>
                <p:nvPr/>
              </p:nvGrpSpPr>
              <p:grpSpPr>
                <a:xfrm>
                  <a:off x="2458013" y="1701625"/>
                  <a:ext cx="1879099" cy="3288423"/>
                  <a:chOff x="2458013" y="1701625"/>
                  <a:chExt cx="1879099" cy="3288423"/>
                </a:xfrm>
              </p:grpSpPr>
              <p:sp>
                <p:nvSpPr>
                  <p:cNvPr id="47" name="手繪多邊形 46"/>
                  <p:cNvSpPr/>
                  <p:nvPr/>
                </p:nvSpPr>
                <p:spPr>
                  <a:xfrm>
                    <a:off x="2458013" y="1701625"/>
                    <a:ext cx="1879099" cy="939549"/>
                  </a:xfrm>
                  <a:custGeom>
                    <a:avLst/>
                    <a:gdLst>
                      <a:gd name="connsiteX0" fmla="*/ 0 w 1879099"/>
                      <a:gd name="connsiteY0" fmla="*/ 93955 h 939549"/>
                      <a:gd name="connsiteX1" fmla="*/ 93955 w 1879099"/>
                      <a:gd name="connsiteY1" fmla="*/ 0 h 939549"/>
                      <a:gd name="connsiteX2" fmla="*/ 1785144 w 1879099"/>
                      <a:gd name="connsiteY2" fmla="*/ 0 h 939549"/>
                      <a:gd name="connsiteX3" fmla="*/ 1879099 w 1879099"/>
                      <a:gd name="connsiteY3" fmla="*/ 93955 h 939549"/>
                      <a:gd name="connsiteX4" fmla="*/ 1879099 w 1879099"/>
                      <a:gd name="connsiteY4" fmla="*/ 845594 h 939549"/>
                      <a:gd name="connsiteX5" fmla="*/ 1785144 w 1879099"/>
                      <a:gd name="connsiteY5" fmla="*/ 939549 h 939549"/>
                      <a:gd name="connsiteX6" fmla="*/ 93955 w 1879099"/>
                      <a:gd name="connsiteY6" fmla="*/ 939549 h 939549"/>
                      <a:gd name="connsiteX7" fmla="*/ 0 w 1879099"/>
                      <a:gd name="connsiteY7" fmla="*/ 845594 h 939549"/>
                      <a:gd name="connsiteX8" fmla="*/ 0 w 1879099"/>
                      <a:gd name="connsiteY8" fmla="*/ 93955 h 939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79099" h="939549">
                        <a:moveTo>
                          <a:pt x="0" y="93955"/>
                        </a:moveTo>
                        <a:cubicBezTo>
                          <a:pt x="0" y="42065"/>
                          <a:pt x="42065" y="0"/>
                          <a:pt x="93955" y="0"/>
                        </a:cubicBezTo>
                        <a:lnTo>
                          <a:pt x="1785144" y="0"/>
                        </a:lnTo>
                        <a:cubicBezTo>
                          <a:pt x="1837034" y="0"/>
                          <a:pt x="1879099" y="42065"/>
                          <a:pt x="1879099" y="93955"/>
                        </a:cubicBezTo>
                        <a:lnTo>
                          <a:pt x="1879099" y="845594"/>
                        </a:lnTo>
                        <a:cubicBezTo>
                          <a:pt x="1879099" y="897484"/>
                          <a:pt x="1837034" y="939549"/>
                          <a:pt x="1785144" y="939549"/>
                        </a:cubicBezTo>
                        <a:lnTo>
                          <a:pt x="93955" y="939549"/>
                        </a:lnTo>
                        <a:cubicBezTo>
                          <a:pt x="42065" y="939549"/>
                          <a:pt x="0" y="897484"/>
                          <a:pt x="0" y="845594"/>
                        </a:cubicBezTo>
                        <a:lnTo>
                          <a:pt x="0" y="93955"/>
                        </a:lnTo>
                        <a:close/>
                      </a:path>
                    </a:pathLst>
                  </a:custGeom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96098" tIns="73238" rIns="96098" bIns="73238" numCol="1" spcCol="1270" anchor="ctr" anchorCtr="0">
                    <a:noAutofit/>
                  </a:bodyPr>
                  <a:lstStyle/>
                  <a:p>
                    <a:pPr lvl="0" algn="ctr" defTabSz="16002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zh-TW" altLang="en-US" sz="3600" kern="1200" dirty="0" smtClean="0">
                        <a:latin typeface="標楷體" pitchFamily="65" charset="-120"/>
                        <a:ea typeface="標楷體" pitchFamily="65" charset="-120"/>
                      </a:rPr>
                      <a:t>劣勢</a:t>
                    </a:r>
                    <a:r>
                      <a:rPr lang="en-US" altLang="zh-TW" sz="3600" kern="1200" dirty="0" smtClean="0">
                        <a:latin typeface="標楷體" pitchFamily="65" charset="-120"/>
                        <a:ea typeface="標楷體" pitchFamily="65" charset="-120"/>
                      </a:rPr>
                      <a:t>(W)</a:t>
                    </a:r>
                    <a:endParaRPr lang="zh-TW" altLang="en-US" sz="3600" kern="1200" dirty="0">
                      <a:latin typeface="標楷體" pitchFamily="65" charset="-120"/>
                      <a:ea typeface="標楷體" pitchFamily="65" charset="-120"/>
                    </a:endParaRPr>
                  </a:p>
                </p:txBody>
              </p:sp>
              <p:sp>
                <p:nvSpPr>
                  <p:cNvPr id="49" name="手繪多邊形 48"/>
                  <p:cNvSpPr/>
                  <p:nvPr/>
                </p:nvSpPr>
                <p:spPr>
                  <a:xfrm>
                    <a:off x="2833833" y="2876062"/>
                    <a:ext cx="1503279" cy="939549"/>
                  </a:xfrm>
                  <a:custGeom>
                    <a:avLst/>
                    <a:gdLst>
                      <a:gd name="connsiteX0" fmla="*/ 0 w 1503279"/>
                      <a:gd name="connsiteY0" fmla="*/ 93955 h 939549"/>
                      <a:gd name="connsiteX1" fmla="*/ 93955 w 1503279"/>
                      <a:gd name="connsiteY1" fmla="*/ 0 h 939549"/>
                      <a:gd name="connsiteX2" fmla="*/ 1409324 w 1503279"/>
                      <a:gd name="connsiteY2" fmla="*/ 0 h 939549"/>
                      <a:gd name="connsiteX3" fmla="*/ 1503279 w 1503279"/>
                      <a:gd name="connsiteY3" fmla="*/ 93955 h 939549"/>
                      <a:gd name="connsiteX4" fmla="*/ 1503279 w 1503279"/>
                      <a:gd name="connsiteY4" fmla="*/ 845594 h 939549"/>
                      <a:gd name="connsiteX5" fmla="*/ 1409324 w 1503279"/>
                      <a:gd name="connsiteY5" fmla="*/ 939549 h 939549"/>
                      <a:gd name="connsiteX6" fmla="*/ 93955 w 1503279"/>
                      <a:gd name="connsiteY6" fmla="*/ 939549 h 939549"/>
                      <a:gd name="connsiteX7" fmla="*/ 0 w 1503279"/>
                      <a:gd name="connsiteY7" fmla="*/ 845594 h 939549"/>
                      <a:gd name="connsiteX8" fmla="*/ 0 w 1503279"/>
                      <a:gd name="connsiteY8" fmla="*/ 93955 h 939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03279" h="939549">
                        <a:moveTo>
                          <a:pt x="0" y="93955"/>
                        </a:moveTo>
                        <a:cubicBezTo>
                          <a:pt x="0" y="42065"/>
                          <a:pt x="42065" y="0"/>
                          <a:pt x="93955" y="0"/>
                        </a:cubicBezTo>
                        <a:lnTo>
                          <a:pt x="1409324" y="0"/>
                        </a:lnTo>
                        <a:cubicBezTo>
                          <a:pt x="1461214" y="0"/>
                          <a:pt x="1503279" y="42065"/>
                          <a:pt x="1503279" y="93955"/>
                        </a:cubicBezTo>
                        <a:lnTo>
                          <a:pt x="1503279" y="845594"/>
                        </a:lnTo>
                        <a:cubicBezTo>
                          <a:pt x="1503279" y="897484"/>
                          <a:pt x="1461214" y="939549"/>
                          <a:pt x="1409324" y="939549"/>
                        </a:cubicBezTo>
                        <a:lnTo>
                          <a:pt x="93955" y="939549"/>
                        </a:lnTo>
                        <a:cubicBezTo>
                          <a:pt x="42065" y="939549"/>
                          <a:pt x="0" y="897484"/>
                          <a:pt x="0" y="845594"/>
                        </a:cubicBezTo>
                        <a:lnTo>
                          <a:pt x="0" y="93955"/>
                        </a:lnTo>
                        <a:close/>
                      </a:path>
                    </a:pathLst>
                  </a:custGeom>
                </p:spPr>
                <p:style>
                  <a:ln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69428" tIns="55458" rIns="69428" bIns="55458" numCol="1" spcCol="1270" anchor="ctr" anchorCtr="0">
                    <a:noAutofit/>
                  </a:bodyPr>
                  <a:lstStyle/>
                  <a:p>
                    <a:pPr lvl="0" algn="ctr" defTabSz="9779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zh-TW" altLang="en-US" sz="2200" kern="1200" dirty="0" smtClean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</a:rPr>
                      <a:t>國內市場有限</a:t>
                    </a:r>
                    <a:endParaRPr lang="zh-TW" altLang="en-US" sz="2200" kern="1200" dirty="0">
                      <a:latin typeface="標楷體" pitchFamily="65" charset="-120"/>
                      <a:ea typeface="標楷體" pitchFamily="65" charset="-120"/>
                    </a:endParaRPr>
                  </a:p>
                </p:txBody>
              </p:sp>
              <p:sp>
                <p:nvSpPr>
                  <p:cNvPr id="51" name="手繪多邊形 50"/>
                  <p:cNvSpPr/>
                  <p:nvPr/>
                </p:nvSpPr>
                <p:spPr>
                  <a:xfrm>
                    <a:off x="2833833" y="4050499"/>
                    <a:ext cx="1503279" cy="939549"/>
                  </a:xfrm>
                  <a:custGeom>
                    <a:avLst/>
                    <a:gdLst>
                      <a:gd name="connsiteX0" fmla="*/ 0 w 1503279"/>
                      <a:gd name="connsiteY0" fmla="*/ 93955 h 939549"/>
                      <a:gd name="connsiteX1" fmla="*/ 93955 w 1503279"/>
                      <a:gd name="connsiteY1" fmla="*/ 0 h 939549"/>
                      <a:gd name="connsiteX2" fmla="*/ 1409324 w 1503279"/>
                      <a:gd name="connsiteY2" fmla="*/ 0 h 939549"/>
                      <a:gd name="connsiteX3" fmla="*/ 1503279 w 1503279"/>
                      <a:gd name="connsiteY3" fmla="*/ 93955 h 939549"/>
                      <a:gd name="connsiteX4" fmla="*/ 1503279 w 1503279"/>
                      <a:gd name="connsiteY4" fmla="*/ 845594 h 939549"/>
                      <a:gd name="connsiteX5" fmla="*/ 1409324 w 1503279"/>
                      <a:gd name="connsiteY5" fmla="*/ 939549 h 939549"/>
                      <a:gd name="connsiteX6" fmla="*/ 93955 w 1503279"/>
                      <a:gd name="connsiteY6" fmla="*/ 939549 h 939549"/>
                      <a:gd name="connsiteX7" fmla="*/ 0 w 1503279"/>
                      <a:gd name="connsiteY7" fmla="*/ 845594 h 939549"/>
                      <a:gd name="connsiteX8" fmla="*/ 0 w 1503279"/>
                      <a:gd name="connsiteY8" fmla="*/ 93955 h 939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03279" h="939549">
                        <a:moveTo>
                          <a:pt x="0" y="93955"/>
                        </a:moveTo>
                        <a:cubicBezTo>
                          <a:pt x="0" y="42065"/>
                          <a:pt x="42065" y="0"/>
                          <a:pt x="93955" y="0"/>
                        </a:cubicBezTo>
                        <a:lnTo>
                          <a:pt x="1409324" y="0"/>
                        </a:lnTo>
                        <a:cubicBezTo>
                          <a:pt x="1461214" y="0"/>
                          <a:pt x="1503279" y="42065"/>
                          <a:pt x="1503279" y="93955"/>
                        </a:cubicBezTo>
                        <a:lnTo>
                          <a:pt x="1503279" y="845594"/>
                        </a:lnTo>
                        <a:cubicBezTo>
                          <a:pt x="1503279" y="897484"/>
                          <a:pt x="1461214" y="939549"/>
                          <a:pt x="1409324" y="939549"/>
                        </a:cubicBezTo>
                        <a:lnTo>
                          <a:pt x="93955" y="939549"/>
                        </a:lnTo>
                        <a:cubicBezTo>
                          <a:pt x="42065" y="939549"/>
                          <a:pt x="0" y="897484"/>
                          <a:pt x="0" y="845594"/>
                        </a:cubicBezTo>
                        <a:lnTo>
                          <a:pt x="0" y="93955"/>
                        </a:lnTo>
                        <a:close/>
                      </a:path>
                    </a:pathLst>
                  </a:custGeom>
                </p:spPr>
                <p:style>
                  <a:ln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69428" tIns="55458" rIns="69428" bIns="55458" numCol="1" spcCol="1270" anchor="ctr" anchorCtr="0">
                    <a:noAutofit/>
                  </a:bodyPr>
                  <a:lstStyle/>
                  <a:p>
                    <a:pPr lvl="0" algn="ctr" defTabSz="9779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zh-TW" altLang="en-US" sz="2200" kern="1200" dirty="0" smtClean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</a:rPr>
                      <a:t>技術人才培訓不夠</a:t>
                    </a:r>
                    <a:endParaRPr lang="zh-TW" altLang="en-US" sz="2200" kern="1200" dirty="0">
                      <a:latin typeface="標楷體" pitchFamily="65" charset="-120"/>
                      <a:ea typeface="標楷體" pitchFamily="65" charset="-120"/>
                    </a:endParaRPr>
                  </a:p>
                </p:txBody>
              </p:sp>
            </p:grpSp>
            <p:sp>
              <p:nvSpPr>
                <p:cNvPr id="52" name="手繪多邊形 51"/>
                <p:cNvSpPr/>
                <p:nvPr/>
              </p:nvSpPr>
              <p:spPr>
                <a:xfrm>
                  <a:off x="2645923" y="2641175"/>
                  <a:ext cx="187909" cy="305353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0" y="0"/>
                      </a:moveTo>
                      <a:lnTo>
                        <a:pt x="0" y="3053536"/>
                      </a:lnTo>
                      <a:lnTo>
                        <a:pt x="187909" y="3053536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6000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53" name="手繪多邊形 52"/>
                <p:cNvSpPr/>
                <p:nvPr/>
              </p:nvSpPr>
              <p:spPr>
                <a:xfrm>
                  <a:off x="2833833" y="5224936"/>
                  <a:ext cx="1503279" cy="939549"/>
                </a:xfrm>
                <a:custGeom>
                  <a:avLst/>
                  <a:gdLst>
                    <a:gd name="connsiteX0" fmla="*/ 0 w 1503279"/>
                    <a:gd name="connsiteY0" fmla="*/ 93955 h 939549"/>
                    <a:gd name="connsiteX1" fmla="*/ 93955 w 1503279"/>
                    <a:gd name="connsiteY1" fmla="*/ 0 h 939549"/>
                    <a:gd name="connsiteX2" fmla="*/ 1409324 w 1503279"/>
                    <a:gd name="connsiteY2" fmla="*/ 0 h 939549"/>
                    <a:gd name="connsiteX3" fmla="*/ 1503279 w 1503279"/>
                    <a:gd name="connsiteY3" fmla="*/ 93955 h 939549"/>
                    <a:gd name="connsiteX4" fmla="*/ 1503279 w 1503279"/>
                    <a:gd name="connsiteY4" fmla="*/ 845594 h 939549"/>
                    <a:gd name="connsiteX5" fmla="*/ 1409324 w 1503279"/>
                    <a:gd name="connsiteY5" fmla="*/ 939549 h 939549"/>
                    <a:gd name="connsiteX6" fmla="*/ 93955 w 1503279"/>
                    <a:gd name="connsiteY6" fmla="*/ 939549 h 939549"/>
                    <a:gd name="connsiteX7" fmla="*/ 0 w 1503279"/>
                    <a:gd name="connsiteY7" fmla="*/ 845594 h 939549"/>
                    <a:gd name="connsiteX8" fmla="*/ 0 w 1503279"/>
                    <a:gd name="connsiteY8" fmla="*/ 93955 h 939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03279" h="939549">
                      <a:moveTo>
                        <a:pt x="0" y="93955"/>
                      </a:moveTo>
                      <a:cubicBezTo>
                        <a:pt x="0" y="42065"/>
                        <a:pt x="42065" y="0"/>
                        <a:pt x="93955" y="0"/>
                      </a:cubicBezTo>
                      <a:lnTo>
                        <a:pt x="1409324" y="0"/>
                      </a:lnTo>
                      <a:cubicBezTo>
                        <a:pt x="1461214" y="0"/>
                        <a:pt x="1503279" y="42065"/>
                        <a:pt x="1503279" y="93955"/>
                      </a:cubicBezTo>
                      <a:lnTo>
                        <a:pt x="1503279" y="845594"/>
                      </a:lnTo>
                      <a:cubicBezTo>
                        <a:pt x="1503279" y="897484"/>
                        <a:pt x="1461214" y="939549"/>
                        <a:pt x="1409324" y="939549"/>
                      </a:cubicBezTo>
                      <a:lnTo>
                        <a:pt x="93955" y="939549"/>
                      </a:lnTo>
                      <a:cubicBezTo>
                        <a:pt x="42065" y="939549"/>
                        <a:pt x="0" y="897484"/>
                        <a:pt x="0" y="845594"/>
                      </a:cubicBezTo>
                      <a:lnTo>
                        <a:pt x="0" y="93955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69428" tIns="55458" rIns="69428" bIns="55458" numCol="1" spcCol="1270" anchor="ctr" anchorCtr="0">
                  <a:noAutofit/>
                </a:bodyPr>
                <a:lstStyle/>
                <a:p>
                  <a:pPr lvl="0" algn="ctr" defTabSz="977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TW" altLang="en-US" sz="2200" kern="1200" dirty="0" smtClean="0">
                      <a:latin typeface="標楷體" pitchFamily="65" charset="-120"/>
                      <a:ea typeface="標楷體" pitchFamily="65" charset="-120"/>
                    </a:rPr>
                    <a:t>售後服務不齊全</a:t>
                  </a:r>
                  <a:endParaRPr lang="zh-TW" altLang="en-US" sz="2200" kern="1200" dirty="0"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</p:grpSp>
        </p:grpSp>
      </p:grpSp>
      <p:grpSp>
        <p:nvGrpSpPr>
          <p:cNvPr id="87" name="群組 86"/>
          <p:cNvGrpSpPr/>
          <p:nvPr/>
        </p:nvGrpSpPr>
        <p:grpSpPr>
          <a:xfrm>
            <a:off x="4806887" y="1701625"/>
            <a:ext cx="1879099" cy="4462860"/>
            <a:chOff x="4806887" y="1701625"/>
            <a:chExt cx="1879099" cy="4462860"/>
          </a:xfrm>
        </p:grpSpPr>
        <p:sp>
          <p:nvSpPr>
            <p:cNvPr id="55" name="手繪多邊形 54"/>
            <p:cNvSpPr/>
            <p:nvPr/>
          </p:nvSpPr>
          <p:spPr>
            <a:xfrm>
              <a:off x="4994797" y="2641175"/>
              <a:ext cx="187909" cy="70466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704662"/>
                  </a:lnTo>
                  <a:lnTo>
                    <a:pt x="187909" y="70466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86" name="群組 85"/>
            <p:cNvGrpSpPr/>
            <p:nvPr/>
          </p:nvGrpSpPr>
          <p:grpSpPr>
            <a:xfrm>
              <a:off x="4806887" y="1701625"/>
              <a:ext cx="1879099" cy="4462860"/>
              <a:chOff x="4806887" y="1701625"/>
              <a:chExt cx="1879099" cy="4462860"/>
            </a:xfrm>
          </p:grpSpPr>
          <p:sp>
            <p:nvSpPr>
              <p:cNvPr id="57" name="手繪多邊形 56"/>
              <p:cNvSpPr/>
              <p:nvPr/>
            </p:nvSpPr>
            <p:spPr>
              <a:xfrm>
                <a:off x="4994797" y="2641175"/>
                <a:ext cx="187909" cy="1879099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1879099"/>
                    </a:lnTo>
                    <a:lnTo>
                      <a:pt x="187909" y="1879099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85" name="群組 84"/>
              <p:cNvGrpSpPr/>
              <p:nvPr/>
            </p:nvGrpSpPr>
            <p:grpSpPr>
              <a:xfrm>
                <a:off x="4806887" y="1701625"/>
                <a:ext cx="1879099" cy="4462860"/>
                <a:chOff x="4806887" y="1701625"/>
                <a:chExt cx="1879099" cy="4462860"/>
              </a:xfrm>
            </p:grpSpPr>
            <p:sp>
              <p:nvSpPr>
                <p:cNvPr id="54" name="手繪多邊形 53"/>
                <p:cNvSpPr/>
                <p:nvPr/>
              </p:nvSpPr>
              <p:spPr>
                <a:xfrm>
                  <a:off x="4806887" y="1701625"/>
                  <a:ext cx="1879099" cy="939549"/>
                </a:xfrm>
                <a:custGeom>
                  <a:avLst/>
                  <a:gdLst>
                    <a:gd name="connsiteX0" fmla="*/ 0 w 1879099"/>
                    <a:gd name="connsiteY0" fmla="*/ 93955 h 939549"/>
                    <a:gd name="connsiteX1" fmla="*/ 93955 w 1879099"/>
                    <a:gd name="connsiteY1" fmla="*/ 0 h 939549"/>
                    <a:gd name="connsiteX2" fmla="*/ 1785144 w 1879099"/>
                    <a:gd name="connsiteY2" fmla="*/ 0 h 939549"/>
                    <a:gd name="connsiteX3" fmla="*/ 1879099 w 1879099"/>
                    <a:gd name="connsiteY3" fmla="*/ 93955 h 939549"/>
                    <a:gd name="connsiteX4" fmla="*/ 1879099 w 1879099"/>
                    <a:gd name="connsiteY4" fmla="*/ 845594 h 939549"/>
                    <a:gd name="connsiteX5" fmla="*/ 1785144 w 1879099"/>
                    <a:gd name="connsiteY5" fmla="*/ 939549 h 939549"/>
                    <a:gd name="connsiteX6" fmla="*/ 93955 w 1879099"/>
                    <a:gd name="connsiteY6" fmla="*/ 939549 h 939549"/>
                    <a:gd name="connsiteX7" fmla="*/ 0 w 1879099"/>
                    <a:gd name="connsiteY7" fmla="*/ 845594 h 939549"/>
                    <a:gd name="connsiteX8" fmla="*/ 0 w 1879099"/>
                    <a:gd name="connsiteY8" fmla="*/ 93955 h 939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79099" h="939549">
                      <a:moveTo>
                        <a:pt x="0" y="93955"/>
                      </a:moveTo>
                      <a:cubicBezTo>
                        <a:pt x="0" y="42065"/>
                        <a:pt x="42065" y="0"/>
                        <a:pt x="93955" y="0"/>
                      </a:cubicBezTo>
                      <a:lnTo>
                        <a:pt x="1785144" y="0"/>
                      </a:lnTo>
                      <a:cubicBezTo>
                        <a:pt x="1837034" y="0"/>
                        <a:pt x="1879099" y="42065"/>
                        <a:pt x="1879099" y="93955"/>
                      </a:cubicBezTo>
                      <a:lnTo>
                        <a:pt x="1879099" y="845594"/>
                      </a:lnTo>
                      <a:cubicBezTo>
                        <a:pt x="1879099" y="897484"/>
                        <a:pt x="1837034" y="939549"/>
                        <a:pt x="1785144" y="939549"/>
                      </a:cubicBezTo>
                      <a:lnTo>
                        <a:pt x="93955" y="939549"/>
                      </a:lnTo>
                      <a:cubicBezTo>
                        <a:pt x="42065" y="939549"/>
                        <a:pt x="0" y="897484"/>
                        <a:pt x="0" y="845594"/>
                      </a:cubicBezTo>
                      <a:lnTo>
                        <a:pt x="0" y="93955"/>
                      </a:ln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96098" tIns="73238" rIns="96098" bIns="73238" numCol="1" spcCol="1270" anchor="ctr" anchorCtr="0">
                  <a:noAutofit/>
                </a:bodyPr>
                <a:lstStyle/>
                <a:p>
                  <a:pPr lvl="0" algn="ctr" defTabSz="1600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TW" altLang="en-US" sz="3600" b="1" kern="1200" dirty="0" smtClean="0">
                      <a:latin typeface="標楷體" pitchFamily="65" charset="-120"/>
                      <a:ea typeface="標楷體" pitchFamily="65" charset="-120"/>
                    </a:rPr>
                    <a:t>機會</a:t>
                  </a:r>
                  <a:r>
                    <a:rPr lang="en-US" altLang="zh-TW" sz="3600" b="1" kern="1200" dirty="0" smtClean="0">
                      <a:latin typeface="標楷體" pitchFamily="65" charset="-120"/>
                      <a:ea typeface="標楷體" pitchFamily="65" charset="-120"/>
                    </a:rPr>
                    <a:t>(O)</a:t>
                  </a:r>
                  <a:endParaRPr lang="zh-TW" altLang="en-US" sz="3600" b="1" kern="1200" dirty="0"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sp>
              <p:nvSpPr>
                <p:cNvPr id="56" name="手繪多邊形 55"/>
                <p:cNvSpPr/>
                <p:nvPr/>
              </p:nvSpPr>
              <p:spPr>
                <a:xfrm>
                  <a:off x="5182707" y="2876062"/>
                  <a:ext cx="1503279" cy="939549"/>
                </a:xfrm>
                <a:custGeom>
                  <a:avLst/>
                  <a:gdLst>
                    <a:gd name="connsiteX0" fmla="*/ 0 w 1503279"/>
                    <a:gd name="connsiteY0" fmla="*/ 93955 h 939549"/>
                    <a:gd name="connsiteX1" fmla="*/ 93955 w 1503279"/>
                    <a:gd name="connsiteY1" fmla="*/ 0 h 939549"/>
                    <a:gd name="connsiteX2" fmla="*/ 1409324 w 1503279"/>
                    <a:gd name="connsiteY2" fmla="*/ 0 h 939549"/>
                    <a:gd name="connsiteX3" fmla="*/ 1503279 w 1503279"/>
                    <a:gd name="connsiteY3" fmla="*/ 93955 h 939549"/>
                    <a:gd name="connsiteX4" fmla="*/ 1503279 w 1503279"/>
                    <a:gd name="connsiteY4" fmla="*/ 845594 h 939549"/>
                    <a:gd name="connsiteX5" fmla="*/ 1409324 w 1503279"/>
                    <a:gd name="connsiteY5" fmla="*/ 939549 h 939549"/>
                    <a:gd name="connsiteX6" fmla="*/ 93955 w 1503279"/>
                    <a:gd name="connsiteY6" fmla="*/ 939549 h 939549"/>
                    <a:gd name="connsiteX7" fmla="*/ 0 w 1503279"/>
                    <a:gd name="connsiteY7" fmla="*/ 845594 h 939549"/>
                    <a:gd name="connsiteX8" fmla="*/ 0 w 1503279"/>
                    <a:gd name="connsiteY8" fmla="*/ 93955 h 939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03279" h="939549">
                      <a:moveTo>
                        <a:pt x="0" y="93955"/>
                      </a:moveTo>
                      <a:cubicBezTo>
                        <a:pt x="0" y="42065"/>
                        <a:pt x="42065" y="0"/>
                        <a:pt x="93955" y="0"/>
                      </a:cubicBezTo>
                      <a:lnTo>
                        <a:pt x="1409324" y="0"/>
                      </a:lnTo>
                      <a:cubicBezTo>
                        <a:pt x="1461214" y="0"/>
                        <a:pt x="1503279" y="42065"/>
                        <a:pt x="1503279" y="93955"/>
                      </a:cubicBezTo>
                      <a:lnTo>
                        <a:pt x="1503279" y="845594"/>
                      </a:lnTo>
                      <a:cubicBezTo>
                        <a:pt x="1503279" y="897484"/>
                        <a:pt x="1461214" y="939549"/>
                        <a:pt x="1409324" y="939549"/>
                      </a:cubicBezTo>
                      <a:lnTo>
                        <a:pt x="93955" y="939549"/>
                      </a:lnTo>
                      <a:cubicBezTo>
                        <a:pt x="42065" y="939549"/>
                        <a:pt x="0" y="897484"/>
                        <a:pt x="0" y="845594"/>
                      </a:cubicBezTo>
                      <a:lnTo>
                        <a:pt x="0" y="93955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69428" tIns="55458" rIns="69428" bIns="55458" numCol="1" spcCol="1270" anchor="ctr" anchorCtr="0">
                  <a:noAutofit/>
                </a:bodyPr>
                <a:lstStyle/>
                <a:p>
                  <a:pPr lvl="0" algn="ctr" defTabSz="97790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TW" altLang="en-US" sz="2200" b="0" kern="1200" dirty="0" smtClean="0">
                      <a:latin typeface="標楷體" pitchFamily="65" charset="-120"/>
                      <a:ea typeface="標楷體" pitchFamily="65" charset="-120"/>
                    </a:rPr>
                    <a:t>環保意識抬頭</a:t>
                  </a:r>
                  <a:endParaRPr lang="zh-TW" altLang="en-US" sz="2200" b="0" kern="1200" dirty="0"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sp>
              <p:nvSpPr>
                <p:cNvPr id="58" name="手繪多邊形 57"/>
                <p:cNvSpPr/>
                <p:nvPr/>
              </p:nvSpPr>
              <p:spPr>
                <a:xfrm>
                  <a:off x="5182707" y="4050499"/>
                  <a:ext cx="1503279" cy="939549"/>
                </a:xfrm>
                <a:custGeom>
                  <a:avLst/>
                  <a:gdLst>
                    <a:gd name="connsiteX0" fmla="*/ 0 w 1503279"/>
                    <a:gd name="connsiteY0" fmla="*/ 93955 h 939549"/>
                    <a:gd name="connsiteX1" fmla="*/ 93955 w 1503279"/>
                    <a:gd name="connsiteY1" fmla="*/ 0 h 939549"/>
                    <a:gd name="connsiteX2" fmla="*/ 1409324 w 1503279"/>
                    <a:gd name="connsiteY2" fmla="*/ 0 h 939549"/>
                    <a:gd name="connsiteX3" fmla="*/ 1503279 w 1503279"/>
                    <a:gd name="connsiteY3" fmla="*/ 93955 h 939549"/>
                    <a:gd name="connsiteX4" fmla="*/ 1503279 w 1503279"/>
                    <a:gd name="connsiteY4" fmla="*/ 845594 h 939549"/>
                    <a:gd name="connsiteX5" fmla="*/ 1409324 w 1503279"/>
                    <a:gd name="connsiteY5" fmla="*/ 939549 h 939549"/>
                    <a:gd name="connsiteX6" fmla="*/ 93955 w 1503279"/>
                    <a:gd name="connsiteY6" fmla="*/ 939549 h 939549"/>
                    <a:gd name="connsiteX7" fmla="*/ 0 w 1503279"/>
                    <a:gd name="connsiteY7" fmla="*/ 845594 h 939549"/>
                    <a:gd name="connsiteX8" fmla="*/ 0 w 1503279"/>
                    <a:gd name="connsiteY8" fmla="*/ 93955 h 939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03279" h="939549">
                      <a:moveTo>
                        <a:pt x="0" y="93955"/>
                      </a:moveTo>
                      <a:cubicBezTo>
                        <a:pt x="0" y="42065"/>
                        <a:pt x="42065" y="0"/>
                        <a:pt x="93955" y="0"/>
                      </a:cubicBezTo>
                      <a:lnTo>
                        <a:pt x="1409324" y="0"/>
                      </a:lnTo>
                      <a:cubicBezTo>
                        <a:pt x="1461214" y="0"/>
                        <a:pt x="1503279" y="42065"/>
                        <a:pt x="1503279" y="93955"/>
                      </a:cubicBezTo>
                      <a:lnTo>
                        <a:pt x="1503279" y="845594"/>
                      </a:lnTo>
                      <a:cubicBezTo>
                        <a:pt x="1503279" y="897484"/>
                        <a:pt x="1461214" y="939549"/>
                        <a:pt x="1409324" y="939549"/>
                      </a:cubicBezTo>
                      <a:lnTo>
                        <a:pt x="93955" y="939549"/>
                      </a:lnTo>
                      <a:cubicBezTo>
                        <a:pt x="42065" y="939549"/>
                        <a:pt x="0" y="897484"/>
                        <a:pt x="0" y="845594"/>
                      </a:cubicBezTo>
                      <a:lnTo>
                        <a:pt x="0" y="93955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69428" tIns="55458" rIns="69428" bIns="55458" numCol="1" spcCol="1270" anchor="ctr" anchorCtr="0">
                  <a:noAutofit/>
                </a:bodyPr>
                <a:lstStyle/>
                <a:p>
                  <a:pPr lvl="0" algn="ctr" defTabSz="9779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kumimoji="0" lang="zh-TW" altLang="en-US" sz="2200" kern="1200" dirty="0" smtClean="0">
                      <a:solidFill>
                        <a:schemeClr val="dk1"/>
                      </a:solidFill>
                      <a:latin typeface="標楷體" pitchFamily="65" charset="-120"/>
                      <a:ea typeface="標楷體" pitchFamily="65" charset="-120"/>
                      <a:cs typeface="+mn-cs"/>
                    </a:rPr>
                    <a:t>取代輕型燃油機車</a:t>
                  </a:r>
                  <a:endParaRPr lang="zh-TW" altLang="en-US" sz="2200" b="1" kern="1200" dirty="0"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sp>
              <p:nvSpPr>
                <p:cNvPr id="59" name="手繪多邊形 58"/>
                <p:cNvSpPr/>
                <p:nvPr/>
              </p:nvSpPr>
              <p:spPr>
                <a:xfrm>
                  <a:off x="4994797" y="2641175"/>
                  <a:ext cx="187909" cy="305353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0" y="0"/>
                      </a:moveTo>
                      <a:lnTo>
                        <a:pt x="0" y="3053536"/>
                      </a:lnTo>
                      <a:lnTo>
                        <a:pt x="187909" y="3053536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6000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60" name="手繪多邊形 59"/>
                <p:cNvSpPr/>
                <p:nvPr/>
              </p:nvSpPr>
              <p:spPr>
                <a:xfrm>
                  <a:off x="5182707" y="5224936"/>
                  <a:ext cx="1503279" cy="939549"/>
                </a:xfrm>
                <a:custGeom>
                  <a:avLst/>
                  <a:gdLst>
                    <a:gd name="connsiteX0" fmla="*/ 0 w 1503279"/>
                    <a:gd name="connsiteY0" fmla="*/ 93955 h 939549"/>
                    <a:gd name="connsiteX1" fmla="*/ 93955 w 1503279"/>
                    <a:gd name="connsiteY1" fmla="*/ 0 h 939549"/>
                    <a:gd name="connsiteX2" fmla="*/ 1409324 w 1503279"/>
                    <a:gd name="connsiteY2" fmla="*/ 0 h 939549"/>
                    <a:gd name="connsiteX3" fmla="*/ 1503279 w 1503279"/>
                    <a:gd name="connsiteY3" fmla="*/ 93955 h 939549"/>
                    <a:gd name="connsiteX4" fmla="*/ 1503279 w 1503279"/>
                    <a:gd name="connsiteY4" fmla="*/ 845594 h 939549"/>
                    <a:gd name="connsiteX5" fmla="*/ 1409324 w 1503279"/>
                    <a:gd name="connsiteY5" fmla="*/ 939549 h 939549"/>
                    <a:gd name="connsiteX6" fmla="*/ 93955 w 1503279"/>
                    <a:gd name="connsiteY6" fmla="*/ 939549 h 939549"/>
                    <a:gd name="connsiteX7" fmla="*/ 0 w 1503279"/>
                    <a:gd name="connsiteY7" fmla="*/ 845594 h 939549"/>
                    <a:gd name="connsiteX8" fmla="*/ 0 w 1503279"/>
                    <a:gd name="connsiteY8" fmla="*/ 93955 h 939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03279" h="939549">
                      <a:moveTo>
                        <a:pt x="0" y="93955"/>
                      </a:moveTo>
                      <a:cubicBezTo>
                        <a:pt x="0" y="42065"/>
                        <a:pt x="42065" y="0"/>
                        <a:pt x="93955" y="0"/>
                      </a:cubicBezTo>
                      <a:lnTo>
                        <a:pt x="1409324" y="0"/>
                      </a:lnTo>
                      <a:cubicBezTo>
                        <a:pt x="1461214" y="0"/>
                        <a:pt x="1503279" y="42065"/>
                        <a:pt x="1503279" y="93955"/>
                      </a:cubicBezTo>
                      <a:lnTo>
                        <a:pt x="1503279" y="845594"/>
                      </a:lnTo>
                      <a:cubicBezTo>
                        <a:pt x="1503279" y="897484"/>
                        <a:pt x="1461214" y="939549"/>
                        <a:pt x="1409324" y="939549"/>
                      </a:cubicBezTo>
                      <a:lnTo>
                        <a:pt x="93955" y="939549"/>
                      </a:lnTo>
                      <a:cubicBezTo>
                        <a:pt x="42065" y="939549"/>
                        <a:pt x="0" y="897484"/>
                        <a:pt x="0" y="845594"/>
                      </a:cubicBezTo>
                      <a:lnTo>
                        <a:pt x="0" y="93955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69428" tIns="55458" rIns="69428" bIns="55458" numCol="1" spcCol="1270" anchor="ctr" anchorCtr="0">
                  <a:noAutofit/>
                </a:bodyPr>
                <a:lstStyle/>
                <a:p>
                  <a:pPr lvl="0" algn="ctr" defTabSz="97790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kumimoji="0" lang="zh-TW" altLang="en-US" sz="2200" kern="1200" dirty="0" smtClean="0">
                      <a:solidFill>
                        <a:schemeClr val="dk1"/>
                      </a:solidFill>
                      <a:latin typeface="標楷體" pitchFamily="65" charset="-120"/>
                      <a:ea typeface="標楷體" pitchFamily="65" charset="-120"/>
                      <a:cs typeface="+mn-cs"/>
                    </a:rPr>
                    <a:t>大陸市場興起</a:t>
                  </a:r>
                  <a:endParaRPr lang="zh-TW" altLang="en-US" sz="2200" b="1" kern="1200" dirty="0"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</p:grpSp>
        </p:grpSp>
      </p:grpSp>
      <p:grpSp>
        <p:nvGrpSpPr>
          <p:cNvPr id="89" name="群組 88"/>
          <p:cNvGrpSpPr/>
          <p:nvPr/>
        </p:nvGrpSpPr>
        <p:grpSpPr>
          <a:xfrm>
            <a:off x="7155761" y="1701625"/>
            <a:ext cx="1879099" cy="4462860"/>
            <a:chOff x="7155761" y="1701625"/>
            <a:chExt cx="1879099" cy="4462860"/>
          </a:xfrm>
        </p:grpSpPr>
        <p:sp>
          <p:nvSpPr>
            <p:cNvPr id="62" name="手繪多邊形 61"/>
            <p:cNvSpPr/>
            <p:nvPr/>
          </p:nvSpPr>
          <p:spPr>
            <a:xfrm>
              <a:off x="7343671" y="2641175"/>
              <a:ext cx="187909" cy="70466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704662"/>
                  </a:lnTo>
                  <a:lnTo>
                    <a:pt x="187909" y="70466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4" name="手繪多邊形 63"/>
            <p:cNvSpPr/>
            <p:nvPr/>
          </p:nvSpPr>
          <p:spPr>
            <a:xfrm>
              <a:off x="7343671" y="2641175"/>
              <a:ext cx="187909" cy="187909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879099"/>
                  </a:lnTo>
                  <a:lnTo>
                    <a:pt x="187909" y="1879099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88" name="群組 87"/>
            <p:cNvGrpSpPr/>
            <p:nvPr/>
          </p:nvGrpSpPr>
          <p:grpSpPr>
            <a:xfrm>
              <a:off x="7155761" y="1701625"/>
              <a:ext cx="1879099" cy="4462860"/>
              <a:chOff x="7155761" y="1701625"/>
              <a:chExt cx="1879099" cy="4462860"/>
            </a:xfrm>
          </p:grpSpPr>
          <p:sp>
            <p:nvSpPr>
              <p:cNvPr id="61" name="手繪多邊形 60"/>
              <p:cNvSpPr/>
              <p:nvPr/>
            </p:nvSpPr>
            <p:spPr>
              <a:xfrm>
                <a:off x="7155761" y="1701625"/>
                <a:ext cx="1879099" cy="939549"/>
              </a:xfrm>
              <a:custGeom>
                <a:avLst/>
                <a:gdLst>
                  <a:gd name="connsiteX0" fmla="*/ 0 w 1879099"/>
                  <a:gd name="connsiteY0" fmla="*/ 93955 h 939549"/>
                  <a:gd name="connsiteX1" fmla="*/ 93955 w 1879099"/>
                  <a:gd name="connsiteY1" fmla="*/ 0 h 939549"/>
                  <a:gd name="connsiteX2" fmla="*/ 1785144 w 1879099"/>
                  <a:gd name="connsiteY2" fmla="*/ 0 h 939549"/>
                  <a:gd name="connsiteX3" fmla="*/ 1879099 w 1879099"/>
                  <a:gd name="connsiteY3" fmla="*/ 93955 h 939549"/>
                  <a:gd name="connsiteX4" fmla="*/ 1879099 w 1879099"/>
                  <a:gd name="connsiteY4" fmla="*/ 845594 h 939549"/>
                  <a:gd name="connsiteX5" fmla="*/ 1785144 w 1879099"/>
                  <a:gd name="connsiteY5" fmla="*/ 939549 h 939549"/>
                  <a:gd name="connsiteX6" fmla="*/ 93955 w 1879099"/>
                  <a:gd name="connsiteY6" fmla="*/ 939549 h 939549"/>
                  <a:gd name="connsiteX7" fmla="*/ 0 w 1879099"/>
                  <a:gd name="connsiteY7" fmla="*/ 845594 h 939549"/>
                  <a:gd name="connsiteX8" fmla="*/ 0 w 1879099"/>
                  <a:gd name="connsiteY8" fmla="*/ 93955 h 939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79099" h="939549">
                    <a:moveTo>
                      <a:pt x="0" y="93955"/>
                    </a:moveTo>
                    <a:cubicBezTo>
                      <a:pt x="0" y="42065"/>
                      <a:pt x="42065" y="0"/>
                      <a:pt x="93955" y="0"/>
                    </a:cubicBezTo>
                    <a:lnTo>
                      <a:pt x="1785144" y="0"/>
                    </a:lnTo>
                    <a:cubicBezTo>
                      <a:pt x="1837034" y="0"/>
                      <a:pt x="1879099" y="42065"/>
                      <a:pt x="1879099" y="93955"/>
                    </a:cubicBezTo>
                    <a:lnTo>
                      <a:pt x="1879099" y="845594"/>
                    </a:lnTo>
                    <a:cubicBezTo>
                      <a:pt x="1879099" y="897484"/>
                      <a:pt x="1837034" y="939549"/>
                      <a:pt x="1785144" y="939549"/>
                    </a:cubicBezTo>
                    <a:lnTo>
                      <a:pt x="93955" y="939549"/>
                    </a:lnTo>
                    <a:cubicBezTo>
                      <a:pt x="42065" y="939549"/>
                      <a:pt x="0" y="897484"/>
                      <a:pt x="0" y="845594"/>
                    </a:cubicBezTo>
                    <a:lnTo>
                      <a:pt x="0" y="93955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6098" tIns="73238" rIns="96098" bIns="73238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3600" b="1" kern="1200" dirty="0" smtClean="0">
                    <a:latin typeface="標楷體" pitchFamily="65" charset="-120"/>
                    <a:ea typeface="標楷體" pitchFamily="65" charset="-120"/>
                  </a:rPr>
                  <a:t>威脅</a:t>
                </a:r>
                <a:r>
                  <a:rPr lang="en-US" altLang="zh-TW" sz="3600" b="1" kern="1200" dirty="0" smtClean="0">
                    <a:latin typeface="標楷體" pitchFamily="65" charset="-120"/>
                    <a:ea typeface="標楷體" pitchFamily="65" charset="-120"/>
                  </a:rPr>
                  <a:t>(T)</a:t>
                </a:r>
                <a:endParaRPr lang="zh-TW" altLang="en-US" sz="3600" b="1" kern="1200" dirty="0"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63" name="手繪多邊形 62"/>
              <p:cNvSpPr/>
              <p:nvPr/>
            </p:nvSpPr>
            <p:spPr>
              <a:xfrm>
                <a:off x="7531581" y="2876062"/>
                <a:ext cx="1503279" cy="939549"/>
              </a:xfrm>
              <a:custGeom>
                <a:avLst/>
                <a:gdLst>
                  <a:gd name="connsiteX0" fmla="*/ 0 w 1503279"/>
                  <a:gd name="connsiteY0" fmla="*/ 93955 h 939549"/>
                  <a:gd name="connsiteX1" fmla="*/ 93955 w 1503279"/>
                  <a:gd name="connsiteY1" fmla="*/ 0 h 939549"/>
                  <a:gd name="connsiteX2" fmla="*/ 1409324 w 1503279"/>
                  <a:gd name="connsiteY2" fmla="*/ 0 h 939549"/>
                  <a:gd name="connsiteX3" fmla="*/ 1503279 w 1503279"/>
                  <a:gd name="connsiteY3" fmla="*/ 93955 h 939549"/>
                  <a:gd name="connsiteX4" fmla="*/ 1503279 w 1503279"/>
                  <a:gd name="connsiteY4" fmla="*/ 845594 h 939549"/>
                  <a:gd name="connsiteX5" fmla="*/ 1409324 w 1503279"/>
                  <a:gd name="connsiteY5" fmla="*/ 939549 h 939549"/>
                  <a:gd name="connsiteX6" fmla="*/ 93955 w 1503279"/>
                  <a:gd name="connsiteY6" fmla="*/ 939549 h 939549"/>
                  <a:gd name="connsiteX7" fmla="*/ 0 w 1503279"/>
                  <a:gd name="connsiteY7" fmla="*/ 845594 h 939549"/>
                  <a:gd name="connsiteX8" fmla="*/ 0 w 1503279"/>
                  <a:gd name="connsiteY8" fmla="*/ 93955 h 939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03279" h="939549">
                    <a:moveTo>
                      <a:pt x="0" y="93955"/>
                    </a:moveTo>
                    <a:cubicBezTo>
                      <a:pt x="0" y="42065"/>
                      <a:pt x="42065" y="0"/>
                      <a:pt x="93955" y="0"/>
                    </a:cubicBezTo>
                    <a:lnTo>
                      <a:pt x="1409324" y="0"/>
                    </a:lnTo>
                    <a:cubicBezTo>
                      <a:pt x="1461214" y="0"/>
                      <a:pt x="1503279" y="42065"/>
                      <a:pt x="1503279" y="93955"/>
                    </a:cubicBezTo>
                    <a:lnTo>
                      <a:pt x="1503279" y="845594"/>
                    </a:lnTo>
                    <a:cubicBezTo>
                      <a:pt x="1503279" y="897484"/>
                      <a:pt x="1461214" y="939549"/>
                      <a:pt x="1409324" y="939549"/>
                    </a:cubicBezTo>
                    <a:lnTo>
                      <a:pt x="93955" y="939549"/>
                    </a:lnTo>
                    <a:cubicBezTo>
                      <a:pt x="42065" y="939549"/>
                      <a:pt x="0" y="897484"/>
                      <a:pt x="0" y="845594"/>
                    </a:cubicBezTo>
                    <a:lnTo>
                      <a:pt x="0" y="93955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9428" tIns="55458" rIns="69428" bIns="55458" numCol="1" spcCol="1270" anchor="ctr" anchorCtr="0">
                <a:noAutofit/>
              </a:bodyPr>
              <a:lstStyle/>
              <a:p>
                <a:pPr lvl="0" algn="ctr" defTabSz="9779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kumimoji="0" lang="zh-TW" altLang="en-US" sz="2200" kern="1200" dirty="0" smtClean="0">
                    <a:solidFill>
                      <a:schemeClr val="dk1"/>
                    </a:solidFill>
                    <a:latin typeface="標楷體" pitchFamily="65" charset="-120"/>
                    <a:ea typeface="標楷體" pitchFamily="65" charset="-120"/>
                    <a:cs typeface="+mn-cs"/>
                  </a:rPr>
                  <a:t>成本高漲 獲利縮減</a:t>
                </a:r>
                <a:endParaRPr lang="zh-TW" altLang="en-US" sz="2200" kern="1200" dirty="0"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65" name="手繪多邊形 64"/>
              <p:cNvSpPr/>
              <p:nvPr/>
            </p:nvSpPr>
            <p:spPr>
              <a:xfrm>
                <a:off x="7531581" y="4050499"/>
                <a:ext cx="1503279" cy="939549"/>
              </a:xfrm>
              <a:custGeom>
                <a:avLst/>
                <a:gdLst>
                  <a:gd name="connsiteX0" fmla="*/ 0 w 1503279"/>
                  <a:gd name="connsiteY0" fmla="*/ 93955 h 939549"/>
                  <a:gd name="connsiteX1" fmla="*/ 93955 w 1503279"/>
                  <a:gd name="connsiteY1" fmla="*/ 0 h 939549"/>
                  <a:gd name="connsiteX2" fmla="*/ 1409324 w 1503279"/>
                  <a:gd name="connsiteY2" fmla="*/ 0 h 939549"/>
                  <a:gd name="connsiteX3" fmla="*/ 1503279 w 1503279"/>
                  <a:gd name="connsiteY3" fmla="*/ 93955 h 939549"/>
                  <a:gd name="connsiteX4" fmla="*/ 1503279 w 1503279"/>
                  <a:gd name="connsiteY4" fmla="*/ 845594 h 939549"/>
                  <a:gd name="connsiteX5" fmla="*/ 1409324 w 1503279"/>
                  <a:gd name="connsiteY5" fmla="*/ 939549 h 939549"/>
                  <a:gd name="connsiteX6" fmla="*/ 93955 w 1503279"/>
                  <a:gd name="connsiteY6" fmla="*/ 939549 h 939549"/>
                  <a:gd name="connsiteX7" fmla="*/ 0 w 1503279"/>
                  <a:gd name="connsiteY7" fmla="*/ 845594 h 939549"/>
                  <a:gd name="connsiteX8" fmla="*/ 0 w 1503279"/>
                  <a:gd name="connsiteY8" fmla="*/ 93955 h 939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03279" h="939549">
                    <a:moveTo>
                      <a:pt x="0" y="93955"/>
                    </a:moveTo>
                    <a:cubicBezTo>
                      <a:pt x="0" y="42065"/>
                      <a:pt x="42065" y="0"/>
                      <a:pt x="93955" y="0"/>
                    </a:cubicBezTo>
                    <a:lnTo>
                      <a:pt x="1409324" y="0"/>
                    </a:lnTo>
                    <a:cubicBezTo>
                      <a:pt x="1461214" y="0"/>
                      <a:pt x="1503279" y="42065"/>
                      <a:pt x="1503279" y="93955"/>
                    </a:cubicBezTo>
                    <a:lnTo>
                      <a:pt x="1503279" y="845594"/>
                    </a:lnTo>
                    <a:cubicBezTo>
                      <a:pt x="1503279" y="897484"/>
                      <a:pt x="1461214" y="939549"/>
                      <a:pt x="1409324" y="939549"/>
                    </a:cubicBezTo>
                    <a:lnTo>
                      <a:pt x="93955" y="939549"/>
                    </a:lnTo>
                    <a:cubicBezTo>
                      <a:pt x="42065" y="939549"/>
                      <a:pt x="0" y="897484"/>
                      <a:pt x="0" y="845594"/>
                    </a:cubicBezTo>
                    <a:lnTo>
                      <a:pt x="0" y="93955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9428" tIns="55458" rIns="69428" bIns="55458" numCol="1" spcCol="1270" anchor="ctr" anchorCtr="0">
                <a:noAutofit/>
              </a:bodyPr>
              <a:lstStyle/>
              <a:p>
                <a:pPr lvl="0" algn="ctr" defTabSz="9779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kumimoji="0" lang="zh-TW" altLang="en-US" sz="2200" kern="1200" dirty="0" smtClean="0">
                    <a:solidFill>
                      <a:schemeClr val="dk1"/>
                    </a:solidFill>
                    <a:latin typeface="標楷體" pitchFamily="65" charset="-120"/>
                    <a:ea typeface="標楷體" pitchFamily="65" charset="-120"/>
                    <a:cs typeface="+mn-cs"/>
                  </a:rPr>
                  <a:t>新材料與技術缺乏</a:t>
                </a:r>
                <a:endParaRPr lang="zh-TW" altLang="en-US" sz="2200" kern="1200" dirty="0"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66" name="手繪多邊形 65"/>
              <p:cNvSpPr/>
              <p:nvPr/>
            </p:nvSpPr>
            <p:spPr>
              <a:xfrm>
                <a:off x="7343671" y="2641175"/>
                <a:ext cx="187909" cy="3053536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3053536"/>
                    </a:lnTo>
                    <a:lnTo>
                      <a:pt x="187909" y="3053536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7" name="手繪多邊形 66"/>
              <p:cNvSpPr/>
              <p:nvPr/>
            </p:nvSpPr>
            <p:spPr>
              <a:xfrm>
                <a:off x="7531581" y="5224936"/>
                <a:ext cx="1503279" cy="939549"/>
              </a:xfrm>
              <a:custGeom>
                <a:avLst/>
                <a:gdLst>
                  <a:gd name="connsiteX0" fmla="*/ 0 w 1503279"/>
                  <a:gd name="connsiteY0" fmla="*/ 93955 h 939549"/>
                  <a:gd name="connsiteX1" fmla="*/ 93955 w 1503279"/>
                  <a:gd name="connsiteY1" fmla="*/ 0 h 939549"/>
                  <a:gd name="connsiteX2" fmla="*/ 1409324 w 1503279"/>
                  <a:gd name="connsiteY2" fmla="*/ 0 h 939549"/>
                  <a:gd name="connsiteX3" fmla="*/ 1503279 w 1503279"/>
                  <a:gd name="connsiteY3" fmla="*/ 93955 h 939549"/>
                  <a:gd name="connsiteX4" fmla="*/ 1503279 w 1503279"/>
                  <a:gd name="connsiteY4" fmla="*/ 845594 h 939549"/>
                  <a:gd name="connsiteX5" fmla="*/ 1409324 w 1503279"/>
                  <a:gd name="connsiteY5" fmla="*/ 939549 h 939549"/>
                  <a:gd name="connsiteX6" fmla="*/ 93955 w 1503279"/>
                  <a:gd name="connsiteY6" fmla="*/ 939549 h 939549"/>
                  <a:gd name="connsiteX7" fmla="*/ 0 w 1503279"/>
                  <a:gd name="connsiteY7" fmla="*/ 845594 h 939549"/>
                  <a:gd name="connsiteX8" fmla="*/ 0 w 1503279"/>
                  <a:gd name="connsiteY8" fmla="*/ 93955 h 939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03279" h="939549">
                    <a:moveTo>
                      <a:pt x="0" y="93955"/>
                    </a:moveTo>
                    <a:cubicBezTo>
                      <a:pt x="0" y="42065"/>
                      <a:pt x="42065" y="0"/>
                      <a:pt x="93955" y="0"/>
                    </a:cubicBezTo>
                    <a:lnTo>
                      <a:pt x="1409324" y="0"/>
                    </a:lnTo>
                    <a:cubicBezTo>
                      <a:pt x="1461214" y="0"/>
                      <a:pt x="1503279" y="42065"/>
                      <a:pt x="1503279" y="93955"/>
                    </a:cubicBezTo>
                    <a:lnTo>
                      <a:pt x="1503279" y="845594"/>
                    </a:lnTo>
                    <a:cubicBezTo>
                      <a:pt x="1503279" y="897484"/>
                      <a:pt x="1461214" y="939549"/>
                      <a:pt x="1409324" y="939549"/>
                    </a:cubicBezTo>
                    <a:lnTo>
                      <a:pt x="93955" y="939549"/>
                    </a:lnTo>
                    <a:cubicBezTo>
                      <a:pt x="42065" y="939549"/>
                      <a:pt x="0" y="897484"/>
                      <a:pt x="0" y="845594"/>
                    </a:cubicBezTo>
                    <a:lnTo>
                      <a:pt x="0" y="93955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9428" tIns="55458" rIns="69428" bIns="55458" numCol="1" spcCol="1270" anchor="ctr" anchorCtr="0">
                <a:noAutofit/>
              </a:bodyPr>
              <a:lstStyle/>
              <a:p>
                <a:pPr lvl="0" algn="ctr" defTabSz="9779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200" kern="1200" dirty="0" smtClean="0">
                    <a:latin typeface="標楷體" pitchFamily="65" charset="-120"/>
                    <a:ea typeface="標楷體" pitchFamily="65" charset="-120"/>
                  </a:rPr>
                  <a:t>同業競爭激烈</a:t>
                </a:r>
                <a:endParaRPr lang="zh-TW" altLang="en-US" sz="2200" kern="1200" dirty="0"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75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75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75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75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五力分析</a:t>
            </a:r>
            <a:endParaRPr lang="zh-TW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571875" y="1857375"/>
            <a:ext cx="2058988" cy="954088"/>
          </a:xfrm>
          <a:prstGeom prst="rect">
            <a:avLst/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2800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潛在</a:t>
            </a:r>
            <a:r>
              <a:rPr lang="zh-TW" altLang="en-US" sz="2800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競爭者威脅</a:t>
            </a:r>
            <a:endParaRPr lang="zh-TW" sz="2800" dirty="0"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571875" y="3357563"/>
            <a:ext cx="2058988" cy="954087"/>
          </a:xfrm>
          <a:prstGeom prst="rect">
            <a:avLst/>
          </a:prstGeom>
          <a:solidFill>
            <a:srgbClr val="9BBB5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2800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業內</a:t>
            </a:r>
            <a:endParaRPr lang="en-US" altLang="zh-TW" sz="2800" dirty="0">
              <a:solidFill>
                <a:srgbClr val="FFFFFF"/>
              </a:solidFill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algn="ctr">
              <a:defRPr/>
            </a:pPr>
            <a:r>
              <a:rPr lang="zh-TW" altLang="en-US" sz="2800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競爭</a:t>
            </a:r>
            <a:endParaRPr lang="zh-TW" sz="2800" dirty="0"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571875" y="4929188"/>
            <a:ext cx="2058988" cy="954087"/>
          </a:xfrm>
          <a:prstGeom prst="rect">
            <a:avLst/>
          </a:prstGeom>
          <a:solidFill>
            <a:srgbClr val="8064A2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2800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替代品</a:t>
            </a:r>
            <a:endParaRPr lang="en-US" altLang="zh-TW" sz="2800" dirty="0">
              <a:solidFill>
                <a:srgbClr val="FFFFFF"/>
              </a:solidFill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algn="ctr">
              <a:defRPr/>
            </a:pPr>
            <a:r>
              <a:rPr lang="zh-TW" altLang="en-US" sz="2800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威脅</a:t>
            </a:r>
            <a:endParaRPr lang="zh-TW" sz="2800" dirty="0"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000125" y="3332163"/>
            <a:ext cx="1914525" cy="954087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2800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供應商</a:t>
            </a:r>
            <a:endParaRPr lang="en-US" altLang="zh-TW" sz="2800" dirty="0">
              <a:solidFill>
                <a:srgbClr val="FFFFFF"/>
              </a:solidFill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algn="ctr">
              <a:defRPr/>
            </a:pPr>
            <a:r>
              <a:rPr lang="zh-TW" altLang="en-US" sz="2800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議價力</a:t>
            </a:r>
            <a:endParaRPr lang="zh-TW" sz="2800" dirty="0"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248400" y="3357563"/>
            <a:ext cx="1895475" cy="954087"/>
          </a:xfrm>
          <a:prstGeom prst="rect">
            <a:avLst/>
          </a:prstGeom>
          <a:solidFill>
            <a:srgbClr val="F7964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2800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買方</a:t>
            </a:r>
            <a:endParaRPr lang="en-US" altLang="zh-TW" sz="2800" dirty="0">
              <a:solidFill>
                <a:srgbClr val="FFFFFF"/>
              </a:solidFill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algn="ctr">
              <a:defRPr/>
            </a:pPr>
            <a:r>
              <a:rPr lang="zh-TW" altLang="en-US" sz="2800" dirty="0" smtClean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議價力</a:t>
            </a:r>
            <a:endParaRPr lang="zh-TW" sz="2800" dirty="0"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4357688" y="2857500"/>
            <a:ext cx="485775" cy="447675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5643563" y="3500438"/>
            <a:ext cx="571500" cy="520700"/>
          </a:xfrm>
          <a:prstGeom prst="leftArrow">
            <a:avLst>
              <a:gd name="adj1" fmla="val 42766"/>
              <a:gd name="adj2" fmla="val 25000"/>
            </a:avLst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2928938" y="3500438"/>
            <a:ext cx="600075" cy="577850"/>
          </a:xfrm>
          <a:prstGeom prst="rightArrow">
            <a:avLst>
              <a:gd name="adj1" fmla="val 43476"/>
              <a:gd name="adj2" fmla="val 25000"/>
            </a:avLst>
          </a:prstGeom>
          <a:gradFill rotWithShape="0">
            <a:gsLst>
              <a:gs pos="0">
                <a:srgbClr val="95B3D7"/>
              </a:gs>
              <a:gs pos="50000">
                <a:srgbClr val="4F81BD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4F81BD"/>
            </a:solidFill>
            <a:miter lim="800000"/>
            <a:headEnd/>
            <a:tailEnd/>
          </a:ln>
          <a:effectLst>
            <a:outerShdw dist="28398" dir="3806097" algn="ctr" rotWithShape="0">
              <a:srgbClr val="243F6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4357688" y="4357688"/>
            <a:ext cx="476250" cy="500062"/>
          </a:xfrm>
          <a:prstGeom prst="upArrow">
            <a:avLst>
              <a:gd name="adj1" fmla="val 50001"/>
              <a:gd name="adj2" fmla="val 25000"/>
            </a:avLst>
          </a:prstGeom>
          <a:gradFill rotWithShape="0">
            <a:gsLst>
              <a:gs pos="0">
                <a:srgbClr val="B2A1C7"/>
              </a:gs>
              <a:gs pos="50000">
                <a:srgbClr val="8064A2"/>
              </a:gs>
              <a:gs pos="100000">
                <a:srgbClr val="B2A1C7"/>
              </a:gs>
            </a:gsLst>
            <a:lin ang="5400000" scaled="1"/>
          </a:gradFill>
          <a:ln w="12700">
            <a:solidFill>
              <a:srgbClr val="8064A2"/>
            </a:solidFill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pic>
        <p:nvPicPr>
          <p:cNvPr id="16" name="Picture 4" descr="http://www.fullplenty.com.tw/image/giant%201%E6%A8%99%E6%BA%96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-357188"/>
            <a:ext cx="43815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潛在競爭者威脅</a:t>
            </a:r>
            <a:r>
              <a:rPr lang="zh-TW" altLang="zh-TW" sz="4400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/>
            </a:r>
            <a:br>
              <a:rPr lang="zh-TW" altLang="zh-TW" sz="4400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</a:br>
            <a:endParaRPr lang="zh-TW" altLang="en-US" dirty="0"/>
          </a:p>
        </p:txBody>
      </p:sp>
      <p:pic>
        <p:nvPicPr>
          <p:cNvPr id="5" name="Picture 4" descr="http://www.fullplenty.com.tw/image/giant%201%E6%A8%99%E6%BA%96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-357188"/>
            <a:ext cx="43815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="" xmlns:p14="http://schemas.microsoft.com/office/powerpoint/2010/main" val="990035255"/>
              </p:ext>
            </p:extLst>
          </p:nvPr>
        </p:nvGraphicFramePr>
        <p:xfrm>
          <a:off x="0" y="908720"/>
          <a:ext cx="914400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849726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43" y="0"/>
            <a:ext cx="9144000" cy="6858000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zh-TW" altLang="en-US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替代品威脅</a:t>
            </a:r>
            <a:r>
              <a:rPr lang="zh-TW" altLang="zh-TW" sz="4400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/>
            </a:r>
            <a:br>
              <a:rPr lang="zh-TW" altLang="zh-TW" sz="4400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</a:br>
            <a:endParaRPr lang="zh-TW" altLang="en-US" dirty="0"/>
          </a:p>
        </p:txBody>
      </p:sp>
      <p:pic>
        <p:nvPicPr>
          <p:cNvPr id="5" name="Picture 4" descr="http://www.fullplenty.com.tw/image/giant%201%E6%A8%99%E6%BA%96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-357188"/>
            <a:ext cx="43815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手繪多邊形 6"/>
          <p:cNvSpPr/>
          <p:nvPr/>
        </p:nvSpPr>
        <p:spPr>
          <a:xfrm>
            <a:off x="828253" y="1926542"/>
            <a:ext cx="3540522" cy="3540522"/>
          </a:xfrm>
          <a:custGeom>
            <a:avLst/>
            <a:gdLst>
              <a:gd name="connsiteX0" fmla="*/ 0 w 3540522"/>
              <a:gd name="connsiteY0" fmla="*/ 2301339 h 3540522"/>
              <a:gd name="connsiteX1" fmla="*/ 885131 w 3540522"/>
              <a:gd name="connsiteY1" fmla="*/ 2301339 h 3540522"/>
              <a:gd name="connsiteX2" fmla="*/ 885131 w 3540522"/>
              <a:gd name="connsiteY2" fmla="*/ 0 h 3540522"/>
              <a:gd name="connsiteX3" fmla="*/ 2655392 w 3540522"/>
              <a:gd name="connsiteY3" fmla="*/ 0 h 3540522"/>
              <a:gd name="connsiteX4" fmla="*/ 2655392 w 3540522"/>
              <a:gd name="connsiteY4" fmla="*/ 2301339 h 3540522"/>
              <a:gd name="connsiteX5" fmla="*/ 3540522 w 3540522"/>
              <a:gd name="connsiteY5" fmla="*/ 2301339 h 3540522"/>
              <a:gd name="connsiteX6" fmla="*/ 1770261 w 3540522"/>
              <a:gd name="connsiteY6" fmla="*/ 3540522 h 3540522"/>
              <a:gd name="connsiteX7" fmla="*/ 0 w 3540522"/>
              <a:gd name="connsiteY7" fmla="*/ 2301339 h 3540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40522" h="3540522">
                <a:moveTo>
                  <a:pt x="2301339" y="3540522"/>
                </a:moveTo>
                <a:lnTo>
                  <a:pt x="2301339" y="2655391"/>
                </a:lnTo>
                <a:lnTo>
                  <a:pt x="0" y="2655391"/>
                </a:lnTo>
                <a:lnTo>
                  <a:pt x="0" y="885130"/>
                </a:lnTo>
                <a:lnTo>
                  <a:pt x="2301339" y="885130"/>
                </a:lnTo>
                <a:lnTo>
                  <a:pt x="2301339" y="0"/>
                </a:lnTo>
                <a:lnTo>
                  <a:pt x="3540522" y="1770261"/>
                </a:lnTo>
                <a:lnTo>
                  <a:pt x="2301339" y="3540522"/>
                </a:lnTo>
                <a:close/>
              </a:path>
            </a:pathLst>
          </a:custGeom>
          <a:gradFill rotWithShape="0">
            <a:gsLst>
              <a:gs pos="0">
                <a:srgbClr val="8064A2"/>
              </a:gs>
              <a:gs pos="50000">
                <a:srgbClr val="8064A2"/>
              </a:gs>
              <a:gs pos="70000">
                <a:srgbClr val="8064A2"/>
              </a:gs>
              <a:gs pos="100000">
                <a:srgbClr val="8064A2"/>
              </a:gs>
            </a:gsLst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144" tIns="1148274" rIns="882735" bIns="1148275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zh-TW" sz="3700" b="1" kern="1200" dirty="0" smtClean="0">
                <a:latin typeface="標楷體" pitchFamily="65" charset="-120"/>
                <a:ea typeface="標楷體" pitchFamily="65" charset="-120"/>
              </a:rPr>
              <a:t>轉換成本</a:t>
            </a:r>
            <a:endParaRPr lang="zh-TW" altLang="en-US" sz="3700" kern="1200" dirty="0"/>
          </a:p>
        </p:txBody>
      </p:sp>
      <p:sp>
        <p:nvSpPr>
          <p:cNvPr id="8" name="手繪多邊形 7"/>
          <p:cNvSpPr/>
          <p:nvPr/>
        </p:nvSpPr>
        <p:spPr>
          <a:xfrm>
            <a:off x="4559200" y="1926542"/>
            <a:ext cx="3540522" cy="3540522"/>
          </a:xfrm>
          <a:custGeom>
            <a:avLst/>
            <a:gdLst>
              <a:gd name="connsiteX0" fmla="*/ 0 w 3540522"/>
              <a:gd name="connsiteY0" fmla="*/ 2301339 h 3540522"/>
              <a:gd name="connsiteX1" fmla="*/ 885131 w 3540522"/>
              <a:gd name="connsiteY1" fmla="*/ 2301339 h 3540522"/>
              <a:gd name="connsiteX2" fmla="*/ 885131 w 3540522"/>
              <a:gd name="connsiteY2" fmla="*/ 0 h 3540522"/>
              <a:gd name="connsiteX3" fmla="*/ 2655392 w 3540522"/>
              <a:gd name="connsiteY3" fmla="*/ 0 h 3540522"/>
              <a:gd name="connsiteX4" fmla="*/ 2655392 w 3540522"/>
              <a:gd name="connsiteY4" fmla="*/ 2301339 h 3540522"/>
              <a:gd name="connsiteX5" fmla="*/ 3540522 w 3540522"/>
              <a:gd name="connsiteY5" fmla="*/ 2301339 h 3540522"/>
              <a:gd name="connsiteX6" fmla="*/ 1770261 w 3540522"/>
              <a:gd name="connsiteY6" fmla="*/ 3540522 h 3540522"/>
              <a:gd name="connsiteX7" fmla="*/ 0 w 3540522"/>
              <a:gd name="connsiteY7" fmla="*/ 2301339 h 3540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40522" h="3540522">
                <a:moveTo>
                  <a:pt x="1239183" y="0"/>
                </a:moveTo>
                <a:lnTo>
                  <a:pt x="1239183" y="885131"/>
                </a:lnTo>
                <a:lnTo>
                  <a:pt x="3540522" y="885131"/>
                </a:lnTo>
                <a:lnTo>
                  <a:pt x="3540522" y="2655392"/>
                </a:lnTo>
                <a:lnTo>
                  <a:pt x="1239183" y="2655392"/>
                </a:lnTo>
                <a:lnTo>
                  <a:pt x="1239183" y="3540522"/>
                </a:lnTo>
                <a:lnTo>
                  <a:pt x="0" y="1770261"/>
                </a:lnTo>
                <a:lnTo>
                  <a:pt x="1239183" y="0"/>
                </a:lnTo>
                <a:close/>
              </a:path>
            </a:pathLst>
          </a:custGeom>
          <a:gradFill rotWithShape="0">
            <a:gsLst>
              <a:gs pos="0">
                <a:srgbClr val="8064A2"/>
              </a:gs>
              <a:gs pos="50000">
                <a:srgbClr val="8064A2"/>
              </a:gs>
              <a:gs pos="70000">
                <a:srgbClr val="8064A2"/>
              </a:gs>
              <a:gs pos="100000">
                <a:srgbClr val="8064A2"/>
              </a:gs>
            </a:gsLst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2735" tIns="1148275" rIns="263144" bIns="1148274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zh-TW" sz="3700" b="1" kern="1200" dirty="0" smtClean="0">
                <a:latin typeface="標楷體" pitchFamily="65" charset="-120"/>
                <a:ea typeface="標楷體" pitchFamily="65" charset="-120"/>
              </a:rPr>
              <a:t>客戶使用替代品的傾向</a:t>
            </a:r>
            <a:endParaRPr lang="zh-TW" altLang="en-US" sz="3700" kern="1200" dirty="0"/>
          </a:p>
        </p:txBody>
      </p:sp>
    </p:spTree>
    <p:extLst>
      <p:ext uri="{BB962C8B-B14F-4D97-AF65-F5344CB8AC3E}">
        <p14:creationId xmlns="" xmlns:p14="http://schemas.microsoft.com/office/powerpoint/2010/main" val="26381886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1567</TotalTime>
  <Words>557</Words>
  <Application>Microsoft Office PowerPoint</Application>
  <PresentationFormat>如螢幕大小 (4:3)</PresentationFormat>
  <Paragraphs>197</Paragraphs>
  <Slides>21</Slides>
  <Notes>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匯合</vt:lpstr>
      <vt:lpstr>捷安特GIANT</vt:lpstr>
      <vt:lpstr>公司介紹</vt:lpstr>
      <vt:lpstr>品牌介紹</vt:lpstr>
      <vt:lpstr>傳統分類</vt:lpstr>
      <vt:lpstr>GCW分類</vt:lpstr>
      <vt:lpstr>SWOT分析</vt:lpstr>
      <vt:lpstr>五力分析</vt:lpstr>
      <vt:lpstr>潛在競爭者威脅 </vt:lpstr>
      <vt:lpstr>替代品威脅 </vt:lpstr>
      <vt:lpstr>供應商議價力 </vt:lpstr>
      <vt:lpstr>買方議價力 </vt:lpstr>
      <vt:lpstr>業內競爭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捷安特GIANT</dc:title>
  <dc:creator>閎雅</dc:creator>
  <cp:lastModifiedBy>閎雅</cp:lastModifiedBy>
  <cp:revision>139</cp:revision>
  <dcterms:created xsi:type="dcterms:W3CDTF">2015-11-30T09:00:48Z</dcterms:created>
  <dcterms:modified xsi:type="dcterms:W3CDTF">2015-12-23T12:08:29Z</dcterms:modified>
</cp:coreProperties>
</file>