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2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E215-09AE-4074-9B0A-F2DC095D6319}" type="datetimeFigureOut">
              <a:rPr lang="zh-TW" altLang="en-US" smtClean="0"/>
              <a:t>2012/4/24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6259-2648-44FE-8CD0-B86A772705B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E215-09AE-4074-9B0A-F2DC095D6319}" type="datetimeFigureOut">
              <a:rPr lang="zh-TW" altLang="en-US" smtClean="0"/>
              <a:t>2012/4/24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6259-2648-44FE-8CD0-B86A772705B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E215-09AE-4074-9B0A-F2DC095D6319}" type="datetimeFigureOut">
              <a:rPr lang="zh-TW" altLang="en-US" smtClean="0"/>
              <a:t>2012/4/24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6259-2648-44FE-8CD0-B86A772705B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E215-09AE-4074-9B0A-F2DC095D6319}" type="datetimeFigureOut">
              <a:rPr lang="zh-TW" altLang="en-US" smtClean="0"/>
              <a:t>2012/4/24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6259-2648-44FE-8CD0-B86A772705B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E215-09AE-4074-9B0A-F2DC095D6319}" type="datetimeFigureOut">
              <a:rPr lang="zh-TW" altLang="en-US" smtClean="0"/>
              <a:t>2012/4/24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6259-2648-44FE-8CD0-B86A772705B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E215-09AE-4074-9B0A-F2DC095D6319}" type="datetimeFigureOut">
              <a:rPr lang="zh-TW" altLang="en-US" smtClean="0"/>
              <a:t>2012/4/24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6259-2648-44FE-8CD0-B86A772705B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E215-09AE-4074-9B0A-F2DC095D6319}" type="datetimeFigureOut">
              <a:rPr lang="zh-TW" altLang="en-US" smtClean="0"/>
              <a:t>2012/4/24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6259-2648-44FE-8CD0-B86A772705B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E215-09AE-4074-9B0A-F2DC095D6319}" type="datetimeFigureOut">
              <a:rPr lang="zh-TW" altLang="en-US" smtClean="0"/>
              <a:t>2012/4/24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6259-2648-44FE-8CD0-B86A772705B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E215-09AE-4074-9B0A-F2DC095D6319}" type="datetimeFigureOut">
              <a:rPr lang="zh-TW" altLang="en-US" smtClean="0"/>
              <a:t>2012/4/24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6259-2648-44FE-8CD0-B86A772705B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E215-09AE-4074-9B0A-F2DC095D6319}" type="datetimeFigureOut">
              <a:rPr lang="zh-TW" altLang="en-US" smtClean="0"/>
              <a:t>2012/4/24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6259-2648-44FE-8CD0-B86A772705B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E215-09AE-4074-9B0A-F2DC095D6319}" type="datetimeFigureOut">
              <a:rPr lang="zh-TW" altLang="en-US" smtClean="0"/>
              <a:t>2012/4/24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6259-2648-44FE-8CD0-B86A772705B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5E215-09AE-4074-9B0A-F2DC095D6319}" type="datetimeFigureOut">
              <a:rPr lang="zh-TW" altLang="en-US" smtClean="0"/>
              <a:t>2012/4/24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26259-2648-44FE-8CD0-B86A772705B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紋面是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Gaga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的具體藝術化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zh-TW" altLang="en-US" sz="2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由來傳說</a:t>
            </a:r>
            <a:endParaRPr lang="en-US" altLang="zh-TW" sz="26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2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動機與意義  </a:t>
            </a:r>
            <a:r>
              <a:rPr lang="zh-TW" altLang="en-US" sz="1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族群與系統的識別、成年的標誌、美觀、避邪延</a:t>
            </a:r>
            <a:endParaRPr lang="en-US" altLang="zh-TW" sz="17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1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             </a:t>
            </a:r>
            <a:r>
              <a:rPr lang="zh-TW" altLang="en-US" sz="1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壽、女子的貞潔與能力、男人的英勇能力、死後</a:t>
            </a:r>
            <a:endParaRPr lang="en-US" altLang="zh-TW" sz="17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1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             </a:t>
            </a:r>
            <a:r>
              <a:rPr lang="zh-TW" altLang="en-US" sz="1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與祖靈相認的記號、榮耀與責任</a:t>
            </a:r>
            <a:r>
              <a:rPr lang="en-US" altLang="zh-TW" sz="1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… </a:t>
            </a:r>
          </a:p>
          <a:p>
            <a:pPr>
              <a:buFont typeface="Wingdings" pitchFamily="2" charset="2"/>
              <a:buChar char="ü"/>
            </a:pPr>
            <a:r>
              <a:rPr lang="zh-TW" altLang="en-US" sz="2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法器、時間、過程、樣式</a:t>
            </a:r>
            <a:endParaRPr lang="en-US" altLang="zh-TW" sz="26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2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儀式、禁忌  </a:t>
            </a:r>
            <a:r>
              <a:rPr lang="zh-TW" altLang="en-US" sz="1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通常在子女達到紋面的年齡時，父母會行夢占，來決定刺紋的日</a:t>
            </a:r>
            <a:endParaRPr lang="en-US" altLang="zh-TW" sz="17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             期和聘請施術者。刺紋之前，再行鳥占，若為凶兆則延期。部分</a:t>
            </a:r>
            <a:endParaRPr lang="en-US" altLang="zh-TW" sz="17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1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             </a:t>
            </a:r>
            <a:r>
              <a:rPr lang="zh-TW" altLang="en-US" sz="1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部落，婦女在刺紋前一夜與施刺者同床夢占，得吉兆才於翌晨開</a:t>
            </a:r>
            <a:endParaRPr lang="en-US" altLang="zh-TW" sz="17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1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             </a:t>
            </a:r>
            <a:r>
              <a:rPr lang="zh-TW" altLang="en-US" sz="1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始施術。</a:t>
            </a:r>
            <a:endParaRPr lang="en-US" altLang="zh-TW" sz="17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             紋面的禁忌繁雜，月經中的女性不可紋面、族中有人死亡時不可 </a:t>
            </a:r>
            <a:endParaRPr lang="en-US" altLang="zh-TW" sz="17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1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         </a:t>
            </a:r>
            <a:r>
              <a:rPr lang="zh-TW" altLang="en-US" sz="1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紋面、家族中行陷阱獵時不可紋面、紋面前不可吃獸類的鮮血和</a:t>
            </a:r>
            <a:endParaRPr lang="en-US" altLang="zh-TW" sz="17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1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             </a:t>
            </a:r>
            <a:r>
              <a:rPr lang="zh-TW" altLang="en-US" sz="1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內臟，否則會出血過多、不可吃鍋巴，否則皮膚會硬化；紋面進</a:t>
            </a:r>
            <a:endParaRPr lang="en-US" altLang="zh-TW" sz="17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1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             </a:t>
            </a:r>
            <a:r>
              <a:rPr lang="zh-TW" altLang="en-US" sz="1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行過程嚴禁孕婦和丈夫探視（指已婚者重新紋面）；刺紋後，不</a:t>
            </a:r>
            <a:endParaRPr lang="en-US" altLang="zh-TW" sz="17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1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             </a:t>
            </a:r>
            <a:r>
              <a:rPr lang="zh-TW" altLang="en-US" sz="1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可吃紅辣椒、不可吃鹽、抽煙、吃橘子，家人不可穿花紋衣；刺</a:t>
            </a:r>
            <a:endParaRPr lang="en-US" altLang="zh-TW" sz="17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1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             </a:t>
            </a:r>
            <a:r>
              <a:rPr lang="zh-TW" altLang="en-US" sz="1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紋後四日內不可見天、傷口未癒合前不能見外人。</a:t>
            </a:r>
            <a:endParaRPr lang="en-US" altLang="zh-TW" sz="17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6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sz="24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2" descr="C:\Documents and Settings\Administrator\My Documents\My Pictures\img208.jpg"/>
          <p:cNvPicPr>
            <a:picLocks noChangeAspect="1" noChangeArrowheads="1"/>
          </p:cNvPicPr>
          <p:nvPr/>
        </p:nvPicPr>
        <p:blipFill>
          <a:blip r:embed="rId2" cstate="print"/>
          <a:srcRect l="48254" t="26659" r="1077" b="15539"/>
          <a:stretch>
            <a:fillRect/>
          </a:stretch>
        </p:blipFill>
        <p:spPr bwMode="auto">
          <a:xfrm>
            <a:off x="0" y="5302324"/>
            <a:ext cx="1928794" cy="1555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http://www.dmtip.gov.tw/event/fas/img/05culture/05-06photo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0"/>
            <a:ext cx="214310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http://www.dmtip.gov.tw/event/fas/img/05culture/05-05photo02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57166"/>
            <a:ext cx="78581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http://www.dmtip.gov.tw/event/fas/img/05culture/05-05photo03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714356"/>
            <a:ext cx="90042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 descr="http://www.dmtip.gov.tw/event/fas/img/05culture/05-05photo04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1071546"/>
            <a:ext cx="132905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內容版面配置區 4" descr="http://www.dmtip.gov.tw/event/fas/img/05culture/05-05photo01.gif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714356"/>
            <a:ext cx="76199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271362" name="Picture 2" descr="C:\Documents and Settings\Administrator\My Documents\My Pictures\img2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9546" t="55756"/>
          <a:stretch>
            <a:fillRect/>
          </a:stretch>
        </p:blipFill>
        <p:spPr bwMode="auto">
          <a:xfrm>
            <a:off x="5772748" y="4767702"/>
            <a:ext cx="3371252" cy="209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內容版面配置區 3" descr="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637744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泰雅族馬巴諾系統北勢群、馬卡那奇系統大嵙崁紋面長者</a:t>
            </a:r>
            <a:endParaRPr lang="zh-TW" altLang="en-US" sz="1600" dirty="0"/>
          </a:p>
        </p:txBody>
      </p:sp>
      <p:pic>
        <p:nvPicPr>
          <p:cNvPr id="233474" name="Picture 2" descr="C:\Documents and Settings\Administrator\My Documents\My Pictures\1910生林玉英Ali Noba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166" r="17444"/>
          <a:stretch>
            <a:fillRect/>
          </a:stretch>
        </p:blipFill>
        <p:spPr bwMode="auto">
          <a:xfrm>
            <a:off x="3500430" y="1785926"/>
            <a:ext cx="2514234" cy="445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3475" name="Picture 3" descr="C:\Documents and Settings\Administrator\My Documents\My Pictures\1911生李開章Baai  Yaw.jpg"/>
          <p:cNvPicPr>
            <a:picLocks noChangeAspect="1" noChangeArrowheads="1"/>
          </p:cNvPicPr>
          <p:nvPr/>
        </p:nvPicPr>
        <p:blipFill>
          <a:blip r:embed="rId3"/>
          <a:srcRect l="23259" r="20351"/>
          <a:stretch>
            <a:fillRect/>
          </a:stretch>
        </p:blipFill>
        <p:spPr bwMode="auto">
          <a:xfrm>
            <a:off x="500034" y="1714488"/>
            <a:ext cx="2578148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3476" name="Picture 4" descr="C:\Documents and Settings\Administrator\My Documents\My Pictures\1907生彭月桂Yagai Dosu.jpg"/>
          <p:cNvPicPr>
            <a:picLocks noChangeAspect="1" noChangeArrowheads="1"/>
          </p:cNvPicPr>
          <p:nvPr/>
        </p:nvPicPr>
        <p:blipFill>
          <a:blip r:embed="rId4"/>
          <a:srcRect l="23259" r="20351"/>
          <a:stretch>
            <a:fillRect/>
          </a:stretch>
        </p:blipFill>
        <p:spPr bwMode="auto">
          <a:xfrm>
            <a:off x="6357950" y="1785926"/>
            <a:ext cx="2497577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1600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賽德克族木瓜群、德克達雅群、 道澤群的特殊紋面</a:t>
            </a:r>
            <a:r>
              <a:rPr lang="zh-TW" altLang="en-US" sz="16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16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1600" dirty="0"/>
          </a:p>
        </p:txBody>
      </p:sp>
      <p:pic>
        <p:nvPicPr>
          <p:cNvPr id="233479" name="Picture 7" descr="C:\Documents and Settings\Administrator\My Documents\My Pictures\1910生朝阿參Labai Walis.jpg"/>
          <p:cNvPicPr>
            <a:picLocks noChangeAspect="1" noChangeArrowheads="1"/>
          </p:cNvPicPr>
          <p:nvPr/>
        </p:nvPicPr>
        <p:blipFill>
          <a:blip r:embed="rId3"/>
          <a:srcRect l="29073" t="17444" r="31981" b="23259"/>
          <a:stretch>
            <a:fillRect/>
          </a:stretch>
        </p:blipFill>
        <p:spPr bwMode="auto">
          <a:xfrm>
            <a:off x="3357554" y="1785926"/>
            <a:ext cx="257176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內容版面配置區 1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724400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b="1" dirty="0"/>
          </a:p>
        </p:txBody>
      </p:sp>
      <p:pic>
        <p:nvPicPr>
          <p:cNvPr id="14" name="Picture 2" descr="C:\Documents and Settings\Administrator\My Documents\My Pictures\img205.jpg"/>
          <p:cNvPicPr>
            <a:picLocks noChangeAspect="1" noChangeArrowheads="1"/>
          </p:cNvPicPr>
          <p:nvPr/>
        </p:nvPicPr>
        <p:blipFill>
          <a:blip r:embed="rId4"/>
          <a:srcRect l="24989" t="48901" r="59240" b="18585"/>
          <a:stretch>
            <a:fillRect/>
          </a:stretch>
        </p:blipFill>
        <p:spPr bwMode="auto">
          <a:xfrm>
            <a:off x="6335529" y="1785926"/>
            <a:ext cx="259788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nts and Settings\Administrator\My Documents\My Pictures\img204.jpg"/>
          <p:cNvPicPr>
            <a:picLocks noChangeAspect="1" noChangeArrowheads="1"/>
          </p:cNvPicPr>
          <p:nvPr/>
        </p:nvPicPr>
        <p:blipFill>
          <a:blip r:embed="rId5"/>
          <a:srcRect l="39529" t="38542" r="53209" b="48139"/>
          <a:stretch>
            <a:fillRect/>
          </a:stretch>
        </p:blipFill>
        <p:spPr bwMode="auto">
          <a:xfrm>
            <a:off x="357158" y="1785926"/>
            <a:ext cx="2848694" cy="369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紋身（刺青）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紋身或叫作刺青。中國先秦時代以來就是在犯人臉上刺字的黥刑。岳母刺字、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水滸傳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中，花和尚魯智深、九紋龍史進、浪子燕青</a:t>
            </a:r>
            <a:r>
              <a:rPr lang="en-US" sz="2000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更是滿身刺青。英國維多利亞時代的婦女，流行在唇部紋上紅色。在許多文化中，刺青是一種社會階級與地位的象徵，包括臺灣原住民在內。不過，刺青也常見幫派份子身上，所以刺青也往往令人聯想到黑道。晚近社會風氣漸漸開放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，對於刺青的看法和過去不太一樣了。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如果有機會的話，你會刺青嗎？為什麼？如果你看到自己的朋友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刺青，會有什麼感覺？看到原住民身上的刺青，又會有什麼想法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呢？如果不是用刺的而是用畫的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洗得掉的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﹚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，你想在自己身上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畫上什麼圖樣？ </a:t>
            </a:r>
          </a:p>
          <a:p>
            <a:endParaRPr lang="zh-TW" altLang="en-US" dirty="0"/>
          </a:p>
        </p:txBody>
      </p:sp>
      <p:pic>
        <p:nvPicPr>
          <p:cNvPr id="4" name="Picture 2" descr="C:\Documents and Settings\Administrator\My Documents\My Pictures\tomato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57224" y="4857760"/>
            <a:ext cx="366698" cy="27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501</Words>
  <Application>Microsoft Office PowerPoint</Application>
  <PresentationFormat>如螢幕大小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    紋面是Gaga的具體藝術化     </vt:lpstr>
      <vt:lpstr> </vt:lpstr>
      <vt:lpstr>泰雅族馬巴諾系統北勢群、馬卡那奇系統大嵙崁紋面長者</vt:lpstr>
      <vt:lpstr>賽德克族木瓜群、德克達雅群、 道澤群的特殊紋面 </vt:lpstr>
      <vt:lpstr>紋身（刺青）</vt:lpstr>
    </vt:vector>
  </TitlesOfParts>
  <Company>JC-TEAM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紋面是Gaga的具體藝術化     </dc:title>
  <dc:creator>JCT-MEM</dc:creator>
  <cp:lastModifiedBy>JCT-MEM</cp:lastModifiedBy>
  <cp:revision>1</cp:revision>
  <dcterms:created xsi:type="dcterms:W3CDTF">2012-04-24T12:16:43Z</dcterms:created>
  <dcterms:modified xsi:type="dcterms:W3CDTF">2012-04-24T12:20:03Z</dcterms:modified>
</cp:coreProperties>
</file>