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67" r:id="rId3"/>
    <p:sldId id="268" r:id="rId4"/>
    <p:sldId id="269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6" r:id="rId14"/>
    <p:sldId id="270" r:id="rId15"/>
    <p:sldId id="265" r:id="rId16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圓角矩形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1520E-9F2E-492D-9939-157824F93391}" type="datetimeFigureOut">
              <a:rPr lang="zh-TW" altLang="en-US" smtClean="0"/>
              <a:pPr/>
              <a:t>2012/12/25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02DA3E12-9DC3-4CAB-8614-16649DE68ADD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1520E-9F2E-492D-9939-157824F93391}" type="datetimeFigureOut">
              <a:rPr lang="zh-TW" altLang="en-US" smtClean="0"/>
              <a:pPr/>
              <a:t>2012/12/25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A3E12-9DC3-4CAB-8614-16649DE68AD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1520E-9F2E-492D-9939-157824F93391}" type="datetimeFigureOut">
              <a:rPr lang="zh-TW" altLang="en-US" smtClean="0"/>
              <a:pPr/>
              <a:t>2012/12/25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A3E12-9DC3-4CAB-8614-16649DE68AD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1520E-9F2E-492D-9939-157824F93391}" type="datetimeFigureOut">
              <a:rPr lang="zh-TW" altLang="en-US" smtClean="0"/>
              <a:pPr/>
              <a:t>2012/12/25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A3E12-9DC3-4CAB-8614-16649DE68ADD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圓角矩形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1520E-9F2E-492D-9939-157824F93391}" type="datetimeFigureOut">
              <a:rPr lang="zh-TW" altLang="en-US" smtClean="0"/>
              <a:pPr/>
              <a:t>2012/12/25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2DA3E12-9DC3-4CAB-8614-16649DE68AD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1520E-9F2E-492D-9939-157824F93391}" type="datetimeFigureOut">
              <a:rPr lang="zh-TW" altLang="en-US" smtClean="0"/>
              <a:pPr/>
              <a:t>2012/12/25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A3E12-9DC3-4CAB-8614-16649DE68ADD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1520E-9F2E-492D-9939-157824F93391}" type="datetimeFigureOut">
              <a:rPr lang="zh-TW" altLang="en-US" smtClean="0"/>
              <a:pPr/>
              <a:t>2012/12/25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A3E12-9DC3-4CAB-8614-16649DE68ADD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1520E-9F2E-492D-9939-157824F93391}" type="datetimeFigureOut">
              <a:rPr lang="zh-TW" altLang="en-US" smtClean="0"/>
              <a:pPr/>
              <a:t>2012/12/25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A3E12-9DC3-4CAB-8614-16649DE68AD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1520E-9F2E-492D-9939-157824F93391}" type="datetimeFigureOut">
              <a:rPr lang="zh-TW" altLang="en-US" smtClean="0"/>
              <a:pPr/>
              <a:t>2012/12/25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A3E12-9DC3-4CAB-8614-16649DE68AD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圓角矩形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1520E-9F2E-492D-9939-157824F93391}" type="datetimeFigureOut">
              <a:rPr lang="zh-TW" altLang="en-US" smtClean="0"/>
              <a:pPr/>
              <a:t>2012/12/25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A3E12-9DC3-4CAB-8614-16649DE68ADD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1520E-9F2E-492D-9939-157824F93391}" type="datetimeFigureOut">
              <a:rPr lang="zh-TW" altLang="en-US" smtClean="0"/>
              <a:pPr/>
              <a:t>2012/12/25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2DA3E12-9DC3-4CAB-8614-16649DE68ADD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1" name="矩形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矩形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圓角矩形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21520E-9F2E-492D-9939-157824F93391}" type="datetimeFigureOut">
              <a:rPr lang="zh-TW" altLang="en-US" smtClean="0"/>
              <a:pPr/>
              <a:t>2012/12/25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02DA3E12-9DC3-4CAB-8614-16649DE68AD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aiwanwatch.org.tw/issue/nuclear/NUpapere.htm" TargetMode="External"/><Relationship Id="rId2" Type="http://schemas.openxmlformats.org/officeDocument/2006/relationships/hyperlink" Target="http://wmsg01.csu.edu.tw/csitshow/Csitcomc/ee2c-no-1/NUCLEUS/gb.htm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姓名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葉佳勇   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學號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: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49912098</a:t>
            </a: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指導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老師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林聰益  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以適當科技與風險評估的角度來看核能系統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b="1" dirty="0" smtClean="0">
                <a:solidFill>
                  <a:schemeClr val="bg2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繼續發展核能？</a:t>
            </a:r>
            <a:endParaRPr lang="zh-TW" altLang="en-US" b="1" dirty="0">
              <a:solidFill>
                <a:schemeClr val="bg2">
                  <a:lumMod val="50000"/>
                </a:schemeClr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現今最熱門的話題就是應不應該繼續發展核能，核能是現今社會中最具有發電性的技術之一，但也是最傷害生態的技術，而核電廠的存在也像是個未爆彈，所以我個人的想法是應將核電廠一一關閉，但政府也得需要進行穩當的配套措施。</a:t>
            </a:r>
            <a:endParaRPr lang="zh-TW" altLang="en-US" sz="2400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b="1" dirty="0" smtClean="0">
                <a:solidFill>
                  <a:schemeClr val="bg2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核能風險考量</a:t>
            </a:r>
            <a:endParaRPr lang="zh-TW" altLang="en-US" b="1" dirty="0">
              <a:solidFill>
                <a:schemeClr val="bg2">
                  <a:lumMod val="50000"/>
                </a:schemeClr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如果在未來反對核能時，我們應當用像風能和太陽能之類的永續能源來提供電力，或許電力會沒有像以前那麼多，但我覺得，身為在地球上的一份子，理當就該節能省電，而這也是我們身為人類該有的責任，政府也應該採用更加穩當的政策，來使國民的生活能力不會受到太大的影響。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b="1" dirty="0" smtClean="0">
                <a:solidFill>
                  <a:schemeClr val="bg2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是否需要救難基金</a:t>
            </a:r>
            <a:endParaRPr lang="zh-TW" altLang="en-US" b="1" dirty="0">
              <a:solidFill>
                <a:schemeClr val="bg2">
                  <a:lumMod val="50000"/>
                </a:schemeClr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當核能系統發生意外時，救難基金是需要的，但這金額的龐大是政府應該要深思的，因為必須要有受災戶的輔助，援救的成本，及補救農產品及各種生活機能產品時也需要資金，或許台灣政府能夠承受住這龐大的消耗，但相信在承受的過程中，台灣的經濟也受到了極大的影響，所以是否要擺個未爆彈在旁，這是政府應該努力考量的問題。</a:t>
            </a:r>
            <a:endParaRPr lang="zh-TW" altLang="en-US" sz="2400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b="1" dirty="0" smtClean="0">
                <a:solidFill>
                  <a:schemeClr val="bg2">
                    <a:lumMod val="50000"/>
                  </a:schemeClr>
                </a:solidFill>
              </a:rPr>
              <a:t>結論</a:t>
            </a:r>
            <a:endParaRPr lang="zh-TW" altLang="en-US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　這次報告讓我了解到了許多關於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核能的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知識，也讓我了解到台灣現在所面臨的能源危機，現今地球上的能源已漸漸缺乏，而像核能這種消耗性能源已經面臨枯竭，而像太陽能及風能這種永續能源漸漸開始興起，到底要如何取得能源間的平衡點？這需要政府和人民之間的配合及政策管理，而核能發電廠的設置到底是好是壞？答案眾說紛紜，而該如何解決這些問題，就是人們該深思的了。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b="1" dirty="0" smtClean="0">
                <a:solidFill>
                  <a:schemeClr val="bg2">
                    <a:lumMod val="50000"/>
                  </a:schemeClr>
                </a:solidFill>
              </a:rPr>
              <a:t>參考資料</a:t>
            </a:r>
            <a:endParaRPr lang="zh-TW" altLang="en-US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wmsg01.csu.edu.tw/csitshow/Csitcomc/ee2c-no-1/NUCLEUS/gb.htm</a:t>
            </a:r>
            <a:endParaRPr lang="en-US" dirty="0" smtClean="0"/>
          </a:p>
          <a:p>
            <a:r>
              <a:rPr lang="en-US" dirty="0" smtClean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www.taiwanwatch.org.tw/issue/nuclear/NUpapere.htm</a:t>
            </a:r>
            <a:endParaRPr lang="en-US" dirty="0" smtClean="0"/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n-US" altLang="zh-TW" sz="7200" dirty="0" smtClean="0">
              <a:latin typeface="標楷體" pitchFamily="65" charset="-120"/>
              <a:ea typeface="標楷體" pitchFamily="65" charset="-120"/>
            </a:endParaRPr>
          </a:p>
          <a:p>
            <a:pPr algn="ctr">
              <a:buNone/>
            </a:pPr>
            <a:r>
              <a:rPr lang="zh-TW" altLang="en-US" sz="7200" dirty="0" smtClean="0">
                <a:latin typeface="標楷體" pitchFamily="65" charset="-120"/>
                <a:ea typeface="標楷體" pitchFamily="65" charset="-120"/>
              </a:rPr>
              <a:t>謝謝</a:t>
            </a:r>
            <a:r>
              <a:rPr lang="zh-TW" altLang="en-US" sz="7200" dirty="0" smtClean="0">
                <a:latin typeface="標楷體" pitchFamily="65" charset="-120"/>
                <a:ea typeface="標楷體" pitchFamily="65" charset="-120"/>
              </a:rPr>
              <a:t>聆聽</a:t>
            </a:r>
            <a:endParaRPr lang="zh-TW" altLang="en-US" sz="7200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28662" y="285728"/>
            <a:ext cx="7772400" cy="1143000"/>
          </a:xfrm>
        </p:spPr>
        <p:txBody>
          <a:bodyPr/>
          <a:lstStyle/>
          <a:p>
            <a:pPr algn="ctr"/>
            <a:r>
              <a:rPr lang="zh-TW" altLang="en-US" b="1" dirty="0" smtClean="0">
                <a:solidFill>
                  <a:schemeClr val="bg2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目錄</a:t>
            </a:r>
            <a:endParaRPr lang="zh-TW" altLang="en-US" b="1" dirty="0">
              <a:solidFill>
                <a:schemeClr val="bg2">
                  <a:lumMod val="50000"/>
                </a:schemeClr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核能發電之優點</a:t>
            </a: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核能發電之缺點</a:t>
            </a: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台灣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的核能發電系統風險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評估</a:t>
            </a: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  一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、爐心鎔毀之事故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風險</a:t>
            </a: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二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、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地震</a:t>
            </a: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   三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、輻射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傷害</a:t>
            </a: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台灣的核能發電系統風險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管理</a:t>
            </a: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核能是適當科技嗎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？</a:t>
            </a: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繼續發展核能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？</a:t>
            </a: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核能風險考量</a:t>
            </a: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是否需要救難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基金</a:t>
            </a: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結論</a:t>
            </a: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參考資料</a:t>
            </a: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b="1" dirty="0" smtClean="0">
                <a:solidFill>
                  <a:schemeClr val="bg2">
                    <a:lumMod val="50000"/>
                  </a:schemeClr>
                </a:solidFill>
              </a:rPr>
              <a:t>核能發電之</a:t>
            </a:r>
            <a:r>
              <a:rPr lang="zh-TW" altLang="en-US" b="1" dirty="0" smtClean="0">
                <a:solidFill>
                  <a:schemeClr val="bg2">
                    <a:lumMod val="50000"/>
                  </a:schemeClr>
                </a:solidFill>
              </a:rPr>
              <a:t>優點</a:t>
            </a:r>
            <a:endParaRPr lang="zh-TW" altLang="en-US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以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少量的核子燃料即可產生大量的能量，而 其輸送（搬運）及儲存均容易。低濃縮鈾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1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噸具 有相當於約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5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萬噸的重油之能量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核子燃料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以資源而言，可望能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供應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少量之核燃料供大量能量。輸送、儲藏容易。 由發生電力比較，低濃縮鈾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1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噸等於重油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5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萬噸 之燃料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設廠選取人煙稀少，使用冷卻水便利之靠海 地區。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b="1" dirty="0" smtClean="0">
                <a:solidFill>
                  <a:schemeClr val="bg2">
                    <a:lumMod val="50000"/>
                  </a:schemeClr>
                </a:solidFill>
              </a:rPr>
              <a:t>核能發電</a:t>
            </a:r>
            <a:r>
              <a:rPr lang="zh-TW" altLang="en-US" b="1" dirty="0" smtClean="0">
                <a:solidFill>
                  <a:schemeClr val="bg2">
                    <a:lumMod val="50000"/>
                  </a:schemeClr>
                </a:solidFill>
              </a:rPr>
              <a:t>之缺點</a:t>
            </a:r>
            <a:endParaRPr lang="zh-TW" altLang="en-US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同容量發電廠之建設成本高於汽力、水力電廠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單位輸出蒸氣消耗量為汽力電廠之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1.6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～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1.8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倍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用直接循環式反應爐時爐內發生之蒸氣直接導入 汽輪機，操作時須注意帶有輻射線蒸氣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事故發生時有輻射線污染產生之熱災害及致命之 損害。 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b="1" dirty="0">
                <a:solidFill>
                  <a:schemeClr val="bg2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台灣的核能發電</a:t>
            </a:r>
            <a:r>
              <a:rPr lang="zh-TW" altLang="en-US" b="1" dirty="0" smtClean="0">
                <a:solidFill>
                  <a:schemeClr val="bg2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系統風險</a:t>
            </a:r>
            <a:r>
              <a:rPr lang="zh-TW" altLang="en-US" b="1" dirty="0">
                <a:solidFill>
                  <a:schemeClr val="bg2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評估</a:t>
            </a:r>
            <a:endParaRPr lang="zh-TW" altLang="en-US" dirty="0">
              <a:solidFill>
                <a:schemeClr val="bg2">
                  <a:lumMod val="50000"/>
                </a:schemeClr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一、爐心鎔毀之事故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風險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  美國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的福特基金會發現台灣的核能發電至少有</a:t>
            </a:r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8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個缺失，其中包括人為失誤因素無法準確量化、系統複雜量化很難周全，地震、颱風、飛彈爆炸、火災等失效這個因素未考量進去，出乎上述機率風險推測之外。用深度防禦的措施來圍阻核輻射以維護安全固然很好，但卻不能就此保證完全沒有問題，因為可能會有共同原因失效的情況。</a:t>
            </a:r>
          </a:p>
          <a:p>
            <a:pPr>
              <a:buNone/>
            </a:pPr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  <a:p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b="1" dirty="0" smtClean="0">
                <a:solidFill>
                  <a:schemeClr val="bg2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台灣的核能發電系統風險評估</a:t>
            </a:r>
            <a:endParaRPr lang="zh-TW" altLang="en-US" dirty="0">
              <a:solidFill>
                <a:schemeClr val="bg2">
                  <a:lumMod val="50000"/>
                </a:schemeClr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642910" y="1643050"/>
            <a:ext cx="8153400" cy="4495800"/>
          </a:xfrm>
        </p:spPr>
        <p:txBody>
          <a:bodyPr>
            <a:normAutofit/>
          </a:bodyPr>
          <a:lstStyle/>
          <a:p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二、地震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　台灣是個海島型國家，發生地震的機率十分頻繁，而台灣對地震的研究及預測十分有限，也間接導致核能發電的危險度增加，這對台灣來說是個潛在的危機。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b="1" dirty="0" smtClean="0">
                <a:solidFill>
                  <a:schemeClr val="bg2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台灣的核能發電系統風險評估</a:t>
            </a:r>
            <a:endParaRPr lang="zh-TW" altLang="en-US" dirty="0">
              <a:solidFill>
                <a:schemeClr val="bg2">
                  <a:lumMod val="50000"/>
                </a:schemeClr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三、輻射傷害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　眾所皆知，核能發電是會產生輻射的，而雖然台電總是保證輻射並不會影響到台灣人的起居及健康，但在各國的資料上的研究顯示，輻射是會影響到人體的，也會造成許多重大疾病</a:t>
            </a:r>
            <a:endParaRPr lang="zh-TW" altLang="en-US" sz="2400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b="1" dirty="0" smtClean="0">
                <a:solidFill>
                  <a:schemeClr val="bg2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台灣的核能發電系統風險管理</a:t>
            </a:r>
            <a:endParaRPr lang="zh-TW" altLang="en-US" dirty="0">
              <a:solidFill>
                <a:schemeClr val="bg2">
                  <a:lumMod val="50000"/>
                </a:schemeClr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長期監測核電廠附近居民的身體報告及出生率和死亡率，如有重大變動應盡速解決。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增加研究地震的設備及技術，並將核電廠的設址盡量遠離地震帶。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增加核電廠的監控人員，並加強隨機應變的能力及設備，將事故的傷害降到最低。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  <a:p>
            <a:endParaRPr lang="en-US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b="1" dirty="0" smtClean="0">
                <a:solidFill>
                  <a:schemeClr val="bg2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核能是適當科技嗎？</a:t>
            </a:r>
            <a:endParaRPr lang="zh-TW" altLang="en-US" b="1" dirty="0">
              <a:solidFill>
                <a:schemeClr val="bg2">
                  <a:lumMod val="50000"/>
                </a:schemeClr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在生態保育及永續發展的角度來看，核能並非是個適當的科技，尤其台灣是海島地區，能居住的地方較少，而核能卻會影響到附近居民及生態的生活機能，這對大自然及人們都是不公平的。</a:t>
            </a:r>
            <a:endParaRPr lang="zh-TW" altLang="en-US" sz="2400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公正">
  <a:themeElements>
    <a:clrScheme name="公正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公正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公正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97</TotalTime>
  <Words>778</Words>
  <Application>Microsoft Office PowerPoint</Application>
  <PresentationFormat>如螢幕大小 (4:3)</PresentationFormat>
  <Paragraphs>56</Paragraphs>
  <Slides>15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15</vt:i4>
      </vt:variant>
    </vt:vector>
  </HeadingPairs>
  <TitlesOfParts>
    <vt:vector size="16" baseType="lpstr">
      <vt:lpstr>公正</vt:lpstr>
      <vt:lpstr>以適當科技與風險評估的角度來看核能系統 </vt:lpstr>
      <vt:lpstr>目錄</vt:lpstr>
      <vt:lpstr>核能發電之優點</vt:lpstr>
      <vt:lpstr>核能發電之缺點</vt:lpstr>
      <vt:lpstr>台灣的核能發電系統風險評估</vt:lpstr>
      <vt:lpstr>台灣的核能發電系統風險評估</vt:lpstr>
      <vt:lpstr>台灣的核能發電系統風險評估</vt:lpstr>
      <vt:lpstr>台灣的核能發電系統風險管理</vt:lpstr>
      <vt:lpstr>核能是適當科技嗎？</vt:lpstr>
      <vt:lpstr>繼續發展核能？</vt:lpstr>
      <vt:lpstr>核能風險考量</vt:lpstr>
      <vt:lpstr>是否需要救難基金</vt:lpstr>
      <vt:lpstr>結論</vt:lpstr>
      <vt:lpstr>參考資料</vt:lpstr>
      <vt:lpstr>投影片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User</dc:creator>
  <cp:lastModifiedBy>User</cp:lastModifiedBy>
  <cp:revision>18</cp:revision>
  <dcterms:created xsi:type="dcterms:W3CDTF">2012-12-23T18:38:05Z</dcterms:created>
  <dcterms:modified xsi:type="dcterms:W3CDTF">2012-12-24T17:42:01Z</dcterms:modified>
</cp:coreProperties>
</file>