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6" r:id="rId3"/>
    <p:sldId id="275" r:id="rId4"/>
    <p:sldId id="273" r:id="rId5"/>
    <p:sldId id="274" r:id="rId6"/>
    <p:sldId id="272" r:id="rId7"/>
    <p:sldId id="277" r:id="rId8"/>
    <p:sldId id="281" r:id="rId9"/>
    <p:sldId id="280" r:id="rId10"/>
    <p:sldId id="279" r:id="rId11"/>
    <p:sldId id="284" r:id="rId12"/>
    <p:sldId id="278" r:id="rId13"/>
    <p:sldId id="282" r:id="rId14"/>
    <p:sldId id="283" r:id="rId15"/>
    <p:sldId id="271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F3F2C-90DE-477E-AB33-C05ADE0F8C4C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9D318-6179-4475-A7BA-F3A113AB29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7089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9D318-6179-4475-A7BA-F3A113AB29E9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2421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0DA0F-F77F-4F75-9769-44F2304276BF}" type="datetimeFigureOut">
              <a:rPr lang="zh-TW" altLang="en-US" smtClean="0"/>
              <a:t>2015/3/25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A08E4-D2CF-4655-BB1D-742B9AE1CFA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87624" y="764704"/>
            <a:ext cx="7117180" cy="235649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管理實務</a:t>
            </a:r>
            <a:r>
              <a:rPr lang="en-US" altLang="zh-TW" dirty="0" smtClean="0"/>
              <a:t>-</a:t>
            </a:r>
            <a:r>
              <a:rPr lang="zh-TW" altLang="en-US" dirty="0" smtClean="0"/>
              <a:t>報告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	</a:t>
            </a:r>
            <a:r>
              <a:rPr lang="zh-TW" altLang="zh-TW" dirty="0"/>
              <a:t>找出一家擁有競爭優勢維持超過十年的企業為例，它的競爭優勢來源是甚麼？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	</a:t>
            </a:r>
            <a:r>
              <a:rPr lang="zh-TW" altLang="zh-TW" dirty="0"/>
              <a:t>並描述他能持續這麼久的原因。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437253" y="3717032"/>
            <a:ext cx="2148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夜四技工管四甲</a:t>
            </a:r>
            <a:endParaRPr lang="en-US" altLang="zh-TW" dirty="0" smtClean="0"/>
          </a:p>
          <a:p>
            <a:r>
              <a:rPr lang="en-US" altLang="zh-TW" dirty="0" smtClean="0"/>
              <a:t>9A052049 </a:t>
            </a:r>
            <a:r>
              <a:rPr lang="zh-TW" altLang="en-US" dirty="0" smtClean="0"/>
              <a:t>藍雯祺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947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807361"/>
            <a:ext cx="8208912" cy="4051437"/>
          </a:xfrm>
        </p:spPr>
        <p:txBody>
          <a:bodyPr>
            <a:noAutofit/>
          </a:bodyPr>
          <a:lstStyle/>
          <a:p>
            <a:r>
              <a:rPr lang="zh-TW" altLang="en-US" sz="2500" dirty="0"/>
              <a:t>另一點公司經營成功關鍵是：董監事是否和諧？統一企業非常幸運的，各董監事之間都非常和諧，因此不致像有些企業因董監事不協調，而對各項政策窒礙難行。而所謂家族企業，當然也應有其運行的規範。我建議家族企業可成立控股公司，如此可減少股東或各家族成員間的磨擦，使公司營運順利。也就是說投資一定要和經營分開</a:t>
            </a:r>
            <a:r>
              <a:rPr lang="zh-TW" altLang="en-US" sz="2500" dirty="0" smtClean="0"/>
              <a:t>。</a:t>
            </a:r>
            <a:endParaRPr lang="en-US" altLang="zh-TW" sz="2500" dirty="0" smtClean="0"/>
          </a:p>
          <a:p>
            <a:endParaRPr lang="en-US" altLang="zh-TW" sz="2500" dirty="0" smtClean="0"/>
          </a:p>
        </p:txBody>
      </p:sp>
    </p:spTree>
    <p:extLst>
      <p:ext uri="{BB962C8B-B14F-4D97-AF65-F5344CB8AC3E}">
        <p14:creationId xmlns:p14="http://schemas.microsoft.com/office/powerpoint/2010/main" val="387815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500" dirty="0"/>
              <a:t>如前面所說，「資訊」的運用是未來企業經營的利器。以到大陸投資為例，便應充分掌握其當前局勢變化的資訊。例如中國大陸現已逐漸形成；新疆和烏蘇江等地區已和北京關係愈來愈疏遠。而香港到一九九七年回歸大陸時，得可能是廣東「香港化」的局面。，而未來「國家資訊基礎建設」和衛星的發展，更會將整個企業經營的形態改觀。</a:t>
            </a:r>
          </a:p>
        </p:txBody>
      </p:sp>
    </p:spTree>
    <p:extLst>
      <p:ext uri="{BB962C8B-B14F-4D97-AF65-F5344CB8AC3E}">
        <p14:creationId xmlns:p14="http://schemas.microsoft.com/office/powerpoint/2010/main" val="101048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500" dirty="0"/>
              <a:t>統一企業的管理有一特色，每個幹部都要寫週報，藉以為上下溝通的管道。每三個月有「季面談」</a:t>
            </a:r>
            <a:r>
              <a:rPr lang="en-US" altLang="zh-TW" sz="2500" dirty="0"/>
              <a:t>(season organizational interview </a:t>
            </a:r>
            <a:r>
              <a:rPr lang="zh-TW" altLang="en-US" sz="2500" dirty="0"/>
              <a:t>，簡稱</a:t>
            </a:r>
            <a:r>
              <a:rPr lang="en-US" altLang="zh-TW" sz="2500" dirty="0"/>
              <a:t>SOI)</a:t>
            </a:r>
            <a:r>
              <a:rPr lang="zh-TW" altLang="en-US" sz="2500" dirty="0"/>
              <a:t>，主管和部屬一對一的談，檢視上季所應允要做到的業績，這季是否做到？如果沒有，原因何在？或需要什麼支援。這些面談對凝聚公司整體旳力量非常重要。投入了那些力量，就要清楚的明白產生了哪些效果。如此，漸漸的，在所預期的和產出之間，差距會越來越少。</a:t>
            </a:r>
          </a:p>
        </p:txBody>
      </p:sp>
    </p:spTree>
    <p:extLst>
      <p:ext uri="{BB962C8B-B14F-4D97-AF65-F5344CB8AC3E}">
        <p14:creationId xmlns:p14="http://schemas.microsoft.com/office/powerpoint/2010/main" val="195072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500" dirty="0"/>
              <a:t>通路和行銷關係也是絕不可忽略的，通路尤其對食品對影響得大。例如統一當年不惜投資</a:t>
            </a:r>
            <a:r>
              <a:rPr lang="en-US" altLang="zh-TW" sz="2500" dirty="0"/>
              <a:t>7-ELEVEN</a:t>
            </a:r>
            <a:r>
              <a:rPr lang="zh-TW" altLang="en-US" sz="2500" dirty="0"/>
              <a:t>和統一麵包，其實目的不是在當下獲利，而是在建立通路。再次強調，消費者的行為隨著時代潮流不斷的在改變、市場也因個人口味的差異化而愈分愈越細。這些都是經營者要投注極大心力去關注的</a:t>
            </a:r>
            <a:r>
              <a:rPr lang="zh-TW" altLang="en-US" sz="2500" dirty="0" smtClean="0"/>
              <a:t>。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34474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500" dirty="0"/>
              <a:t>企業在即將邁向二十一世紀的關鍵時刻，面臨許多極具挑戰性的契機，在這個富戰略性的時代，如何運用最佳的經營理念與管理策略，使企業能如虎添翼般的贏得競爭優勢，是企業界共同深思的課題。在此，個人提出了前面幾項企業經營的方法。即使擁有了葵花寶典，最重的關鍵因素乃在執行者與其成效，企業要求生、求利、求旺仍必須「反求諸己」要才能從容的迎接成功的到來。　</a:t>
            </a:r>
          </a:p>
          <a:p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85966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0000"/>
                </a:solidFill>
              </a:rPr>
              <a:t>報告完畢 謝謝大家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統一企業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企業簡介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500" dirty="0" smtClean="0"/>
              <a:t>統一企業得主要業務為食品相關之製造加工及銷售，由於其事業起源於南台灣，故成立初期間曾有</a:t>
            </a:r>
            <a:r>
              <a:rPr lang="en-US" altLang="zh-TW" sz="2500" dirty="0" smtClean="0"/>
              <a:t>【</a:t>
            </a:r>
            <a:r>
              <a:rPr lang="zh-TW" altLang="en-US" sz="2500" dirty="0"/>
              <a:t>南</a:t>
            </a:r>
            <a:r>
              <a:rPr lang="zh-TW" altLang="en-US" sz="2500" dirty="0" smtClean="0"/>
              <a:t>統一，北味全</a:t>
            </a:r>
            <a:r>
              <a:rPr lang="en-US" altLang="zh-TW" sz="2500" dirty="0" smtClean="0"/>
              <a:t>】</a:t>
            </a:r>
            <a:r>
              <a:rPr lang="zh-TW" altLang="en-US" sz="2500" dirty="0" smtClean="0"/>
              <a:t>之譽稱。</a:t>
            </a:r>
            <a:endParaRPr lang="en-US" altLang="zh-TW" sz="2500" dirty="0" smtClean="0"/>
          </a:p>
          <a:p>
            <a:endParaRPr lang="en-US" altLang="zh-TW" sz="2500" dirty="0"/>
          </a:p>
          <a:p>
            <a:r>
              <a:rPr lang="zh-TW" altLang="en-US" sz="2500" dirty="0" smtClean="0"/>
              <a:t>目前統一的食用類製品在台灣的市場占有率相當高，經過數十年發展，已經跨入零售ˋ物流ˋ貿易ˋ投資等領域，朝大型企業集團發展。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96626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統一企業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標誌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5885">
            <a:off x="4860032" y="476672"/>
            <a:ext cx="1838325" cy="1352550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77072"/>
            <a:ext cx="7776864" cy="2376264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582608" y="2061136"/>
            <a:ext cx="6596678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500" dirty="0" smtClean="0"/>
              <a:t>翅膀三條斜線與延續向左上颺的身軀，</a:t>
            </a:r>
            <a:endParaRPr lang="en-US" altLang="zh-TW" sz="2500" dirty="0" smtClean="0"/>
          </a:p>
          <a:p>
            <a:r>
              <a:rPr lang="zh-TW" altLang="en-US" sz="2500" dirty="0" smtClean="0"/>
              <a:t>代表「三好一公道」的品牌精神。</a:t>
            </a:r>
            <a:endParaRPr lang="en-US" altLang="zh-TW" sz="2500" dirty="0" smtClean="0"/>
          </a:p>
          <a:p>
            <a:r>
              <a:rPr lang="zh-TW" altLang="en-US" sz="2500" dirty="0"/>
              <a:t>另一方面也象徵以愛心ˋ誠心ˋ信心為</a:t>
            </a:r>
            <a:r>
              <a:rPr lang="zh-TW" altLang="en-US" sz="2500" dirty="0" smtClean="0"/>
              <a:t>基礎，</a:t>
            </a:r>
            <a:endParaRPr lang="en-US" altLang="zh-TW" sz="2500" dirty="0" smtClean="0"/>
          </a:p>
          <a:p>
            <a:r>
              <a:rPr lang="zh-TW" altLang="en-US" sz="2500" dirty="0" smtClean="0"/>
              <a:t>為消費者提供商品及服務，</a:t>
            </a:r>
            <a:endParaRPr lang="en-US" altLang="zh-TW" sz="2500" dirty="0" smtClean="0"/>
          </a:p>
          <a:p>
            <a:r>
              <a:rPr lang="zh-TW" altLang="en-US" sz="2500" dirty="0" smtClean="0"/>
              <a:t>以及產品其中創新突破的寓意。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369072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統一企業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經營理念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500" dirty="0" smtClean="0"/>
              <a:t>統一企業自創業以來，即遵循企業創始人吳修齊先生所秉持之「</a:t>
            </a:r>
            <a:r>
              <a:rPr lang="zh-TW" altLang="en-US" sz="2500" dirty="0" smtClean="0">
                <a:solidFill>
                  <a:srgbClr val="FF0000"/>
                </a:solidFill>
              </a:rPr>
              <a:t>三好一公道</a:t>
            </a:r>
            <a:r>
              <a:rPr lang="zh-TW" altLang="en-US" sz="2500" dirty="0" smtClean="0"/>
              <a:t>」的經營理念，以多角經營ˋ宏觀眼光ˋ重視人才等方針，競競業業地塑造出「</a:t>
            </a:r>
            <a:r>
              <a:rPr lang="zh-TW" altLang="en-US" sz="2500" dirty="0" smtClean="0">
                <a:solidFill>
                  <a:srgbClr val="FF0000"/>
                </a:solidFill>
              </a:rPr>
              <a:t>誠實苦幹ˋ創新求進</a:t>
            </a:r>
            <a:r>
              <a:rPr lang="zh-TW" altLang="en-US" sz="2500" dirty="0" smtClean="0"/>
              <a:t>」的立業精神。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425875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統一企業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企業題景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500" dirty="0" smtClean="0"/>
              <a:t>統一企業由台灣南部的一個鄉鎮出發，經過四十年的努力，現今已發展到遍布全島ˋ跨足大陸ˋ東南亞ˋ邁向全球的規模，成為一個宗額性的健康服務民生產業集團。除了堅持「三好一公道」的經營理念外，更期許能演奏出「易手勇為大家喜愛的食品交響曲」，提升消費者的生活質量與生命價值。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3336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統一企業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發展歷程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500" dirty="0" smtClean="0"/>
              <a:t>1992</a:t>
            </a:r>
            <a:r>
              <a:rPr lang="zh-TW" altLang="en-US" sz="2500" dirty="0" smtClean="0"/>
              <a:t>年</a:t>
            </a:r>
            <a:r>
              <a:rPr lang="en-US" altLang="zh-TW" sz="2500" dirty="0" smtClean="0"/>
              <a:t>1</a:t>
            </a:r>
            <a:r>
              <a:rPr lang="zh-TW" altLang="en-US" sz="2500" dirty="0" smtClean="0"/>
              <a:t>月</a:t>
            </a:r>
            <a:r>
              <a:rPr lang="en-US" altLang="zh-TW" sz="2500" dirty="0" smtClean="0"/>
              <a:t>13</a:t>
            </a:r>
            <a:r>
              <a:rPr lang="zh-TW" altLang="en-US" sz="2500" dirty="0" smtClean="0"/>
              <a:t>日，統一企業集團在中國大陸投資設立的第一個工廠</a:t>
            </a:r>
            <a:r>
              <a:rPr lang="en-US" altLang="zh-TW" sz="2500" dirty="0" smtClean="0"/>
              <a:t>-</a:t>
            </a:r>
            <a:r>
              <a:rPr lang="zh-TW" altLang="en-US" sz="2500" dirty="0" smtClean="0"/>
              <a:t>新疆統一企業食品有限公司正式成立。本著「取之於大陸，用之於大陸」的原則，通過開發更多健康的產品ˋ提供就業機會ˋ引進先進的企業管理經驗ˋ積極納稅ˋ熱心扶持本土協力廠商等相關環節，公司力圖偉大陸的經濟建設和民眾的健康做出更多的貢獻。當前，統一企業已成為大陸食品業界投資最大的幾個外資企業之一。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41550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統一企業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社會責任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500" dirty="0" smtClean="0"/>
              <a:t>統一企業深刻體認「永續發展」為</a:t>
            </a:r>
            <a:r>
              <a:rPr lang="en-US" altLang="zh-TW" sz="2500" dirty="0" smtClean="0"/>
              <a:t>21</a:t>
            </a:r>
            <a:r>
              <a:rPr lang="zh-TW" altLang="en-US" sz="2500" dirty="0" smtClean="0"/>
              <a:t>世紀企業經營所必須面對之挑戰目標</a:t>
            </a:r>
            <a:r>
              <a:rPr lang="en-US" altLang="zh-TW" sz="2500" dirty="0" smtClean="0"/>
              <a:t>;</a:t>
            </a:r>
            <a:r>
              <a:rPr lang="zh-TW" altLang="en-US" sz="2500" dirty="0" smtClean="0"/>
              <a:t>在追求成長的同時，我們不忘善盡企業社會責任，除了持續提升生產技術ˋ產品質量，引進推廣節能ˋ減廢ˋ清潔生產ˋ提升污染防治技術，致力環境保護之外，塑造安全衛生與舒適的工作環境，亦為我們的責人，持續落實既有工安管理規定以及引進先進管理技術，並古禮員工積極參與工安活動，提升工安意識，提升企業安全文化。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60632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統一企業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分公司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500" dirty="0" smtClean="0"/>
              <a:t>新疆統一企業食品有限公司</a:t>
            </a:r>
            <a:r>
              <a:rPr lang="en-US" altLang="zh-TW" sz="2500" dirty="0" smtClean="0"/>
              <a:t>-</a:t>
            </a:r>
            <a:r>
              <a:rPr lang="zh-TW" altLang="en-US" sz="2500" dirty="0" smtClean="0"/>
              <a:t>新疆統一地處穆斯林聚集區，是連接內地和中亞的重要樞紐，也是通往歐亞大陸的橋頭堡。</a:t>
            </a:r>
            <a:endParaRPr lang="en-US" altLang="zh-TW" sz="2500" dirty="0" smtClean="0"/>
          </a:p>
          <a:p>
            <a:endParaRPr lang="en-US" altLang="zh-TW" sz="2500" dirty="0" smtClean="0"/>
          </a:p>
          <a:p>
            <a:r>
              <a:rPr lang="zh-TW" altLang="en-US" sz="2500" dirty="0" smtClean="0"/>
              <a:t>昆</a:t>
            </a:r>
            <a:r>
              <a:rPr lang="zh-TW" altLang="en-US" sz="2500" dirty="0"/>
              <a:t>山</a:t>
            </a:r>
            <a:r>
              <a:rPr lang="zh-TW" altLang="en-US" sz="2500" dirty="0" smtClean="0"/>
              <a:t>統一企業食品有限公司</a:t>
            </a:r>
            <a:r>
              <a:rPr lang="en-US" altLang="zh-TW" sz="2500" dirty="0" smtClean="0"/>
              <a:t>-</a:t>
            </a:r>
            <a:r>
              <a:rPr lang="zh-TW" altLang="en-US" sz="2500" dirty="0" smtClean="0"/>
              <a:t>憑藉東林上海，西毗蘇</a:t>
            </a:r>
            <a:r>
              <a:rPr lang="zh-TW" altLang="en-US" sz="2500" dirty="0"/>
              <a:t>錫</a:t>
            </a:r>
            <a:r>
              <a:rPr lang="zh-TW" altLang="en-US" sz="2500" dirty="0" smtClean="0"/>
              <a:t>常，輻射三角得天獨厚的地理條件。依靠巨大的消費潛力，昆山統一已經成為大陸統一企業在華東地區最重要的生產基地之一。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82347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統一企業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成功因素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500" dirty="0"/>
              <a:t>統一企業雖不敢自稱「成功」，在此卻願提出幾點個人管理心得和大家分享。</a:t>
            </a:r>
          </a:p>
          <a:p>
            <a:r>
              <a:rPr lang="zh-TW" altLang="en-US" sz="2500" dirty="0"/>
              <a:t>台灣的經濟狀況，從早期的家族企業，到現在國外大型企業不斷進駐，變化頗巨；經營的觀念也應更新以因應變局。在此，我想與大家溝通一些管理和經營上的觀念，因為一個經營者的理念，和其管理方式以及公司的企業文化有著密切不可分的關係。例如一個企業的基本觀念應該是：能為消費者做些什麼？又如在現在企業要跨向國際化時，心中要時時想到企業的企業識別系統</a:t>
            </a:r>
            <a:r>
              <a:rPr lang="en-US" altLang="zh-TW" sz="2500" dirty="0"/>
              <a:t>(CIS)</a:t>
            </a:r>
            <a:r>
              <a:rPr lang="zh-TW" altLang="en-US" sz="2500" dirty="0"/>
              <a:t>是否與經營理念相符。</a:t>
            </a:r>
          </a:p>
        </p:txBody>
      </p:sp>
    </p:spTree>
    <p:extLst>
      <p:ext uri="{BB962C8B-B14F-4D97-AF65-F5344CB8AC3E}">
        <p14:creationId xmlns:p14="http://schemas.microsoft.com/office/powerpoint/2010/main" val="314938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TM02455519[[fn=冬天]]</Template>
  <TotalTime>103</TotalTime>
  <Words>1255</Words>
  <Application>Microsoft Office PowerPoint</Application>
  <PresentationFormat>如螢幕大小 (4:3)</PresentationFormat>
  <Paragraphs>36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Winter</vt:lpstr>
      <vt:lpstr>管理實務-報告</vt:lpstr>
      <vt:lpstr>統一企業-企業簡介</vt:lpstr>
      <vt:lpstr>統一企業-標誌</vt:lpstr>
      <vt:lpstr>統一企業-經營理念</vt:lpstr>
      <vt:lpstr>統一企業-企業題景</vt:lpstr>
      <vt:lpstr>統一企業-發展歷程</vt:lpstr>
      <vt:lpstr>統一企業-社會責任</vt:lpstr>
      <vt:lpstr>統一企業-分公司</vt:lpstr>
      <vt:lpstr>統一企業-成功因素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Windows 使用者</cp:lastModifiedBy>
  <cp:revision>11</cp:revision>
  <dcterms:created xsi:type="dcterms:W3CDTF">2015-03-12T01:52:30Z</dcterms:created>
  <dcterms:modified xsi:type="dcterms:W3CDTF">2015-03-25T12:53:45Z</dcterms:modified>
</cp:coreProperties>
</file>