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3"/>
  </p:notes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48CA0-9337-45F2-A481-75B1C60B0FCC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DE5D0-974F-46E2-A57D-3258D62C93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6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E5D0-974F-46E2-A57D-3258D62C93B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ED69-A860-4727-8D28-C11A95672DA3}" type="datetimeFigureOut">
              <a:rPr lang="zh-TW" altLang="en-US" smtClean="0"/>
              <a:pPr/>
              <a:t>2012/8/20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7016-607F-456C-9290-B75C6C84F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315200" cy="1143000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他們的感官生命故事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                              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楊照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氣味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endParaRPr lang="en-US" altLang="zh-TW" dirty="0" smtClean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周芬伶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酸柚與甜瓜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楊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360000">
            <a:off x="1584196" y="1684501"/>
            <a:ext cx="2322258" cy="3096344"/>
          </a:xfrm>
          <a:prstGeom prst="rect">
            <a:avLst/>
          </a:prstGeom>
        </p:spPr>
      </p:pic>
      <p:pic>
        <p:nvPicPr>
          <p:cNvPr id="5" name="圖片 4" descr="30712_104128329633828_100001099856825_37838_759648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0000">
            <a:off x="5327920" y="2848052"/>
            <a:ext cx="2745479" cy="367240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1718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143504" y="221455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年少輕狂的自省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57290" y="571501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婚姻不是我想的那樣？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5000" y="1857364"/>
            <a:ext cx="72390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楊照由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嗅覺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引發少年回憶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周芬伶由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味覺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引發婚姻幸福翻轉為    苦楚的感受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請寫下你的五感生命地圖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1670" y="1600200"/>
            <a:ext cx="661513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下週要做分組報告</a:t>
            </a:r>
            <a:endParaRPr lang="en-US" altLang="zh-TW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那一年，我們一起</a:t>
            </a:r>
            <a:r>
              <a:rPr lang="en-US" altLang="zh-TW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……</a:t>
            </a:r>
            <a:endParaRPr lang="zh-TW" alt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315200" cy="1143000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周芬伶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酸柚與甜瓜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〉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5Ss486fP3MCKQ6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500438"/>
            <a:ext cx="2786058" cy="2786058"/>
          </a:xfrm>
          <a:prstGeom prst="rect">
            <a:avLst/>
          </a:prstGeom>
        </p:spPr>
      </p:pic>
      <p:pic>
        <p:nvPicPr>
          <p:cNvPr id="4" name="Picture 14" descr="5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2624482" cy="262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3174" y="500042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周芬伶</a:t>
            </a:r>
            <a:endParaRPr lang="zh-TW" altLang="en-US" sz="4400" b="1" dirty="0"/>
          </a:p>
        </p:txBody>
      </p:sp>
      <p:pic>
        <p:nvPicPr>
          <p:cNvPr id="5" name="圖片 4" descr="DSC06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714356"/>
            <a:ext cx="2428892" cy="321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214546" y="4429132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台灣屏東縣潮州鎮人，政大中文系畢，東海 中文研究所碩士，現任教東海大學中文系。原筆名「 沉靜」，因同名者不少，忍痛割捨，現用本名發表作品。作品有散文、小說、童話、口述歷史十餘本。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571612"/>
            <a:ext cx="1562418" cy="232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周芬伶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酸柚與甜瓜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〉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43042" y="1571612"/>
            <a:ext cx="7115196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CN" altLang="en-US" u="sng" dirty="0" smtClean="0">
                <a:latin typeface="標楷體" pitchFamily="65" charset="-120"/>
                <a:ea typeface="標楷體" pitchFamily="65" charset="-120"/>
              </a:rPr>
              <a:t>味覺得記憶很特別，比視覺記憶更</a:t>
            </a:r>
            <a:r>
              <a:rPr lang="en-US" altLang="zh-CN" u="sng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CN" u="sng" dirty="0" smtClean="0">
                <a:latin typeface="標楷體" pitchFamily="65" charset="-120"/>
                <a:ea typeface="標楷體" pitchFamily="65" charset="-120"/>
              </a:rPr>
            </a:br>
            <a:r>
              <a:rPr lang="zh-CN" altLang="en-US" u="sng" dirty="0" smtClean="0">
                <a:latin typeface="標楷體" pitchFamily="65" charset="-120"/>
                <a:ea typeface="標楷體" pitchFamily="65" charset="-120"/>
              </a:rPr>
              <a:t>強烈極端</a:t>
            </a:r>
            <a:r>
              <a:rPr lang="en-US" altLang="zh-CN" u="sng" dirty="0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 eaLnBrk="1" hangingPunct="1">
              <a:lnSpc>
                <a:spcPct val="150000"/>
              </a:lnSpc>
              <a:buBlip>
                <a:blip r:embed="rId2"/>
              </a:buBlip>
            </a:pP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CN" altLang="en-US" u="sng" dirty="0" smtClean="0">
                <a:latin typeface="標楷體" pitchFamily="65" charset="-120"/>
                <a:ea typeface="標楷體" pitchFamily="65" charset="-120"/>
              </a:rPr>
              <a:t>但我要敍述的是在味覺之内，更有</a:t>
            </a:r>
            <a:r>
              <a:rPr lang="en-US" altLang="zh-CN" u="sng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CN" u="sng" dirty="0" smtClean="0">
                <a:latin typeface="標楷體" pitchFamily="65" charset="-120"/>
                <a:ea typeface="標楷體" pitchFamily="65" charset="-120"/>
              </a:rPr>
            </a:br>
            <a:r>
              <a:rPr lang="zh-CN" altLang="en-US" u="sng" dirty="0" smtClean="0">
                <a:latin typeface="標楷體" pitchFamily="65" charset="-120"/>
                <a:ea typeface="標楷體" pitchFamily="65" charset="-120"/>
              </a:rPr>
              <a:t>味覺之外的東西</a:t>
            </a:r>
            <a:r>
              <a:rPr lang="en-US" altLang="zh-CN" u="sng" dirty="0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7290" y="928670"/>
            <a:ext cx="7239000" cy="4525963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zh-TW" altLang="en-US" sz="3600" dirty="0" smtClean="0">
                <a:latin typeface="華康行書體" pitchFamily="65" charset="-120"/>
                <a:ea typeface="華康行書體" pitchFamily="65" charset="-120"/>
              </a:rPr>
              <a:t>    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葡萄柚</a:t>
            </a:r>
            <a:r>
              <a:rPr lang="zh-CN" altLang="en-US" sz="3600" dirty="0" smtClean="0">
                <a:latin typeface="華康行書體" pitchFamily="65" charset="-120"/>
                <a:ea typeface="華康行書體" pitchFamily="65" charset="-120"/>
              </a:rPr>
              <a:t> </a:t>
            </a:r>
            <a:endParaRPr lang="en-US" altLang="zh-CN" sz="3600" dirty="0" smtClean="0">
              <a:latin typeface="華康行書體" pitchFamily="65" charset="-120"/>
              <a:ea typeface="華康行書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視覺：蜜油色外皮帶著嬰兒般的粉紅面頰，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顔色真美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嗅覺：酸辛的芳香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味覺：酸酢的味道（味道比白醋更單調尖利）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果肉酸腐糟爛，酸得可割舌，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最後轉成無盡的苦味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CN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CN" sz="28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Documents and Settings\Administrator\Local Settings\Temporary Internet Files\Content.IE5\8TG4ADXO\MC9004369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428622" cy="42862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Local Settings\Temporary Internet Files\Content.IE5\8TG4ADXO\MC90043691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429132"/>
            <a:ext cx="1714500" cy="1714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428860" y="5143512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CN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葡萄柚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比喻婚姻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7356" y="1571612"/>
            <a:ext cx="7000924" cy="357189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CN" altLang="en-US" sz="2800" u="sng" dirty="0" smtClean="0">
                <a:latin typeface="標楷體" pitchFamily="65" charset="-120"/>
                <a:ea typeface="標楷體" pitchFamily="65" charset="-120"/>
              </a:rPr>
              <a:t>雖然我在這裡事事不如意，但人生是</a:t>
            </a:r>
            <a:r>
              <a:rPr lang="en-US" altLang="zh-CN" sz="2800" u="sng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CN" sz="2800" u="sng" dirty="0" smtClean="0">
                <a:latin typeface="標楷體" pitchFamily="65" charset="-120"/>
                <a:ea typeface="標楷體" pitchFamily="65" charset="-120"/>
              </a:rPr>
            </a:br>
            <a:r>
              <a:rPr lang="zh-CN" altLang="en-US" sz="2800" u="sng" dirty="0" smtClean="0">
                <a:latin typeface="標楷體" pitchFamily="65" charset="-120"/>
                <a:ea typeface="標楷體" pitchFamily="65" charset="-120"/>
              </a:rPr>
              <a:t>枷鎖的連續，個人的痛苦只有盡量忍耐</a:t>
            </a:r>
            <a:endParaRPr lang="en-US" altLang="zh-CN" sz="2800" u="sng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800" b="1" u="sng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CN" sz="2800" b="1" u="sng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 descr="C:\Documents and Settings\Administrator\Local Settings\Temporary Internet Files\Content.IE5\8TG4ADXO\MC9004369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428622" cy="428622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Local Settings\Temporary Internet Files\Content.IE5\8TG4ADXO\MC90043691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4182">
            <a:off x="6563965" y="3366762"/>
            <a:ext cx="1431333" cy="1638108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2714612" y="421481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人生的悲涼與無奈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0232" y="1571612"/>
            <a:ext cx="6572296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那是我生命中很低沉的一段日子</a:t>
            </a:r>
            <a:endParaRPr lang="en-US" altLang="zh-CN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zh-CN" sz="32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婚變</a:t>
            </a:r>
            <a:endParaRPr lang="en-US" altLang="zh-CN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zh-CN" sz="32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父親的不了解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728" y="1285860"/>
            <a:ext cx="72390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CN" altLang="en-US" sz="2800" u="sng" dirty="0" smtClean="0">
                <a:latin typeface="標楷體" pitchFamily="65" charset="-120"/>
                <a:ea typeface="標楷體" pitchFamily="65" charset="-120"/>
              </a:rPr>
              <a:t>生命的滋味有時會一百八十度翻轉，只是不知道哪一時哪一刻。</a:t>
            </a:r>
            <a:endParaRPr lang="en-US" altLang="zh-CN" sz="2800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CN" altLang="en-US" sz="2800" u="sng" dirty="0" smtClean="0">
                <a:latin typeface="標楷體" pitchFamily="65" charset="-120"/>
                <a:ea typeface="標楷體" pitchFamily="65" charset="-120"/>
              </a:rPr>
              <a:t>昔日的執念為今日揚棄，昔日的幸福成爲今日的痛苦，昔日的美夢恰是今日的惡夢。</a:t>
            </a:r>
            <a:r>
              <a:rPr lang="en-US" altLang="zh-CN" sz="2800" u="sng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CN" sz="2800" u="sng" dirty="0" smtClean="0">
                <a:latin typeface="標楷體" pitchFamily="65" charset="-120"/>
                <a:ea typeface="標楷體" pitchFamily="65" charset="-120"/>
              </a:rPr>
            </a:br>
            <a:endParaRPr lang="en-US" altLang="zh-CN" sz="2800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你有過一百八十度翻轉的經驗嗎？</a:t>
            </a:r>
          </a:p>
        </p:txBody>
      </p:sp>
      <p:pic>
        <p:nvPicPr>
          <p:cNvPr id="4" name="Picture 2" descr="C:\Documents and Settings\Administrator\Local Settings\Temporary Internet Files\Content.IE5\8TG4ADXO\MC9004369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428622" cy="428622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Local Settings\Temporary Internet Files\Content.IE5\8TG4ADXO\MC9004369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496"/>
            <a:ext cx="428622" cy="428622"/>
          </a:xfrm>
          <a:prstGeom prst="rect">
            <a:avLst/>
          </a:prstGeom>
          <a:noFill/>
        </p:spPr>
      </p:pic>
      <p:pic>
        <p:nvPicPr>
          <p:cNvPr id="6" name="Picture 2" descr="C:\Documents and Settings\Administrator\Local Settings\Temporary Internet Files\Content.IE5\8TG4ADXO\MC9004369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857760"/>
            <a:ext cx="428622" cy="4286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5000" y="714356"/>
            <a:ext cx="6738966" cy="4000529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甜瓜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紅龍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lvl="1" eaLnBrk="1" hangingPunct="1">
              <a:buFont typeface="Arial" charset="0"/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視覺：長得就像恐龍蛋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buFont typeface="Arial" charset="0"/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味覺：果肉如胭脂，甜如蜜糖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en-US" altLang="zh-CN" dirty="0" smtClean="0">
              <a:latin typeface="華康行書體" pitchFamily="65" charset="-120"/>
              <a:ea typeface="華康行書體" pitchFamily="65" charset="-12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當年的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幸福←→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現在的心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酸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甜蜜與痛苦相互滲透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en-US" altLang="zh-CN" dirty="0" smtClean="0">
              <a:latin typeface="華康行書體" pitchFamily="65" charset="-120"/>
              <a:ea typeface="華康行書體" pitchFamily="65" charset="-12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en-US" altLang="zh-CN" dirty="0" smtClean="0">
              <a:latin typeface="華康行書體" pitchFamily="65" charset="-120"/>
              <a:ea typeface="華康行書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71604" y="500063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4"/>
              </a:buBlip>
            </a:pP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甜蜜的時刻未嘗不隱藏著痛苦的因子呢？</a:t>
            </a:r>
            <a:endParaRPr lang="en-US" altLang="zh-CN" sz="2800" b="1" u="sng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331</Words>
  <Application>Microsoft Office PowerPoint</Application>
  <PresentationFormat>如螢幕大小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他們的感官生命故事</vt:lpstr>
      <vt:lpstr>周芬伶〈酸柚與甜瓜〉</vt:lpstr>
      <vt:lpstr>PowerPoint 簡報</vt:lpstr>
      <vt:lpstr>周芬伶〈酸柚與甜瓜〉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他們的感官生命故事</dc:title>
  <dc:creator>User</dc:creator>
  <cp:lastModifiedBy>ruby</cp:lastModifiedBy>
  <cp:revision>86</cp:revision>
  <dcterms:created xsi:type="dcterms:W3CDTF">2011-11-17T05:13:07Z</dcterms:created>
  <dcterms:modified xsi:type="dcterms:W3CDTF">2012-08-20T01:07:03Z</dcterms:modified>
</cp:coreProperties>
</file>