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894" y="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01537AC-4F41-4805-B5D1-D4CC4619ADB0}" type="datetimeFigureOut">
              <a:rPr lang="zh-TW" altLang="en-US" smtClean="0"/>
              <a:t>2015/11/1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7DF2410-A6B5-4867-A8B3-866C273A26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3071802" y="857232"/>
            <a:ext cx="40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5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VARIABLE</a:t>
            </a:r>
            <a:endParaRPr lang="zh-TW" altLang="en-US" sz="5400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7786710" y="500042"/>
          <a:ext cx="1357290" cy="3077517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{5202B0CA-FC54-4496-8BCA-5EF66A818D29}</a:tableStyleId>
              </a:tblPr>
              <a:tblGrid>
                <a:gridCol w="1357290"/>
              </a:tblGrid>
              <a:tr h="347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i="1" dirty="0" smtClean="0"/>
                        <a:t>Home</a:t>
                      </a:r>
                      <a:r>
                        <a:rPr lang="en-US" altLang="zh-TW" sz="1800" i="1" baseline="0" dirty="0" smtClean="0"/>
                        <a:t> page</a:t>
                      </a:r>
                      <a:endParaRPr lang="zh-TW" altLang="en-US" sz="1800" i="1" dirty="0" smtClean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i="1" spc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Introduction</a:t>
                      </a:r>
                      <a:endParaRPr lang="zh-TW" altLang="en-US" sz="1800" b="1" i="1" spc="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</a:tr>
              <a:tr h="347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i="1" spc="0" dirty="0" smtClean="0">
                          <a:solidFill>
                            <a:schemeClr val="bg1"/>
                          </a:solidFill>
                        </a:rPr>
                        <a:t>Online</a:t>
                      </a:r>
                      <a:r>
                        <a:rPr lang="en-US" altLang="zh-TW" sz="1800" b="1" i="1" spc="0" baseline="0" dirty="0" smtClean="0">
                          <a:solidFill>
                            <a:schemeClr val="bg1"/>
                          </a:solidFill>
                        </a:rPr>
                        <a:t> store</a:t>
                      </a:r>
                      <a:endParaRPr lang="zh-TW" altLang="en-US" sz="1800" b="1" i="1" spc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</a:tr>
              <a:tr h="974397">
                <a:tc>
                  <a:txBody>
                    <a:bodyPr/>
                    <a:lstStyle/>
                    <a:p>
                      <a:r>
                        <a:rPr lang="en-US" altLang="zh-TW" sz="1800" b="1" i="1" spc="0" dirty="0" smtClean="0">
                          <a:solidFill>
                            <a:schemeClr val="bg1"/>
                          </a:solidFill>
                        </a:rPr>
                        <a:t>About</a:t>
                      </a:r>
                    </a:p>
                    <a:p>
                      <a:r>
                        <a:rPr lang="en-US" altLang="zh-TW" sz="1800" b="1" i="1" spc="0" dirty="0" smtClean="0">
                          <a:solidFill>
                            <a:schemeClr val="bg1"/>
                          </a:solidFill>
                        </a:rPr>
                        <a:t>BE</a:t>
                      </a:r>
                      <a:r>
                        <a:rPr lang="zh-TW" altLang="en-US" sz="1800" b="1" i="1" spc="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altLang="zh-TW" sz="1800" b="1" i="1" spc="0" dirty="0" smtClean="0">
                          <a:solidFill>
                            <a:schemeClr val="bg1"/>
                          </a:solidFill>
                        </a:rPr>
                        <a:t>VARIABLE</a:t>
                      </a:r>
                      <a:endParaRPr lang="zh-TW" altLang="en-US" b="1" i="1" spc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</a:tr>
              <a:tr h="347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i="1" spc="0" dirty="0" smtClean="0">
                          <a:solidFill>
                            <a:schemeClr val="bg1"/>
                          </a:solidFill>
                        </a:rPr>
                        <a:t>Common</a:t>
                      </a:r>
                      <a:r>
                        <a:rPr lang="en-US" altLang="zh-TW" sz="1800" b="1" i="1" spc="0" baseline="0" dirty="0" smtClean="0">
                          <a:solidFill>
                            <a:schemeClr val="bg1"/>
                          </a:solidFill>
                        </a:rPr>
                        <a:t> Problems</a:t>
                      </a:r>
                      <a:endParaRPr lang="zh-TW" altLang="en-US" sz="1800" b="1" i="1" spc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</a:tr>
              <a:tr h="347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i="1" spc="0" dirty="0" smtClean="0">
                          <a:solidFill>
                            <a:schemeClr val="bg1"/>
                          </a:solidFill>
                        </a:rPr>
                        <a:t>Contact</a:t>
                      </a:r>
                      <a:r>
                        <a:rPr lang="en-US" altLang="zh-TW" sz="1800" b="1" i="1" spc="0" baseline="0" dirty="0" smtClean="0">
                          <a:solidFill>
                            <a:schemeClr val="bg1"/>
                          </a:solidFill>
                        </a:rPr>
                        <a:t> Us</a:t>
                      </a:r>
                      <a:endParaRPr lang="zh-TW" altLang="en-US" sz="1800" b="1" i="1" spc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95000"/>
                        <a:lumOff val="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文字方塊 14"/>
          <p:cNvSpPr txBox="1"/>
          <p:nvPr/>
        </p:nvSpPr>
        <p:spPr>
          <a:xfrm>
            <a:off x="1214414" y="0"/>
            <a:ext cx="7929586" cy="36933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/>
              <a:t>www.bevariable.com.tw</a:t>
            </a:r>
          </a:p>
        </p:txBody>
      </p:sp>
      <p:sp>
        <p:nvSpPr>
          <p:cNvPr id="16" name="向左箭號 15"/>
          <p:cNvSpPr/>
          <p:nvPr/>
        </p:nvSpPr>
        <p:spPr>
          <a:xfrm>
            <a:off x="0" y="142852"/>
            <a:ext cx="500034" cy="285728"/>
          </a:xfrm>
          <a:prstGeom prst="leftArrow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向右箭號 16"/>
          <p:cNvSpPr/>
          <p:nvPr/>
        </p:nvSpPr>
        <p:spPr>
          <a:xfrm>
            <a:off x="642910" y="142852"/>
            <a:ext cx="500066" cy="285752"/>
          </a:xfrm>
          <a:prstGeom prst="rightArrow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五角星形 17"/>
          <p:cNvSpPr/>
          <p:nvPr/>
        </p:nvSpPr>
        <p:spPr>
          <a:xfrm>
            <a:off x="8715404" y="0"/>
            <a:ext cx="285752" cy="285728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18"/>
          <p:cNvSpPr txBox="1"/>
          <p:nvPr/>
        </p:nvSpPr>
        <p:spPr>
          <a:xfrm>
            <a:off x="714348" y="3071810"/>
            <a:ext cx="6429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1000100" y="3071810"/>
            <a:ext cx="65008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badminton rackets are foldable and reflecting.</a:t>
            </a:r>
          </a:p>
          <a:p>
            <a:endParaRPr lang="en-US" altLang="zh-TW" dirty="0" smtClean="0"/>
          </a:p>
          <a:p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Hence, they are convenient to carry and able to avoid dangerous when you play badminton at night.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0" y="642939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 smtClean="0"/>
              <a:t>Our phone number : 0800-654-321</a:t>
            </a:r>
            <a:endParaRPr lang="zh-TW" altLang="en-US" b="1" dirty="0"/>
          </a:p>
        </p:txBody>
      </p:sp>
      <p:pic>
        <p:nvPicPr>
          <p:cNvPr id="22" name="圖片 21" descr="unna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571480"/>
            <a:ext cx="2105025" cy="1800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714356"/>
            <a:ext cx="25241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2500306"/>
            <a:ext cx="18764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4643446"/>
            <a:ext cx="13430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向下箭號 4"/>
          <p:cNvSpPr/>
          <p:nvPr/>
        </p:nvSpPr>
        <p:spPr>
          <a:xfrm>
            <a:off x="4071934" y="1643050"/>
            <a:ext cx="285752" cy="621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向下箭號 5"/>
          <p:cNvSpPr/>
          <p:nvPr/>
        </p:nvSpPr>
        <p:spPr>
          <a:xfrm>
            <a:off x="4000496" y="3429000"/>
            <a:ext cx="357190" cy="6926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1571604" y="0"/>
            <a:ext cx="7572396" cy="36933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/>
              <a:t>www.bevariable.com.tw</a:t>
            </a:r>
          </a:p>
        </p:txBody>
      </p:sp>
      <p:sp>
        <p:nvSpPr>
          <p:cNvPr id="12" name="五角星形 11"/>
          <p:cNvSpPr/>
          <p:nvPr/>
        </p:nvSpPr>
        <p:spPr>
          <a:xfrm>
            <a:off x="8715404" y="0"/>
            <a:ext cx="285752" cy="285728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向左箭號 12"/>
          <p:cNvSpPr/>
          <p:nvPr/>
        </p:nvSpPr>
        <p:spPr>
          <a:xfrm>
            <a:off x="0" y="142852"/>
            <a:ext cx="571472" cy="357190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向右箭號 13"/>
          <p:cNvSpPr/>
          <p:nvPr/>
        </p:nvSpPr>
        <p:spPr>
          <a:xfrm>
            <a:off x="714348" y="142852"/>
            <a:ext cx="571504" cy="35716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489</TotalTime>
  <Words>48</Words>
  <Application>Microsoft Office PowerPoint</Application>
  <PresentationFormat>如螢幕大小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旅程</vt:lpstr>
      <vt:lpstr>投影片 1</vt:lpstr>
      <vt:lpstr>投影片 2</vt:lpstr>
    </vt:vector>
  </TitlesOfParts>
  <Company>FDZone.org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無限使用</dc:creator>
  <cp:lastModifiedBy>無限使用</cp:lastModifiedBy>
  <cp:revision>47</cp:revision>
  <dcterms:created xsi:type="dcterms:W3CDTF">2015-11-01T06:38:42Z</dcterms:created>
  <dcterms:modified xsi:type="dcterms:W3CDTF">2015-11-01T14:47:54Z</dcterms:modified>
</cp:coreProperties>
</file>