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3" r:id="rId3"/>
    <p:sldId id="257" r:id="rId4"/>
    <p:sldId id="259" r:id="rId5"/>
    <p:sldId id="260" r:id="rId6"/>
    <p:sldId id="261" r:id="rId7"/>
    <p:sldId id="262" r:id="rId8"/>
    <p:sldId id="25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82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165.gov.tw/protection.aspx?id=24" TargetMode="External"/><Relationship Id="rId2" Type="http://schemas.openxmlformats.org/officeDocument/2006/relationships/hyperlink" Target="http://blog.trendmicro.com.tw/?p=627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o-net.net.tw/qa/answer.html?e_id=40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如何防止手機、網路詐騙</a:t>
            </a:r>
            <a:r>
              <a:rPr lang="zh-TW" altLang="en-US" dirty="0"/>
              <a:t>？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第五組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/>
              <a:t>李彥誼</a:t>
            </a:r>
            <a:r>
              <a:rPr lang="en-US" altLang="zh-TW" dirty="0"/>
              <a:t>(</a:t>
            </a:r>
            <a:r>
              <a:rPr lang="zh-TW" altLang="en-US" dirty="0"/>
              <a:t>組長</a:t>
            </a:r>
            <a:r>
              <a:rPr lang="en-US" altLang="zh-TW" dirty="0"/>
              <a:t>), </a:t>
            </a:r>
            <a:r>
              <a:rPr lang="zh-TW" altLang="en-US" dirty="0"/>
              <a:t>張乙鳴</a:t>
            </a:r>
            <a:r>
              <a:rPr lang="en-US" altLang="zh-TW" dirty="0"/>
              <a:t>, </a:t>
            </a:r>
            <a:r>
              <a:rPr lang="zh-TW" altLang="en-US" dirty="0"/>
              <a:t>饒凈榕</a:t>
            </a:r>
            <a:r>
              <a:rPr lang="en-US" altLang="zh-TW" dirty="0"/>
              <a:t>, </a:t>
            </a:r>
            <a:r>
              <a:rPr lang="zh-TW" altLang="en-US" dirty="0"/>
              <a:t>邱郁晴</a:t>
            </a:r>
            <a:r>
              <a:rPr lang="en-US" altLang="zh-TW" dirty="0"/>
              <a:t>, </a:t>
            </a:r>
            <a:r>
              <a:rPr lang="zh-TW" altLang="en-US" dirty="0"/>
              <a:t>張加瑀</a:t>
            </a:r>
            <a:r>
              <a:rPr lang="en-US" altLang="zh-TW" dirty="0"/>
              <a:t>, </a:t>
            </a:r>
            <a:r>
              <a:rPr lang="zh-TW" altLang="en-US" dirty="0"/>
              <a:t>鄭季淳</a:t>
            </a:r>
            <a:r>
              <a:rPr lang="en-US" altLang="zh-TW" dirty="0"/>
              <a:t>, </a:t>
            </a:r>
            <a:r>
              <a:rPr lang="zh-TW" altLang="en-US" dirty="0"/>
              <a:t>王喬甄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2615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大綱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zh-TW" altLang="en-US" dirty="0" smtClean="0"/>
              <a:t>防止手機詐騙</a:t>
            </a:r>
            <a:endParaRPr lang="en-US" altLang="zh-TW" dirty="0" smtClean="0"/>
          </a:p>
          <a:p>
            <a:pPr>
              <a:buFont typeface="+mj-lt"/>
              <a:buAutoNum type="arabicPeriod"/>
            </a:pPr>
            <a:r>
              <a:rPr lang="zh-TW" altLang="en-US" dirty="0" smtClean="0"/>
              <a:t>避免手機資料盜用</a:t>
            </a:r>
            <a:endParaRPr lang="en-US" altLang="zh-TW" dirty="0" smtClean="0"/>
          </a:p>
          <a:p>
            <a:pPr>
              <a:buFont typeface="+mj-lt"/>
              <a:buAutoNum type="arabicPeriod"/>
            </a:pPr>
            <a:r>
              <a:rPr lang="zh-TW" altLang="en-US" dirty="0" smtClean="0"/>
              <a:t>如何避免駭客入侵電腦</a:t>
            </a:r>
            <a:endParaRPr lang="en-US" altLang="zh-TW" dirty="0" smtClean="0"/>
          </a:p>
          <a:p>
            <a:pPr>
              <a:buFont typeface="+mj-lt"/>
              <a:buAutoNum type="arabicPeriod"/>
            </a:pPr>
            <a:r>
              <a:rPr lang="zh-TW" altLang="en-US" dirty="0" smtClean="0"/>
              <a:t>何如何安全使用網際網路</a:t>
            </a:r>
            <a:endParaRPr lang="en-US" altLang="zh-TW" dirty="0" smtClean="0"/>
          </a:p>
          <a:p>
            <a:pPr>
              <a:buFont typeface="+mj-lt"/>
              <a:buAutoNum type="arabicPeriod"/>
            </a:pPr>
            <a:r>
              <a:rPr lang="zh-TW" altLang="en-US" dirty="0" smtClean="0"/>
              <a:t>如何防止網路詐</a:t>
            </a:r>
            <a:r>
              <a:rPr lang="zh-TW" altLang="en-US" dirty="0"/>
              <a:t>騙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3346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智慧型手機自我保護方法</a:t>
            </a:r>
            <a:r>
              <a:rPr lang="en-US" altLang="zh-TW" b="1" dirty="0" smtClean="0"/>
              <a:t>: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zh-TW" altLang="en-US" dirty="0" smtClean="0"/>
              <a:t>使用者可</a:t>
            </a:r>
            <a:r>
              <a:rPr lang="zh-TW" altLang="en-US" dirty="0"/>
              <a:t>開啟「隱私設定」中「阻擋訊息」的</a:t>
            </a:r>
            <a:r>
              <a:rPr lang="zh-TW" altLang="en-US" dirty="0" smtClean="0"/>
              <a:t>功能，</a:t>
            </a:r>
            <a:r>
              <a:rPr lang="zh-TW" altLang="en-US" dirty="0"/>
              <a:t>不論是廣告訊息或詐騙訊息都可有效防範。</a:t>
            </a:r>
          </a:p>
          <a:p>
            <a:pPr fontAlgn="base"/>
            <a:r>
              <a:rPr lang="zh-TW" altLang="en-US" dirty="0"/>
              <a:t>取消</a:t>
            </a:r>
            <a:r>
              <a:rPr lang="en-US" altLang="zh-TW" dirty="0"/>
              <a:t>LINE</a:t>
            </a:r>
            <a:r>
              <a:rPr lang="zh-TW" altLang="en-US" dirty="0"/>
              <a:t>「我的帳號」中「允許自其他裝置登入」，避免駭客取得的帳密後從電腦登入。</a:t>
            </a:r>
          </a:p>
          <a:p>
            <a:pPr fontAlgn="base"/>
            <a:r>
              <a:rPr lang="zh-TW" altLang="en-US" dirty="0"/>
              <a:t>非</a:t>
            </a:r>
            <a:r>
              <a:rPr lang="en-US" altLang="zh-TW" dirty="0"/>
              <a:t>LINE</a:t>
            </a:r>
            <a:r>
              <a:rPr lang="zh-TW" altLang="en-US" dirty="0"/>
              <a:t>好友傳送訊息時，注意是否有不明連結，該訊息上方有「您尚未將本用戶加入好友名單內」警告，判斷是否為名單內好友。</a:t>
            </a:r>
          </a:p>
          <a:p>
            <a:pPr fontAlgn="base"/>
            <a:r>
              <a:rPr lang="zh-TW" altLang="en-US" dirty="0"/>
              <a:t>打開訊息中的連結前，可先向發送訊息的朋友查證</a:t>
            </a:r>
          </a:p>
          <a:p>
            <a:pPr fontAlgn="base"/>
            <a:r>
              <a:rPr lang="zh-TW" altLang="en-US" dirty="0"/>
              <a:t>向電信公司取消小額付款功能。</a:t>
            </a:r>
          </a:p>
          <a:p>
            <a:pPr fontAlgn="base"/>
            <a:r>
              <a:rPr lang="zh-TW" altLang="en-US" dirty="0"/>
              <a:t>使用</a:t>
            </a:r>
            <a:r>
              <a:rPr lang="en-US" altLang="zh-TW" dirty="0"/>
              <a:t>Android</a:t>
            </a:r>
            <a:r>
              <a:rPr lang="zh-TW" altLang="en-US" dirty="0"/>
              <a:t>系統的民眾，不要下載來源不明或非官方認證應用程式，應在</a:t>
            </a:r>
            <a:r>
              <a:rPr lang="en-US" altLang="zh-TW" dirty="0"/>
              <a:t>Google Play</a:t>
            </a:r>
            <a:r>
              <a:rPr lang="zh-TW" altLang="en-US" dirty="0"/>
              <a:t>平台下載</a:t>
            </a:r>
          </a:p>
          <a:p>
            <a:pPr fontAlgn="base"/>
            <a:r>
              <a:rPr lang="zh-TW" altLang="en-US" dirty="0"/>
              <a:t>下載應用程式時，應查看星等數、使用者評論、</a:t>
            </a:r>
            <a:r>
              <a:rPr lang="en-US" altLang="zh-TW" dirty="0"/>
              <a:t>APP</a:t>
            </a:r>
            <a:r>
              <a:rPr lang="zh-TW" altLang="en-US" dirty="0"/>
              <a:t>的功能及介紹、「</a:t>
            </a:r>
            <a:r>
              <a:rPr lang="en-US" altLang="zh-TW" dirty="0"/>
              <a:t>APP</a:t>
            </a:r>
            <a:r>
              <a:rPr lang="zh-TW" altLang="en-US" dirty="0"/>
              <a:t>存取權限」和開發者的其他</a:t>
            </a:r>
            <a:r>
              <a:rPr lang="en-US" altLang="zh-TW" dirty="0"/>
              <a:t>APP</a:t>
            </a:r>
            <a:r>
              <a:rPr lang="zh-TW" altLang="en-US" dirty="0"/>
              <a:t>，以免下載惡意程式。</a:t>
            </a:r>
          </a:p>
          <a:p>
            <a:pPr fontAlgn="base"/>
            <a:r>
              <a:rPr lang="zh-TW" altLang="en-US" dirty="0"/>
              <a:t>取消勾選「設定」內的「安全性」中「未知的來源」，該功能若開啟，會同意來源不明的應用程式安裝在手機中，容易造成手機安全危害。</a:t>
            </a:r>
          </a:p>
          <a:p>
            <a:pPr fontAlgn="base"/>
            <a:r>
              <a:rPr lang="zh-TW" altLang="en-US" dirty="0"/>
              <a:t>如遇疑似詐騙可撥打</a:t>
            </a:r>
            <a:r>
              <a:rPr lang="en-US" altLang="zh-TW" dirty="0"/>
              <a:t>165</a:t>
            </a:r>
            <a:r>
              <a:rPr lang="zh-TW" altLang="en-US" dirty="0"/>
              <a:t>求證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312243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避免</a:t>
            </a:r>
            <a:r>
              <a:rPr lang="en-US" altLang="zh-TW" dirty="0"/>
              <a:t>LINE</a:t>
            </a:r>
            <a:r>
              <a:rPr lang="zh-TW" altLang="en-US" dirty="0"/>
              <a:t>發生盜用詐騙之</a:t>
            </a:r>
            <a:r>
              <a:rPr lang="en-US" altLang="zh-TW" dirty="0"/>
              <a:t>2</a:t>
            </a:r>
            <a:r>
              <a:rPr lang="zh-TW" altLang="en-US" dirty="0"/>
              <a:t>不</a:t>
            </a:r>
            <a:r>
              <a:rPr lang="en-US" altLang="zh-TW" dirty="0"/>
              <a:t>1</a:t>
            </a:r>
            <a:r>
              <a:rPr lang="zh-TW" altLang="en-US" dirty="0"/>
              <a:t>要原則</a:t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近年來智慧裝置發展快速，詐騙也搭順風車，</a:t>
            </a:r>
            <a:r>
              <a:rPr lang="en-US" altLang="zh-TW" dirty="0"/>
              <a:t>LINE</a:t>
            </a:r>
            <a:r>
              <a:rPr lang="zh-TW" altLang="en-US" dirty="0"/>
              <a:t>等通訊工具詐騙仍有出現跡象，因此特別提醒網友注意</a:t>
            </a:r>
            <a:r>
              <a:rPr lang="en-US" altLang="zh-TW" dirty="0"/>
              <a:t>LINE</a:t>
            </a:r>
            <a:r>
              <a:rPr lang="zh-TW" altLang="en-US" dirty="0"/>
              <a:t>的相關帳騙，留意帳號安全保護，謹記下</a:t>
            </a:r>
            <a:r>
              <a:rPr lang="en-US" altLang="zh-TW" dirty="0"/>
              <a:t>3</a:t>
            </a:r>
            <a:r>
              <a:rPr lang="zh-TW" altLang="en-US" dirty="0"/>
              <a:t>原則</a:t>
            </a:r>
            <a:r>
              <a:rPr lang="en-US" altLang="zh-TW" dirty="0"/>
              <a:t>:</a:t>
            </a:r>
            <a:br>
              <a:rPr lang="en-US" altLang="zh-TW" dirty="0"/>
            </a:br>
            <a:r>
              <a:rPr lang="en-US" altLang="zh-TW" dirty="0"/>
              <a:t>1.</a:t>
            </a:r>
            <a:r>
              <a:rPr lang="zh-TW" altLang="en-US" dirty="0"/>
              <a:t>不設定與其他社群網站相同帳密</a:t>
            </a:r>
            <a:br>
              <a:rPr lang="zh-TW" altLang="en-US" dirty="0"/>
            </a:br>
            <a:r>
              <a:rPr lang="en-US" altLang="zh-TW" dirty="0"/>
              <a:t>2.</a:t>
            </a:r>
            <a:r>
              <a:rPr lang="zh-TW" altLang="en-US" dirty="0"/>
              <a:t>不隨意點選不明之網址連結</a:t>
            </a:r>
            <a:br>
              <a:rPr lang="zh-TW" altLang="en-US" dirty="0"/>
            </a:br>
            <a:r>
              <a:rPr lang="en-US" altLang="zh-TW" dirty="0"/>
              <a:t>3.</a:t>
            </a:r>
            <a:r>
              <a:rPr lang="zh-TW" altLang="en-US" dirty="0"/>
              <a:t>要速向</a:t>
            </a:r>
            <a:r>
              <a:rPr lang="en-US" altLang="zh-TW" dirty="0"/>
              <a:t>LINE</a:t>
            </a:r>
            <a:r>
              <a:rPr lang="zh-TW" altLang="en-US" dirty="0"/>
              <a:t>申請被盜用帳號之停</a:t>
            </a:r>
            <a:r>
              <a:rPr lang="zh-TW" altLang="en-US" dirty="0" smtClean="0"/>
              <a:t>權</a:t>
            </a:r>
            <a:endParaRPr lang="en-US" altLang="zh-TW" dirty="0" smtClean="0"/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380" y="3779520"/>
            <a:ext cx="5370576" cy="307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31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如何避免駭客</a:t>
            </a:r>
            <a:r>
              <a:rPr lang="zh-TW" altLang="en-US" dirty="0" smtClean="0"/>
              <a:t>入侵電腦：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    在高度依賴網路的資訊世界中，駭客的威脅無所不在，安全使用網路才是自保的方式，幾個網路使用小祕訣可以幫助你降低駭客的潛在威脅： 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    駭客程式經常隨著您下載想要的應用程式進入到您的電腦，建議用戶盡量避免下載來源不明或未經認證的</a:t>
            </a:r>
            <a:r>
              <a:rPr lang="en-US" altLang="zh-TW" dirty="0"/>
              <a:t>exe</a:t>
            </a:r>
            <a:r>
              <a:rPr lang="zh-TW" altLang="en-US" dirty="0"/>
              <a:t>檔案及軟體。 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    </a:t>
            </a:r>
            <a:r>
              <a:rPr lang="en-US" altLang="zh-TW" dirty="0"/>
              <a:t>1.</a:t>
            </a:r>
            <a:r>
              <a:rPr lang="zh-TW" altLang="en-US" dirty="0"/>
              <a:t>定期進行</a:t>
            </a:r>
            <a:r>
              <a:rPr lang="en-US" altLang="zh-TW" dirty="0"/>
              <a:t>Window Update</a:t>
            </a:r>
            <a:r>
              <a:rPr lang="zh-TW" altLang="en-US" dirty="0"/>
              <a:t>。 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    </a:t>
            </a:r>
            <a:r>
              <a:rPr lang="en-US" altLang="zh-TW" dirty="0"/>
              <a:t>2.</a:t>
            </a:r>
            <a:r>
              <a:rPr lang="zh-TW" altLang="en-US" dirty="0"/>
              <a:t>可選擇加裝具防火牆功能之</a:t>
            </a:r>
            <a:r>
              <a:rPr lang="en-US" altLang="zh-TW" dirty="0"/>
              <a:t>IP</a:t>
            </a:r>
            <a:r>
              <a:rPr lang="zh-TW" altLang="en-US" dirty="0"/>
              <a:t>分享器。 </a:t>
            </a: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>    </a:t>
            </a:r>
            <a:r>
              <a:rPr lang="en-US" altLang="zh-TW" dirty="0"/>
              <a:t>3.</a:t>
            </a:r>
            <a:r>
              <a:rPr lang="zh-TW" altLang="en-US" dirty="0"/>
              <a:t>於電腦加裝防毒軟體，或使用線上掃毒除駭服務定期掃描電腦檔案。 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063748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安全使用電腦及網際網路的好習慣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不要在您的電腦中保存與自己隱私權或機密性相關的檔案，這樣才不會萬一您的電腦遭竊、遺失後一些不能公開的資訊（照片、帳號密碼、檔案）被流出去或公開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即使</a:t>
            </a:r>
            <a:r>
              <a:rPr lang="zh-TW" altLang="en-US" dirty="0"/>
              <a:t>電腦好端端地在家裡，但許多人中了木馬之後，從來不自知。許多資料就這樣流出去了。如果需要記錄這些資訊，那就利用自己看得懂、而別人肯定看不懂的方式把它記錄下來，並放在保險箱內。或是利用加密的技術，讓人很難開啟</a:t>
            </a:r>
            <a:r>
              <a:rPr lang="zh-TW" altLang="en-US" dirty="0" smtClean="0"/>
              <a:t>。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5186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如何</a:t>
            </a:r>
            <a:r>
              <a:rPr lang="zh-TW" altLang="en-US" b="1" dirty="0"/>
              <a:t>遠離網路詐騙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71695"/>
            <a:ext cx="8596668" cy="3880773"/>
          </a:xfrm>
        </p:spPr>
        <p:txBody>
          <a:bodyPr/>
          <a:lstStyle/>
          <a:p>
            <a:r>
              <a:rPr lang="zh-TW" altLang="en-US" dirty="0"/>
              <a:t>保護自己的身分資料：個人資料為重要的私人資料，請勿讓 網路詐騙者獲取這些資料。</a:t>
            </a:r>
          </a:p>
          <a:p>
            <a:r>
              <a:rPr lang="zh-TW" altLang="en-US" dirty="0"/>
              <a:t>請置之不理：不理會可疑的電子郵件、信件、來電或簡訊， 按下「刪除」、扔掉這些信件，或掛斷電話。</a:t>
            </a:r>
          </a:p>
          <a:p>
            <a:r>
              <a:rPr lang="zh-TW" altLang="en-US" dirty="0"/>
              <a:t>別被網路詐騙者激怒：網路詐騙者會利用您的情緒，達到自 己想要的目的。</a:t>
            </a:r>
          </a:p>
          <a:p>
            <a:r>
              <a:rPr lang="zh-TW" altLang="en-US" dirty="0"/>
              <a:t>抗拒私人交情：注意網路詐騙者會冒充您認識、信賴的某個 人、佯裝認識您，或佯裝他們來自於知名的上市公司或政府 部門。</a:t>
            </a:r>
          </a:p>
          <a:p>
            <a:r>
              <a:rPr lang="zh-TW" altLang="en-US" dirty="0"/>
              <a:t>搶先網路詐騙者一步：造訪</a:t>
            </a:r>
            <a:r>
              <a:rPr lang="en-US" altLang="zh-TW" dirty="0"/>
              <a:t>165</a:t>
            </a:r>
            <a:r>
              <a:rPr lang="zh-TW" altLang="en-US" dirty="0"/>
              <a:t>防詐騙網站</a:t>
            </a:r>
            <a:r>
              <a:rPr lang="en-US" altLang="zh-TW" dirty="0"/>
              <a:t>www.165.gov.tw</a:t>
            </a:r>
            <a:r>
              <a:rPr lang="zh-TW" altLang="en-US" dirty="0"/>
              <a:t>， 瞭解更多可能會將您列為目標的網路詐騙資訊。</a:t>
            </a:r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782334"/>
              </p:ext>
            </p:extLst>
          </p:nvPr>
        </p:nvGraphicFramePr>
        <p:xfrm>
          <a:off x="2734795" y="4675943"/>
          <a:ext cx="4481746" cy="1828800"/>
        </p:xfrm>
        <a:graphic>
          <a:graphicData uri="http://schemas.openxmlformats.org/drawingml/2006/table">
            <a:tbl>
              <a:tblPr/>
              <a:tblGrid>
                <a:gridCol w="4481746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b="1">
                          <a:solidFill>
                            <a:srgbClr val="FF0000"/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若發現網路詐騙或是詐騙的受害者</a:t>
                      </a:r>
                      <a:endParaRPr lang="zh-TW" altLang="en-US" b="1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請向您的服務供應廠商（如銀行或社群網站）、</a:t>
                      </a:r>
                      <a:r>
                        <a:rPr lang="en-US" altLang="zh-TW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ISP</a:t>
                      </a:r>
                      <a: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及當地 警察機關檢舉。</a:t>
                      </a:r>
                      <a:b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</a:br>
                      <a: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您也可透過網路詐騙偵防網站（</a:t>
                      </a:r>
                      <a:r>
                        <a:rPr lang="en-US" altLang="zh-TW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www.165.gov.tw</a:t>
                      </a:r>
                      <a: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）或致 電 </a:t>
                      </a:r>
                      <a:r>
                        <a:rPr lang="en-US" altLang="zh-TW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165 </a:t>
                      </a:r>
                      <a: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或 </a:t>
                      </a:r>
                      <a:r>
                        <a:rPr lang="en-US" altLang="zh-TW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110</a:t>
                      </a:r>
                      <a:r>
                        <a:rPr lang="zh-TW" altLang="en-US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，向內政部警政署檢舉。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356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參考文獻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7334" y="1389529"/>
            <a:ext cx="8596668" cy="5136777"/>
          </a:xfrm>
        </p:spPr>
        <p:txBody>
          <a:bodyPr>
            <a:normAutofit/>
          </a:bodyPr>
          <a:lstStyle/>
          <a:p>
            <a:r>
              <a:rPr lang="zh-TW" altLang="en-US" b="1" dirty="0"/>
              <a:t>警方提供智慧型手機自我保護</a:t>
            </a:r>
            <a:r>
              <a:rPr lang="zh-TW" altLang="en-US" b="1" dirty="0" smtClean="0"/>
              <a:t>方法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dirty="0">
                <a:hlinkClick r:id="rId2"/>
              </a:rPr>
              <a:t>http://blog.trendmicro.com.tw/?</a:t>
            </a:r>
            <a:r>
              <a:rPr lang="en-US" altLang="zh-TW" dirty="0" smtClean="0">
                <a:hlinkClick r:id="rId2"/>
              </a:rPr>
              <a:t>p=6279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dirty="0" smtClean="0"/>
              <a:t>避免</a:t>
            </a:r>
            <a:r>
              <a:rPr lang="en-US" altLang="zh-TW" dirty="0"/>
              <a:t>LINE</a:t>
            </a:r>
            <a:r>
              <a:rPr lang="zh-TW" altLang="en-US" dirty="0"/>
              <a:t>發生盜用詐騙之</a:t>
            </a:r>
            <a:r>
              <a:rPr lang="en-US" altLang="zh-TW" dirty="0"/>
              <a:t>2</a:t>
            </a:r>
            <a:r>
              <a:rPr lang="zh-TW" altLang="en-US" dirty="0"/>
              <a:t>不</a:t>
            </a:r>
            <a:r>
              <a:rPr lang="en-US" altLang="zh-TW" dirty="0"/>
              <a:t>1</a:t>
            </a:r>
            <a:r>
              <a:rPr lang="zh-TW" altLang="en-US" dirty="0"/>
              <a:t>要</a:t>
            </a:r>
            <a:r>
              <a:rPr lang="zh-TW" altLang="en-US" dirty="0" smtClean="0"/>
              <a:t>原則。發布</a:t>
            </a:r>
            <a:r>
              <a:rPr lang="zh-TW" altLang="en-US" dirty="0"/>
              <a:t>時間：</a:t>
            </a:r>
            <a:r>
              <a:rPr lang="en-US" altLang="zh-TW" dirty="0" smtClean="0"/>
              <a:t>2015/9/29</a:t>
            </a:r>
            <a:r>
              <a:rPr lang="zh-TW" altLang="en-US" dirty="0" smtClean="0"/>
              <a:t>。</a:t>
            </a:r>
            <a:r>
              <a:rPr lang="en-US" altLang="zh-TW" dirty="0" smtClean="0"/>
              <a:t> </a:t>
            </a:r>
            <a:br>
              <a:rPr lang="en-US" altLang="zh-TW" dirty="0" smtClean="0"/>
            </a:br>
            <a:r>
              <a:rPr lang="en-US" altLang="zh-TW" dirty="0" smtClean="0">
                <a:hlinkClick r:id="rId3"/>
              </a:rPr>
              <a:t>https</a:t>
            </a:r>
            <a:r>
              <a:rPr lang="en-US" altLang="zh-TW" dirty="0">
                <a:hlinkClick r:id="rId3"/>
              </a:rPr>
              <a:t>://</a:t>
            </a:r>
            <a:r>
              <a:rPr lang="en-US" altLang="zh-TW" dirty="0" smtClean="0">
                <a:hlinkClick r:id="rId3"/>
              </a:rPr>
              <a:t>www.165.gov.tw/protection.aspx?id=24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b="1" dirty="0"/>
              <a:t>如何防止駭客入侵電腦？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hlinkClick r:id="rId4"/>
              </a:rPr>
              <a:t>http</a:t>
            </a:r>
            <a:r>
              <a:rPr lang="en-US" altLang="zh-TW" dirty="0">
                <a:hlinkClick r:id="rId4"/>
              </a:rPr>
              <a:t>://</a:t>
            </a:r>
            <a:r>
              <a:rPr lang="en-US" altLang="zh-TW" dirty="0" smtClean="0">
                <a:hlinkClick r:id="rId4"/>
              </a:rPr>
              <a:t>www.so-net.net.tw/qa/answer.html?e_id=407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zh-TW" altLang="en-US" b="1" dirty="0"/>
              <a:t>安全使用電腦及網際網路的好</a:t>
            </a:r>
            <a:r>
              <a:rPr lang="zh-TW" altLang="en-US" b="1" dirty="0" smtClean="0"/>
              <a:t>習慣</a:t>
            </a:r>
            <a:r>
              <a:rPr lang="en-US" altLang="zh-TW" b="1" dirty="0" smtClean="0"/>
              <a:t/>
            </a:r>
            <a:br>
              <a:rPr lang="en-US" altLang="zh-TW" b="1" dirty="0" smtClean="0"/>
            </a:br>
            <a:r>
              <a:rPr lang="en-US" altLang="zh-TW" dirty="0"/>
              <a:t>http://www.savetime.com.tw/new_symantec/Good-Habits-for-PC-users-sep.asp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322478715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622</Words>
  <Application>Microsoft Office PowerPoint</Application>
  <PresentationFormat>寬螢幕</PresentationFormat>
  <Paragraphs>42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3" baseType="lpstr">
      <vt:lpstr>微軟正黑體</vt:lpstr>
      <vt:lpstr>Arial</vt:lpstr>
      <vt:lpstr>Trebuchet MS</vt:lpstr>
      <vt:lpstr>Wingdings 3</vt:lpstr>
      <vt:lpstr>多面向</vt:lpstr>
      <vt:lpstr>如何防止手機、網路詐騙？</vt:lpstr>
      <vt:lpstr>大綱</vt:lpstr>
      <vt:lpstr>智慧型手機自我保護方法:</vt:lpstr>
      <vt:lpstr>避免LINE發生盜用詐騙之2不1要原則 </vt:lpstr>
      <vt:lpstr>如何避免駭客入侵電腦： </vt:lpstr>
      <vt:lpstr>安全使用電腦及網際網路的好習慣</vt:lpstr>
      <vt:lpstr>如何遠離網路詐騙</vt:lpstr>
      <vt:lpstr>參考文獻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如何防止詐騙？</dc:title>
  <dc:creator>stust</dc:creator>
  <cp:lastModifiedBy>stust</cp:lastModifiedBy>
  <cp:revision>5</cp:revision>
  <dcterms:created xsi:type="dcterms:W3CDTF">2015-10-14T06:23:04Z</dcterms:created>
  <dcterms:modified xsi:type="dcterms:W3CDTF">2015-10-14T06:45:52Z</dcterms:modified>
</cp:coreProperties>
</file>