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23" autoAdjust="0"/>
    <p:restoredTop sz="94660"/>
  </p:normalViewPr>
  <p:slideViewPr>
    <p:cSldViewPr>
      <p:cViewPr varScale="1">
        <p:scale>
          <a:sx n="50" d="100"/>
          <a:sy n="50" d="100"/>
        </p:scale>
        <p:origin x="-145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A46FFC-BA0B-4335-81D5-50BD0D24B54D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DF7F9A-7B73-4AFE-B160-626A8AFC9A1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太陽能電廠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427992" y="0"/>
            <a:ext cx="9571992" cy="7029400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61000"/>
              </a:srgbClr>
            </a:outerShdw>
          </a:effec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844824"/>
            <a:ext cx="8280920" cy="1512168"/>
          </a:xfrm>
        </p:spPr>
        <p:txBody>
          <a:bodyPr>
            <a:noAutofit/>
          </a:bodyPr>
          <a:lstStyle/>
          <a:p>
            <a:r>
              <a:rPr lang="zh-TW" altLang="en-US" sz="4400" u="sng" dirty="0" smtClean="0">
                <a:solidFill>
                  <a:schemeClr val="bg1">
                    <a:lumMod val="95000"/>
                  </a:schemeClr>
                </a:solidFill>
              </a:rPr>
              <a:t>  以</a:t>
            </a:r>
            <a:r>
              <a:rPr lang="zh-TW" altLang="en-US" sz="4400" u="sng" dirty="0" smtClean="0">
                <a:solidFill>
                  <a:schemeClr val="bg1">
                    <a:lumMod val="95000"/>
                  </a:schemeClr>
                </a:solidFill>
              </a:rPr>
              <a:t>適當科技與風險</a:t>
            </a:r>
            <a:r>
              <a:rPr lang="zh-TW" altLang="en-US" sz="4400" u="sng" dirty="0" smtClean="0">
                <a:solidFill>
                  <a:schemeClr val="bg1">
                    <a:lumMod val="95000"/>
                  </a:schemeClr>
                </a:solidFill>
              </a:rPr>
              <a:t>評估</a:t>
            </a:r>
            <a:r>
              <a:rPr lang="en-US" altLang="zh-TW" sz="4400" u="sng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en-US" altLang="zh-TW" sz="4400" u="sng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zh-TW" altLang="en-US" sz="4400" u="sng" dirty="0" smtClean="0">
                <a:solidFill>
                  <a:schemeClr val="bg1">
                    <a:lumMod val="95000"/>
                  </a:schemeClr>
                </a:solidFill>
              </a:rPr>
              <a:t>  的</a:t>
            </a:r>
            <a:r>
              <a:rPr lang="zh-TW" altLang="en-US" sz="4400" u="sng" dirty="0" smtClean="0">
                <a:solidFill>
                  <a:schemeClr val="bg1">
                    <a:lumMod val="95000"/>
                  </a:schemeClr>
                </a:solidFill>
              </a:rPr>
              <a:t>角度來看太陽能系統</a:t>
            </a:r>
            <a:endParaRPr lang="zh-TW" alt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195736" y="404664"/>
            <a:ext cx="5554960" cy="182880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4860032" y="4509120"/>
            <a:ext cx="4572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zh-TW" altLang="en-US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en-US" altLang="zh-TW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自控三甲</a:t>
            </a:r>
            <a:r>
              <a:rPr lang="en-US" altLang="zh-TW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學號</a:t>
            </a:r>
            <a:r>
              <a:rPr lang="en-US" altLang="zh-TW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:49915058</a:t>
            </a:r>
            <a:br>
              <a:rPr lang="en-US" altLang="zh-TW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姓名</a:t>
            </a:r>
            <a:r>
              <a:rPr lang="en-US" altLang="zh-TW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3200" dirty="0" smtClean="0">
                <a:solidFill>
                  <a:schemeClr val="bg1">
                    <a:lumMod val="9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劉信孜</a:t>
            </a:r>
          </a:p>
          <a:p>
            <a:pPr fontAlgn="base"/>
            <a:endParaRPr lang="zh-TW" altLang="en-US" dirty="0" smtClean="0">
              <a:solidFill>
                <a:schemeClr val="bg1">
                  <a:lumMod val="9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91880" y="404664"/>
            <a:ext cx="5398368" cy="581450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何謂</a:t>
            </a:r>
            <a:r>
              <a:rPr lang="zh-TW" altLang="en-US" sz="3600" dirty="0" smtClean="0"/>
              <a:t>太陽能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39752" y="2060848"/>
            <a:ext cx="6804248" cy="1371600"/>
          </a:xfrm>
        </p:spPr>
        <p:txBody>
          <a:bodyPr>
            <a:normAutofit/>
          </a:bodyPr>
          <a:lstStyle/>
          <a:p>
            <a:r>
              <a:rPr lang="zh-TW" altLang="en-US" sz="2400" dirty="0" smtClean="0"/>
              <a:t>利用太陽所散發出來的輻射熱轉換成能量</a:t>
            </a:r>
            <a:r>
              <a:rPr lang="en-US" altLang="zh-TW" sz="2400" dirty="0" smtClean="0"/>
              <a:t>.</a:t>
            </a:r>
            <a:r>
              <a:rPr lang="zh-TW" altLang="en-US" sz="2400" dirty="0" smtClean="0"/>
              <a:t>電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熱</a:t>
            </a:r>
            <a:endParaRPr lang="zh-TW" altLang="en-US" sz="2400" dirty="0"/>
          </a:p>
        </p:txBody>
      </p:sp>
      <p:pic>
        <p:nvPicPr>
          <p:cNvPr id="8" name="圖片 7" descr="16449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3501008"/>
            <a:ext cx="3456384" cy="2592288"/>
          </a:xfrm>
          <a:prstGeom prst="rect">
            <a:avLst/>
          </a:prstGeom>
        </p:spPr>
      </p:pic>
      <p:pic>
        <p:nvPicPr>
          <p:cNvPr id="9" name="圖片 8" descr="60）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3212976"/>
            <a:ext cx="3600400" cy="27809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600" dirty="0" smtClean="0"/>
              <a:t>太陽能應用</a:t>
            </a:r>
            <a:endParaRPr lang="zh-TW" altLang="en-US" sz="6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太陽能熱水器</a:t>
            </a:r>
            <a:endParaRPr lang="en-US" altLang="zh-TW" dirty="0" smtClean="0"/>
          </a:p>
          <a:p>
            <a:r>
              <a:rPr lang="zh-TW" altLang="en-US" dirty="0" smtClean="0"/>
              <a:t>台陽能</a:t>
            </a:r>
            <a:r>
              <a:rPr lang="zh-TW" altLang="en-US" dirty="0" smtClean="0"/>
              <a:t>路燈</a:t>
            </a:r>
            <a:endParaRPr lang="en-US" altLang="zh-TW" dirty="0" smtClean="0"/>
          </a:p>
          <a:p>
            <a:r>
              <a:rPr lang="zh-TW" altLang="en-US" dirty="0" smtClean="0"/>
              <a:t>太陽能</a:t>
            </a:r>
            <a:r>
              <a:rPr lang="zh-TW" altLang="en-US" dirty="0" smtClean="0"/>
              <a:t>手電筒</a:t>
            </a:r>
            <a:endParaRPr lang="en-US" altLang="zh-TW" dirty="0" smtClean="0"/>
          </a:p>
          <a:p>
            <a:r>
              <a:rPr lang="zh-TW" altLang="en-US" dirty="0" smtClean="0"/>
              <a:t>太陽能計算機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風險評估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優點</a:t>
            </a:r>
            <a:r>
              <a:rPr lang="en-US" altLang="zh-TW" dirty="0" smtClean="0"/>
              <a:t>:</a:t>
            </a:r>
            <a:r>
              <a:rPr lang="zh-TW" altLang="en-US" dirty="0" smtClean="0"/>
              <a:t>  零汙染</a:t>
            </a:r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zh-TW" altLang="en-US" dirty="0" smtClean="0"/>
              <a:t>         取之不盡用之不完</a:t>
            </a:r>
            <a:endParaRPr lang="en-US" altLang="zh-TW" dirty="0" smtClean="0"/>
          </a:p>
          <a:p>
            <a:r>
              <a:rPr lang="zh-TW" altLang="en-US" dirty="0" smtClean="0"/>
              <a:t> </a:t>
            </a:r>
            <a:r>
              <a:rPr lang="zh-TW" altLang="en-US" dirty="0" smtClean="0"/>
              <a:t>        到處都有不用運輸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缺點</a:t>
            </a:r>
            <a:r>
              <a:rPr lang="en-US" altLang="zh-TW" dirty="0" smtClean="0"/>
              <a:t>:</a:t>
            </a:r>
            <a:r>
              <a:rPr lang="zh-TW" altLang="en-US" dirty="0" smtClean="0"/>
              <a:t> 要有太陽的地方</a:t>
            </a:r>
            <a:endParaRPr lang="en-US" altLang="zh-TW" dirty="0" smtClean="0"/>
          </a:p>
          <a:p>
            <a:r>
              <a:rPr lang="zh-TW" altLang="en-US" dirty="0" smtClean="0"/>
              <a:t>      太陽能的利用需要相當大的面積</a:t>
            </a:r>
            <a:endParaRPr lang="en-US" altLang="zh-TW" dirty="0" smtClean="0"/>
          </a:p>
          <a:p>
            <a:r>
              <a:rPr lang="zh-TW" altLang="en-US" dirty="0" smtClean="0"/>
              <a:t>在</a:t>
            </a:r>
            <a:r>
              <a:rPr lang="zh-TW" altLang="en-US" dirty="0" smtClean="0"/>
              <a:t>許多陰雨綿綿或是日照短</a:t>
            </a:r>
            <a:r>
              <a:rPr lang="zh-TW" altLang="en-US" dirty="0" smtClean="0"/>
              <a:t>的的地區，很難完全靠太陽能供應，</a:t>
            </a:r>
            <a:r>
              <a:rPr lang="zh-TW" altLang="en-US" dirty="0" smtClean="0"/>
              <a:t>投資</a:t>
            </a:r>
            <a:r>
              <a:rPr lang="zh-TW" altLang="en-US" dirty="0" smtClean="0"/>
              <a:t>報酬率</a:t>
            </a:r>
            <a:r>
              <a:rPr lang="zh-TW" altLang="en-US" dirty="0" smtClean="0"/>
              <a:t>較</a:t>
            </a:r>
            <a:r>
              <a:rPr lang="zh-TW" altLang="en-US" dirty="0" smtClean="0"/>
              <a:t>低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 smtClean="0"/>
              <a:t>結論</a:t>
            </a:r>
            <a:endParaRPr lang="zh-TW" altLang="en-US" sz="8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在全球暖化</a:t>
            </a:r>
            <a:r>
              <a:rPr lang="en-US" altLang="zh-TW" dirty="0" smtClean="0"/>
              <a:t>.</a:t>
            </a:r>
            <a:r>
              <a:rPr lang="zh-TW" altLang="en-US" dirty="0" smtClean="0"/>
              <a:t>‘石油價錢逐漸攀升’地球資源的浩劫。所以永續發展必定是之後會走的路，永續發展有太陽能發電水力發電風力發電</a:t>
            </a:r>
            <a:r>
              <a:rPr lang="en-US" altLang="zh-TW" dirty="0" smtClean="0"/>
              <a:t>….</a:t>
            </a:r>
            <a:r>
              <a:rPr lang="zh-TW" altLang="en-US" dirty="0" smtClean="0"/>
              <a:t>這些都是用不完的能源也</a:t>
            </a:r>
            <a:r>
              <a:rPr lang="zh-TW" altLang="en-US" smtClean="0"/>
              <a:t>非常環保。所以太陽能是最好的選擇之一</a:t>
            </a:r>
            <a:endParaRPr lang="en-US" altLang="zh-TW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</TotalTime>
  <Words>154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壁窗</vt:lpstr>
      <vt:lpstr>  以適當科技與風險評估   的角度來看太陽能系統</vt:lpstr>
      <vt:lpstr>何謂太陽能</vt:lpstr>
      <vt:lpstr>太陽能應用</vt:lpstr>
      <vt:lpstr>風險評估</vt:lpstr>
      <vt:lpstr>結論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   的角度來看太陽能系統</dc:title>
  <dc:creator>STEVEN</dc:creator>
  <cp:lastModifiedBy>STEVEN</cp:lastModifiedBy>
  <cp:revision>7</cp:revision>
  <dcterms:created xsi:type="dcterms:W3CDTF">2012-11-11T13:38:41Z</dcterms:created>
  <dcterms:modified xsi:type="dcterms:W3CDTF">2012-11-11T14:40:18Z</dcterms:modified>
</cp:coreProperties>
</file>