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63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50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77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29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719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002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38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982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9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75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6366A-1D4E-4A40-B905-E424B6F2E2A4}" type="datetimeFigureOut">
              <a:rPr lang="zh-TW" altLang="en-US" smtClean="0"/>
              <a:t>2015/12/3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6B51-D094-40C7-AFDD-3B4DB7A958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56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8%89%BE%E8%8F%B2%E7%88%BE%E9%90%B5%E5%A1%94" TargetMode="External"/><Relationship Id="rId2" Type="http://schemas.openxmlformats.org/officeDocument/2006/relationships/hyperlink" Target="https://www.google.com.tw/search?q=%E8%89%BE%E8%8F%B2%E7%88%BE&amp;espv=2&amp;biw=1280&amp;bih=895&amp;source=lnms&amp;tbm=isch&amp;sa=X&amp;ved=0ahUKEwjJmbDK-b_JAhWIW5QKHaTLC6gQ_AUIBig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zwbk.org/MyLemmaShow.aspx?zh=zh-tw&amp;lid=96811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756592" y="-99392"/>
            <a:ext cx="6908304" cy="1996702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300" dirty="0"/>
              <a:t> </a:t>
            </a:r>
            <a:r>
              <a:rPr lang="zh-TW" altLang="en-US" sz="7300" b="1" dirty="0">
                <a:latin typeface="微軟正黑體" pitchFamily="34" charset="-120"/>
                <a:ea typeface="微軟正黑體" pitchFamily="34" charset="-120"/>
              </a:rPr>
              <a:t>艾菲爾鐵塔 </a:t>
            </a:r>
            <a:r>
              <a:rPr lang="en-US" altLang="zh-TW" sz="73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73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4900" dirty="0" smtClean="0">
                <a:latin typeface="微軟正黑體" pitchFamily="34" charset="-120"/>
                <a:ea typeface="微軟正黑體" pitchFamily="34" charset="-120"/>
              </a:rPr>
              <a:t>La </a:t>
            </a:r>
            <a:r>
              <a:rPr lang="en-US" altLang="zh-TW" sz="4900" dirty="0">
                <a:latin typeface="微軟正黑體" pitchFamily="34" charset="-120"/>
                <a:ea typeface="微軟正黑體" pitchFamily="34" charset="-120"/>
              </a:rPr>
              <a:t>Tour Eiffel </a:t>
            </a:r>
            <a:endParaRPr lang="zh-TW" altLang="en-US" sz="49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63480" y="2780928"/>
            <a:ext cx="3880520" cy="1752600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班級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晶片三甲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defRPr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姓名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蔡利君</a:t>
            </a:r>
          </a:p>
          <a:p>
            <a:pPr algn="r">
              <a:defRPr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學號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:4A237051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defRPr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授課講師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唐蔚</a:t>
            </a:r>
          </a:p>
          <a:p>
            <a:pPr algn="r"/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468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維護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艾菲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爾鐵塔建築複雜，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設計者艾菲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爾先生當初交付圖紙時就曾說：只有適當的油漆，才能保障這座金屬建築的壽命。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所以至今都要用人工油漆。油漆本身是用專門材料制成，其壽命比其他的油漆壽命更長；工人們先用砂紙打磨鋼架，刮掉老化的漆皮，隨後把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噸調好的油漆一點點塗到鐵塔上去，這是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保護艾菲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鐵塔的重要一環。工人們要把油漆塗到鐵塔的各個部位，難度最大的是頂部鐵塔的死角處，工人們只能彎着身子、或者傾斜着身體進行工作。雖然都帶有安全繩索，不會有太大的生命危險，但是按工人們的話說：油漆這座美麗的鐵塔確實是一項艱苦的工作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289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作者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7488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亞歷山大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居斯塔夫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艾菲爾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Alexandre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err="1" smtClean="0">
                <a:latin typeface="微軟正黑體" pitchFamily="34" charset="-120"/>
                <a:ea typeface="微軟正黑體" pitchFamily="34" charset="-120"/>
              </a:rPr>
              <a:t>Gustave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 Eiffel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）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1832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日生於法國第戎。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1923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日逝於巴黎。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艾菲爾的祖先來自德國，他是位法國工程師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，金屬結構專家，也是位作家。 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他一開始在巴黎綜合理工學院求學，但沒有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畢業，接著轉學到巴黎中央工藝製造學院（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今巴黎中央理工學院），得到化學工程師的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學位。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他的設計因為其透明度、優美、結構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、廉價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而聞名。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6672"/>
            <a:ext cx="2592288" cy="346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8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作品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1856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年的法國波爾多的加龍河鐵道橋是他的第一個主要負責的工程，他使用高壓空氣來驅動橋墩的技術是當時法國工程界的創舉，這也是他終生最佳成就的表彰之一。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1867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年至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1869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年間，他完成了在南法四座巨大的橋樑，其中最著名的是索爾河上的高架橋，在兩邊山谷建造兩座高達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59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公尺的鐵塔為基座支撐整個橋樑結構，兩座支撐塔上端逐漸變細，可以有效承受強風，這可以說是巴黎艾菲爾鐵塔的前驅架構。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1875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年他負責布達佩斯的總火車站的建築。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1876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年他的公司建造了一座跨越杜羅河的鐵路橋，是當時世界上最大的非懸吊式橋。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1889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年巴黎世界博覽會造的艾菲爾鐵塔是他最著名的建築，而比較少人知道的是他也建造了美國紐約自由女神像的框架，即與艾菲爾鐵塔結構相似。</a:t>
            </a:r>
          </a:p>
        </p:txBody>
      </p:sp>
    </p:spTree>
    <p:extLst>
      <p:ext uri="{BB962C8B-B14F-4D97-AF65-F5344CB8AC3E}">
        <p14:creationId xmlns:p14="http://schemas.microsoft.com/office/powerpoint/2010/main" val="358554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500">
              <a:srgbClr val="70AAEB"/>
            </a:gs>
            <a:gs pos="5000">
              <a:schemeClr val="tx2">
                <a:lumMod val="58000"/>
                <a:lumOff val="42000"/>
                <a:alpha val="0"/>
              </a:schemeClr>
            </a:gs>
            <a:gs pos="37000">
              <a:srgbClr val="85C2FF"/>
            </a:gs>
            <a:gs pos="82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367">
            <a:off x="395669" y="569365"/>
            <a:ext cx="4446778" cy="33350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212">
            <a:off x="4757528" y="3451674"/>
            <a:ext cx="4160728" cy="311404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716016" y="917560"/>
            <a:ext cx="417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←杜羅河的鐵路橋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59632" y="4941167"/>
            <a:ext cx="357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加龍河鐵道橋→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2045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遠望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艾菲爾鐵塔設有上、中、下三個瞭望美景台，可容納上萬人，三個瞭望台各有不同的視野，俯瞰巴黎市容，歎爲觀止。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3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下層瞭望台面積最大，設有會議廳、電影廳、餐廳、商店和郵局等設施。往來人群中宛若鬧市，而忘記這畢竟是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57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米的高空。從這里觀賞近景最爲理想。北面的夏洛宮及其水花飛濺的噴水池、塔腳下靜靜流過的塞納河水、南面戰神校場的大草坪和法蘭西軍校的古老建築，構成了一幅令人難忘的風景畫。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13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中層瞭望台離地面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米，淡黄色的凱鏇門城樓、綠蔭中的盧浮宮、白色的蒙馬聖心教堂都清晰可見；傍晚登塔，則夜色如畫，繁燈似錦，翠映林蔭，那些交織如網的街燈，真如雨後珠網，粒粒晶瑩。這一層還有一個裝潢考究的全景餐廳，座位必須提前預訂才行。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13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上層瞭望台離地面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274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米，這里最宜遠望，它會使人產生這樣一種感覺：嘈雜的巴黎忽然靜了下來，變成一幅巨大的地圖，條條大道條條小巷劃出無數根寬窄不同的線。全巴黎盡在腳下，當白天視野清晰時，極目可望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公里開外。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281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2236">
            <a:off x="315000" y="1575626"/>
            <a:ext cx="4762500" cy="3181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7467">
            <a:off x="4910126" y="603854"/>
            <a:ext cx="4242908" cy="281323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 rot="21072216">
            <a:off x="319159" y="423408"/>
            <a:ext cx="410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湛藍艾菲爾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與互相輝映的銀月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 rot="485278">
            <a:off x="5284098" y="3855780"/>
            <a:ext cx="410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晴空白雲下仰望艾菲爾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9763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596">
            <a:off x="250821" y="1886264"/>
            <a:ext cx="5146172" cy="307340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6632"/>
            <a:ext cx="3888432" cy="291632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68144" y="3099802"/>
            <a:ext cx="410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水影燈光輝耀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318911">
            <a:off x="1098763" y="666829"/>
            <a:ext cx="4104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與閃電彼此舞動的艾菲爾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426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797557" cy="4248472"/>
          </a:xfrm>
        </p:spPr>
      </p:pic>
      <p:sp>
        <p:nvSpPr>
          <p:cNvPr id="5" name="文字方塊 4"/>
          <p:cNvSpPr txBox="1"/>
          <p:nvPr/>
        </p:nvSpPr>
        <p:spPr>
          <a:xfrm>
            <a:off x="971600" y="4689511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世界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浪漫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建築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巴黎之最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艾菲爾鐵塔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3739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15816" y="1124744"/>
            <a:ext cx="396044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參考資料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44008" y="2348880"/>
            <a:ext cx="2818656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GOOGLE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圖片 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  <a:hlinkClick r:id="rId3"/>
              </a:rPr>
              <a:t>維基百科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  <a:hlinkClick r:id="rId4"/>
              </a:rPr>
              <a:t>中文百科在線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079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END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學生的報告到此結束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buNone/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謝謝老師的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觀賞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712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   艾菲爾鐵塔（也常稱為巴黎鐵塔）是位在法國巴黎戰神廣場的鐵製鏤空塔，世界著名建築，也是法國文化象徵之一，巴黎城市地標之一，巴黎最高建築物，得名自其設計師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居斯塔夫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艾菲爾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，屬於世界建築史上的技術傑作，因而成爲法國和巴黎的一個重要景點和突出標志，艾菲爾鐵塔也是世界上最多人付費參觀的名勝古跡。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286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3535" y="1372277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艾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爾鐵塔建設地點：法國巴黎戰神廣場     建築造價：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745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千法郎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開工時間：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1887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日　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設計人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居斯塔夫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·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艾菲爾</a:t>
            </a:r>
            <a:endParaRPr lang="zh-TW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竣工時間：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1889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日　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建設用途：餐廳，觀景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占地面積：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萬平方米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英文名稱：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Eiffel Tower</a:t>
            </a:r>
            <a:endParaRPr lang="zh-TW" altLang="en-US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建築高度：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324·79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米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	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法文名稱：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La tour Eiffel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建築總重量：約爲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10100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噸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别稱：巴黎鐵塔</a:t>
            </a:r>
          </a:p>
          <a:p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結構形式：鋼架鏤空結構　</a:t>
            </a: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79512" y="22927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基本簡介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067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設計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900" b="1" dirty="0" smtClean="0"/>
              <a:t>        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艾菲爾鐵塔的結構使用了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7.3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千公噸的熟鐵，若包括非金屬的部份共計約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萬公噸，從塔座到塔頂共有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1.7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千級階梯，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1.2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萬個金屬部件，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250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萬隻鉚釘，模仿人體的骨頭為建，屬於鏤空結構鐵塔，塔高為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百公尺，總高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320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公尺。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也知道若要建世界上最高的鐵塔，一定要確定結構受到的風阻。艾菲爾在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1887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日接受法國時報訪問時提到：我在設計艾菲爾鐵塔時主要會考慮風阻。因此我依照精細的數學計算來設計鐵塔四隻腳的曲率，會帶來力量和美感的印象，會讓觀察者感受到整體的氣魄。</a:t>
            </a: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       艾菲爾依照實證及繪圖的方式考慮風的影響，而不是利用某特定的數學公式計算。塔的曲線呈兩段指數曲線。塔底部份為了可以抵抗風力而特別設計有較高的強度。最近幾年有許多數學的解譯說明其設計的成功。艾菲爾鐵塔受到風吹時，只會晃動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公分。</a:t>
            </a:r>
          </a:p>
          <a:p>
            <a:pPr marL="0" indent="0">
              <a:buNone/>
            </a:pPr>
            <a:endParaRPr lang="zh-TW" altLang="en-US" sz="10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197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EFD1">
                <a:alpha val="71000"/>
                <a:lumMod val="0"/>
              </a:srgbClr>
            </a:gs>
            <a:gs pos="16000">
              <a:srgbClr val="F0EBD5"/>
            </a:gs>
            <a:gs pos="100000">
              <a:srgbClr val="D1C39F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72" y="4161154"/>
            <a:ext cx="3762366" cy="26254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624"/>
            <a:ext cx="4392488" cy="30128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42078"/>
            <a:ext cx="4165845" cy="294386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115616" y="3326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設計圖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→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1560" y="26369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設計圖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↓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028927" y="344207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設計圖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↓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886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EFD1">
                <a:alpha val="71000"/>
                <a:lumMod val="0"/>
              </a:srgbClr>
            </a:gs>
            <a:gs pos="16000">
              <a:srgbClr val="F0EBD5"/>
            </a:gs>
            <a:gs pos="100000">
              <a:srgbClr val="D1C39F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611">
            <a:off x="707199" y="2280307"/>
            <a:ext cx="4886325" cy="40671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608">
            <a:off x="4792934" y="601727"/>
            <a:ext cx="3938578" cy="31224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99592" y="147463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打地基中↓ ↓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977195" y="4284343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打地基中↑ ↑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56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EFD1">
                <a:alpha val="71000"/>
                <a:lumMod val="0"/>
              </a:srgbClr>
            </a:gs>
            <a:gs pos="16000">
              <a:srgbClr val="F0EBD5"/>
            </a:gs>
            <a:gs pos="100000">
              <a:srgbClr val="D1C39F"/>
            </a:gs>
          </a:gsLst>
          <a:lin ang="9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12080" y="305636"/>
            <a:ext cx="499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堆積木般慢慢地蓋起來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2" y="1052736"/>
            <a:ext cx="7143750" cy="487680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5940152" y="609329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終於蓋完了！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4533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緬懷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085" y="980728"/>
            <a:ext cx="822960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塔的四個面上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銘刻了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72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個科學家的名字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, 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都是爲了保護鐵塔不被摧毁而從事研究的人們。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6" y="1695094"/>
            <a:ext cx="8784976" cy="37723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33" y="2502574"/>
            <a:ext cx="8770808" cy="3883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6" y="3359026"/>
            <a:ext cx="8763548" cy="3959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9" y="4260194"/>
            <a:ext cx="8761003" cy="28687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223461" y="2060848"/>
            <a:ext cx="263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面向特洛卡代羅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廣場↑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54005" y="2880211"/>
            <a:ext cx="198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面向格勒納</a:t>
            </a:r>
            <a:r>
              <a:rPr lang="zh-TW" altLang="en-US" b="1" dirty="0" smtClean="0"/>
              <a:t>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↑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70287" y="3745761"/>
            <a:ext cx="22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面向法蘭西</a:t>
            </a:r>
            <a:r>
              <a:rPr lang="zh-TW" altLang="en-US" b="1" dirty="0" smtClean="0"/>
              <a:t>軍校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↑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223461" y="4547065"/>
            <a:ext cx="290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面向拉布爾多內</a:t>
            </a:r>
            <a:r>
              <a:rPr lang="zh-TW" altLang="en-US" b="1" dirty="0" smtClean="0"/>
              <a:t>碼頭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↑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846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排斥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艾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爾鐵塔一開始其實遭到了大部分巴黎人的冷淡和拒絕，更不用說建築和城市規劃專家的批評了，泰晤士報甚至刊登了由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300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人簽名的呼籲書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反對艾菲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爾的設計方案，認爲鐵塔將會把巴黎的建築藝術風格破壞殆盡。加尼埃向政府請願，希望把它拆除，法國著名詩人、象征主義代表人物魏爾倫每回路過鐵塔都另擇路徑，避免看見它的醜陋形象。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　　只是第一次世界大戰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時艾菲爾鐵塔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在無線電通訊聯絡上付出了重大貢獻使反對呼聲逐漸平息。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自此艾菲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爾鐵塔在巴黎城内逐漸被接受喜愛，最終名正言顺地上了名畫家們的畫布。法國詩人也在詩章中讚美它。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sz="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　　一個壓根沒以藝術爲出發點的工程師，卻創造了當代最偉大的藝術品；一個不是爲廣播發射裝置建造的紀念碑式鐵塔，卻因扮演着發射台的角色才受到人們的肯定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8188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1438</Words>
  <Application>Microsoft Office PowerPoint</Application>
  <PresentationFormat>如螢幕大小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   艾菲爾鐵塔  La Tour Eiffel </vt:lpstr>
      <vt:lpstr>PowerPoint 簡報</vt:lpstr>
      <vt:lpstr>基本簡介</vt:lpstr>
      <vt:lpstr>設計</vt:lpstr>
      <vt:lpstr>PowerPoint 簡報</vt:lpstr>
      <vt:lpstr>PowerPoint 簡報</vt:lpstr>
      <vt:lpstr>PowerPoint 簡報</vt:lpstr>
      <vt:lpstr>緬懷</vt:lpstr>
      <vt:lpstr>排斥</vt:lpstr>
      <vt:lpstr>維護</vt:lpstr>
      <vt:lpstr>作者</vt:lpstr>
      <vt:lpstr>作品</vt:lpstr>
      <vt:lpstr>PowerPoint 簡報</vt:lpstr>
      <vt:lpstr>遠望</vt:lpstr>
      <vt:lpstr>PowerPoint 簡報</vt:lpstr>
      <vt:lpstr>PowerPoint 簡報</vt:lpstr>
      <vt:lpstr>PowerPoint 簡報</vt:lpstr>
      <vt:lpstr> 參考資料 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dcterms:created xsi:type="dcterms:W3CDTF">2015-12-03T12:23:00Z</dcterms:created>
  <dcterms:modified xsi:type="dcterms:W3CDTF">2015-12-03T15:04:18Z</dcterms:modified>
</cp:coreProperties>
</file>