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0" r:id="rId2"/>
    <p:sldId id="283" r:id="rId3"/>
    <p:sldId id="284" r:id="rId4"/>
    <p:sldId id="285" r:id="rId5"/>
    <p:sldId id="256" r:id="rId6"/>
    <p:sldId id="273" r:id="rId7"/>
    <p:sldId id="274" r:id="rId8"/>
    <p:sldId id="275" r:id="rId9"/>
    <p:sldId id="276" r:id="rId10"/>
    <p:sldId id="277" r:id="rId11"/>
    <p:sldId id="262" r:id="rId12"/>
    <p:sldId id="264" r:id="rId13"/>
    <p:sldId id="266" r:id="rId14"/>
    <p:sldId id="267" r:id="rId15"/>
    <p:sldId id="257" r:id="rId16"/>
    <p:sldId id="282" r:id="rId17"/>
    <p:sldId id="259" r:id="rId18"/>
    <p:sldId id="263" r:id="rId1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9" autoAdjust="0"/>
  </p:normalViewPr>
  <p:slideViewPr>
    <p:cSldViewPr>
      <p:cViewPr>
        <p:scale>
          <a:sx n="75" d="100"/>
          <a:sy n="75" d="100"/>
        </p:scale>
        <p:origin x="-3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2812A-0A10-47B4-B359-249C13EDFD38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D8490-FCC8-4408-8E37-82CA87985B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65959-15B6-4772-B863-11AACFAEA1B7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B5792-13E7-48DF-AA8D-187FB8DDA0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F6D88-4DFE-46F8-B8D0-EF276EE0ED4C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82E49-6CFC-4A62-90C3-2DA6280AEA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822CD-24CA-498E-8036-96F3781FE6BA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D4FD9-ADA4-41D5-A22F-36E58AD6C7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C468-723A-4F04-83CD-2A39992206C5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2094D-7B70-488E-ADBF-48A706F08D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25128-3857-414B-9BAD-17DC12A4AA2D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F2A4E-B0FD-4468-87AF-A28C290EB4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E077-B5C6-4662-8925-0E6CEBE5A54A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6CA3-EC0F-4389-89D7-BD88B5C023B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A7B96-6319-47AC-83A0-8179C4265B6B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242A-CC7E-4967-A847-3E31C67295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EDC94-E36A-42B3-A2E3-E86E2A0F4B0E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780AB-F04A-451E-94B4-0C7374A76A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F68BF-3422-4498-906B-7C9EC5DCA0C1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0A3BB-6C33-43B2-BE62-2A43F15D99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ED4A0-360A-4F79-B379-E53CE5135C14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DE25-C3F3-49E7-A6AA-753C5B40C5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</a:defRPr>
            </a:lvl1pPr>
          </a:lstStyle>
          <a:p>
            <a:pPr>
              <a:defRPr/>
            </a:pPr>
            <a:fld id="{F5ADA79B-E9A3-4817-98A4-2F52ABBB57D4}" type="datetimeFigureOut">
              <a:rPr lang="zh-TW" altLang="en-US"/>
              <a:pPr>
                <a:defRPr/>
              </a:pPr>
              <a:t>2013/10/29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</a:defRPr>
            </a:lvl1pPr>
          </a:lstStyle>
          <a:p>
            <a:pPr>
              <a:defRPr/>
            </a:pPr>
            <a:fld id="{3D1107CD-DCB0-46F9-896D-7C6ECC40C1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微軟正黑體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/>
          <a:cs typeface="微軟正黑體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/>
          <a:cs typeface="微軟正黑體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/>
          <a:cs typeface="微軟正黑體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/>
          <a:cs typeface="微軟正黑體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/>
          <a:cs typeface="微軟正黑體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/>
          <a:cs typeface="微軟正黑體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/>
          <a:cs typeface="微軟正黑體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/>
          <a:cs typeface="微軟正黑體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1341438"/>
            <a:ext cx="8229600" cy="29670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cs typeface="+mj-cs"/>
              </a:rPr>
              <a:t>行流一甲</a:t>
            </a:r>
            <a:r>
              <a:rPr lang="en-US" altLang="zh-TW" b="1" dirty="0" smtClean="0">
                <a:cs typeface="+mj-cs"/>
              </a:rPr>
              <a:t>(A)</a:t>
            </a:r>
            <a:br>
              <a:rPr lang="en-US" altLang="zh-TW" b="1" dirty="0" smtClean="0">
                <a:cs typeface="+mj-cs"/>
              </a:rPr>
            </a:br>
            <a:r>
              <a:rPr lang="zh-TW" altLang="en-US" sz="4800" b="1" dirty="0">
                <a:cs typeface="+mj-cs"/>
              </a:rPr>
              <a:t>作業</a:t>
            </a:r>
            <a:r>
              <a:rPr lang="zh-TW" altLang="en-US" sz="4800" b="1" dirty="0" smtClean="0">
                <a:cs typeface="+mj-cs"/>
              </a:rPr>
              <a:t>分享</a:t>
            </a:r>
            <a:r>
              <a:rPr lang="en-US" altLang="zh-TW" sz="4800" b="1" dirty="0">
                <a:cs typeface="+mj-cs"/>
              </a:rPr>
              <a:t>-</a:t>
            </a:r>
            <a:r>
              <a:rPr lang="zh-TW" altLang="en-US" sz="4800" b="1" dirty="0">
                <a:cs typeface="+mj-cs"/>
              </a:rPr>
              <a:t>白老虎學習單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洪偉銘</a:t>
            </a:r>
            <a:endParaRPr kumimoji="0" lang="en-US" altLang="zh-TW" sz="280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3144" t="12888" r="32022" b="9962"/>
          <a:stretch>
            <a:fillRect/>
          </a:stretch>
        </p:blipFill>
        <p:spPr bwMode="auto">
          <a:xfrm>
            <a:off x="2484438" y="377825"/>
            <a:ext cx="5040312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1341438"/>
            <a:ext cx="8229600" cy="29670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cs typeface="+mj-cs"/>
              </a:rPr>
              <a:t>行流一甲</a:t>
            </a:r>
            <a:r>
              <a:rPr lang="en-US" altLang="zh-TW" b="1" dirty="0" smtClean="0">
                <a:cs typeface="+mj-cs"/>
              </a:rPr>
              <a:t>(B)</a:t>
            </a:r>
            <a:br>
              <a:rPr lang="en-US" altLang="zh-TW" b="1" dirty="0" smtClean="0">
                <a:cs typeface="+mj-cs"/>
              </a:rPr>
            </a:br>
            <a:r>
              <a:rPr lang="zh-TW" altLang="en-US" sz="4800" b="1" dirty="0">
                <a:cs typeface="+mj-cs"/>
              </a:rPr>
              <a:t>作業</a:t>
            </a:r>
            <a:r>
              <a:rPr lang="zh-TW" altLang="en-US" sz="4800" b="1" dirty="0" smtClean="0">
                <a:cs typeface="+mj-cs"/>
              </a:rPr>
              <a:t>分享</a:t>
            </a:r>
            <a:r>
              <a:rPr lang="en-US" altLang="zh-TW" sz="4800" b="1" dirty="0" smtClean="0">
                <a:cs typeface="+mj-cs"/>
              </a:rPr>
              <a:t>-</a:t>
            </a:r>
            <a:r>
              <a:rPr lang="zh-TW" altLang="en-US" sz="4800" b="1" dirty="0" smtClean="0">
                <a:cs typeface="+mj-cs"/>
              </a:rPr>
              <a:t>白老虎學習單</a:t>
            </a:r>
            <a:endParaRPr lang="zh-TW" altLang="en-US" sz="4800" b="1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程信三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33340" t="39810" r="33318" b="41319"/>
          <a:stretch>
            <a:fillRect/>
          </a:stretch>
        </p:blipFill>
        <p:spPr bwMode="auto">
          <a:xfrm>
            <a:off x="350838" y="1412875"/>
            <a:ext cx="83693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范字醇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32962" t="40688" r="32304" b="36069"/>
          <a:stretch>
            <a:fillRect/>
          </a:stretch>
        </p:blipFill>
        <p:spPr bwMode="auto">
          <a:xfrm>
            <a:off x="468313" y="1412875"/>
            <a:ext cx="83978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王宜茨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32954" t="36382" r="31950" b="28917"/>
          <a:stretch>
            <a:fillRect/>
          </a:stretch>
        </p:blipFill>
        <p:spPr bwMode="auto">
          <a:xfrm>
            <a:off x="350838" y="1125538"/>
            <a:ext cx="84153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蔡家芸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2768" t="6429" r="34465" b="10764"/>
          <a:stretch>
            <a:fillRect/>
          </a:stretch>
        </p:blipFill>
        <p:spPr bwMode="auto">
          <a:xfrm>
            <a:off x="2684463" y="333375"/>
            <a:ext cx="4408487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 l="32683" t="14722" r="30977" b="14720"/>
          <a:stretch>
            <a:fillRect/>
          </a:stretch>
        </p:blipFill>
        <p:spPr bwMode="auto">
          <a:xfrm>
            <a:off x="2484438" y="476250"/>
            <a:ext cx="5256212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文字方塊 4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李怡靜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莊靜庭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2762" t="7448" r="34476" b="11212"/>
          <a:stretch>
            <a:fillRect/>
          </a:stretch>
        </p:blipFill>
        <p:spPr bwMode="auto">
          <a:xfrm>
            <a:off x="2911475" y="325438"/>
            <a:ext cx="4613275" cy="644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蔡能勤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33000" t="11775" r="34268" b="15080"/>
          <a:stretch>
            <a:fillRect/>
          </a:stretch>
        </p:blipFill>
        <p:spPr bwMode="auto">
          <a:xfrm>
            <a:off x="2555875" y="271463"/>
            <a:ext cx="4973638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吳如翊</a:t>
            </a:r>
            <a:endParaRPr kumimoji="0" lang="en-US" altLang="zh-TW" sz="280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 l="33418" t="41254" r="33163" b="36029"/>
          <a:stretch>
            <a:fillRect/>
          </a:stretch>
        </p:blipFill>
        <p:spPr bwMode="auto">
          <a:xfrm>
            <a:off x="350838" y="1125538"/>
            <a:ext cx="84740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林筠晶</a:t>
            </a:r>
            <a:endParaRPr kumimoji="0" lang="en-US" altLang="zh-TW" sz="280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 l="33459" t="37122" r="33083" b="39459"/>
          <a:stretch>
            <a:fillRect/>
          </a:stretch>
        </p:blipFill>
        <p:spPr bwMode="auto">
          <a:xfrm>
            <a:off x="350838" y="1268413"/>
            <a:ext cx="8558212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楊毓真</a:t>
            </a:r>
            <a:endParaRPr kumimoji="0" lang="en-US" altLang="zh-TW" sz="280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 l="33398" t="42195" r="33203" b="41125"/>
          <a:stretch>
            <a:fillRect/>
          </a:stretch>
        </p:blipFill>
        <p:spPr bwMode="auto">
          <a:xfrm>
            <a:off x="350838" y="1235075"/>
            <a:ext cx="85772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洪芸涓</a:t>
            </a:r>
          </a:p>
        </p:txBody>
      </p:sp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 l="33224" t="9279" r="33551" b="15154"/>
          <a:stretch>
            <a:fillRect/>
          </a:stretch>
        </p:blipFill>
        <p:spPr bwMode="auto">
          <a:xfrm>
            <a:off x="2700338" y="333375"/>
            <a:ext cx="4938712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何忻恩</a:t>
            </a:r>
            <a:endParaRPr kumimoji="0" lang="en-US" altLang="zh-TW" sz="280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2925" t="6593" r="34151" b="10588"/>
          <a:stretch>
            <a:fillRect/>
          </a:stretch>
        </p:blipFill>
        <p:spPr bwMode="auto">
          <a:xfrm>
            <a:off x="2692400" y="260350"/>
            <a:ext cx="4602163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李佳霖</a:t>
            </a:r>
            <a:endParaRPr kumimoji="0" lang="en-US" altLang="zh-TW" sz="280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32828" t="8035" r="34346" b="9077"/>
          <a:stretch>
            <a:fillRect/>
          </a:stretch>
        </p:blipFill>
        <p:spPr bwMode="auto">
          <a:xfrm>
            <a:off x="2700338" y="393700"/>
            <a:ext cx="4392612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盧緯育</a:t>
            </a:r>
            <a:endParaRPr kumimoji="0" lang="en-US" altLang="zh-TW" sz="280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2793" t="12749" r="32961" b="14403"/>
          <a:stretch>
            <a:fillRect/>
          </a:stretch>
        </p:blipFill>
        <p:spPr bwMode="auto">
          <a:xfrm>
            <a:off x="2481263" y="404813"/>
            <a:ext cx="52355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字方塊 3"/>
          <p:cNvSpPr txBox="1">
            <a:spLocks noChangeArrowheads="1"/>
          </p:cNvSpPr>
          <p:nvPr/>
        </p:nvSpPr>
        <p:spPr bwMode="auto">
          <a:xfrm>
            <a:off x="350838" y="404813"/>
            <a:ext cx="1262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/>
                <a:ea typeface="微軟正黑體"/>
                <a:cs typeface="微軟正黑體"/>
              </a:rPr>
              <a:t>鍾旻玲</a:t>
            </a:r>
            <a:endParaRPr kumimoji="0" lang="en-US" altLang="zh-TW" sz="280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2816" t="8244" r="32852" b="17792"/>
          <a:stretch>
            <a:fillRect/>
          </a:stretch>
        </p:blipFill>
        <p:spPr bwMode="auto">
          <a:xfrm>
            <a:off x="2381250" y="404813"/>
            <a:ext cx="5214938" cy="631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114</TotalTime>
  <Words>44</Words>
  <Application>Microsoft Office PowerPoint</Application>
  <PresentationFormat>如螢幕大小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高階主管</vt:lpstr>
      <vt:lpstr>行流一甲(A) 作業分享-白老虎學習單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行流一甲(B) 作業分享-白老虎學習單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PT</dc:creator>
  <cp:lastModifiedBy>Stut</cp:lastModifiedBy>
  <cp:revision>16</cp:revision>
  <dcterms:created xsi:type="dcterms:W3CDTF">2013-10-14T22:36:42Z</dcterms:created>
  <dcterms:modified xsi:type="dcterms:W3CDTF">2013-10-29T06:40:43Z</dcterms:modified>
</cp:coreProperties>
</file>