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69" r:id="rId2"/>
    <p:sldId id="261" r:id="rId3"/>
    <p:sldId id="268" r:id="rId4"/>
    <p:sldId id="264" r:id="rId5"/>
    <p:sldId id="262" r:id="rId6"/>
    <p:sldId id="258" r:id="rId7"/>
    <p:sldId id="265" r:id="rId8"/>
    <p:sldId id="263" r:id="rId9"/>
    <p:sldId id="266" r:id="rId10"/>
    <p:sldId id="257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15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84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5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4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7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4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6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231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26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339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97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17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F897E9-9C48-49FF-BDB9-19DE01336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仿宋體W4" panose="02020409000000000000" pitchFamily="49" charset="-120"/>
                <a:ea typeface="華康仿宋體W4" panose="02020409000000000000" pitchFamily="49" charset="-120"/>
              </a:rPr>
              <a:t>書名</a:t>
            </a:r>
            <a:r>
              <a:rPr lang="en-US" altLang="zh-TW" dirty="0"/>
              <a:t>:</a:t>
            </a:r>
            <a:r>
              <a:rPr lang="zh-TW" altLang="en-US"/>
              <a:t>曾經的小男孩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8782BED-C72A-4F51-9A3A-553BD4D04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華康仿宋體W4" panose="02020409000000000000" pitchFamily="49" charset="-120"/>
                <a:ea typeface="華康仿宋體W4" panose="02020409000000000000" pitchFamily="49" charset="-120"/>
                <a:cs typeface="+mj-cs"/>
              </a:rPr>
              <a:t>作者</a:t>
            </a:r>
            <a:r>
              <a:rPr lang="en-US" altLang="zh-TW" sz="2800" dirty="0"/>
              <a:t>:</a:t>
            </a:r>
            <a:r>
              <a:rPr lang="zh-TW" altLang="en-US" sz="2800" dirty="0"/>
              <a:t> 林渝恚 李杰 吳霈儂 鄭春梅 梁宴菱 馬千琇</a:t>
            </a:r>
          </a:p>
        </p:txBody>
      </p:sp>
    </p:spTree>
    <p:extLst>
      <p:ext uri="{BB962C8B-B14F-4D97-AF65-F5344CB8AC3E}">
        <p14:creationId xmlns:p14="http://schemas.microsoft.com/office/powerpoint/2010/main" val="178232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9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042" y="599042"/>
            <a:ext cx="4283239" cy="488308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3FD30B9-A50A-424F-A7D8-BB28C423D49C}"/>
              </a:ext>
            </a:extLst>
          </p:cNvPr>
          <p:cNvSpPr/>
          <p:nvPr/>
        </p:nvSpPr>
        <p:spPr>
          <a:xfrm>
            <a:off x="5996299" y="2196269"/>
            <a:ext cx="3378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沒想到，太空醫生竟然沒有幫人類小男孩治好病，反而把他變成了機器人，更把他展示在櫥櫃裡，好讓人類可以觀賞</a:t>
            </a:r>
            <a:r>
              <a:rPr lang="zh-TW" altLang="en-US" sz="2400" dirty="0"/>
              <a:t>機器人。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03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2136" y="1004874"/>
            <a:ext cx="3669101" cy="43513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179B782-D10E-4480-ACDB-54CB66D98E6B}"/>
              </a:ext>
            </a:extLst>
          </p:cNvPr>
          <p:cNvSpPr/>
          <p:nvPr/>
        </p:nvSpPr>
        <p:spPr>
          <a:xfrm>
            <a:off x="6201397" y="2213359"/>
            <a:ext cx="3258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機器人小男孩的記憶深處仍存有與媽媽的回憶，雖然不知道這個出現在他腦海的女人是誰，但只要一想起心底就會</a:t>
            </a:r>
            <a:r>
              <a:rPr lang="zh-TW" altLang="en-US" sz="2400" dirty="0"/>
              <a:t>隱隱作痛。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623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7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8544" y="1303518"/>
            <a:ext cx="3212904" cy="365134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54A27B7-85A4-4D59-84DB-E06FDDDA9F21}"/>
              </a:ext>
            </a:extLst>
          </p:cNvPr>
          <p:cNvSpPr/>
          <p:nvPr/>
        </p:nvSpPr>
        <p:spPr>
          <a:xfrm>
            <a:off x="5680106" y="2232204"/>
            <a:ext cx="3310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曾經的與媽媽相處的種種，因為醫生的自私自利，害小男孩成為了機器人，但是媽媽心中</a:t>
            </a:r>
            <a:r>
              <a:rPr lang="zh-TW" altLang="en-US" sz="2400" dirty="0" smtClean="0"/>
              <a:t>還記得</a:t>
            </a:r>
            <a:r>
              <a:rPr lang="zh-TW" altLang="en-US" sz="2400" dirty="0"/>
              <a:t>小</a:t>
            </a:r>
            <a:r>
              <a:rPr lang="zh-TW" altLang="en-US" sz="2400" dirty="0"/>
              <a:t>男孩。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811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2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8228989" y="1956519"/>
            <a:ext cx="1952898" cy="3277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4B04C78-4D21-4C87-84D8-A66EA2AE762D}"/>
              </a:ext>
            </a:extLst>
          </p:cNvPr>
          <p:cNvSpPr/>
          <p:nvPr/>
        </p:nvSpPr>
        <p:spPr>
          <a:xfrm>
            <a:off x="2142146" y="1956519"/>
            <a:ext cx="4515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人類小男孩是個用功的學生，不管是國文、數學、英文和自然，樣樣難不倒他，而他也是個孝順的兒子，不僅幫媽媽搥背還知道媽媽討厭吃紅蘿蔔，但是他有個毛病，總是流很多</a:t>
            </a:r>
            <a:r>
              <a:rPr lang="zh-TW" altLang="en-US" sz="2400" dirty="0" smtClean="0"/>
              <a:t>汗。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014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3"/>
          <p:cNvPicPr>
            <a:picLocks noGrp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903" y="1903331"/>
            <a:ext cx="3730854" cy="43513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80C1AA6-F52A-409F-95D0-A4BE15C67EAF}"/>
              </a:ext>
            </a:extLst>
          </p:cNvPr>
          <p:cNvSpPr/>
          <p:nvPr/>
        </p:nvSpPr>
        <p:spPr>
          <a:xfrm>
            <a:off x="5833929" y="2601672"/>
            <a:ext cx="34980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有天，人類小男孩遇見了一位能改變他命運的人，一位從外太空來的醫生，醫生留著八字鬍、背著一個大背包、戴著一副眼鏡，小男孩請求醫生幫自己</a:t>
            </a:r>
            <a:r>
              <a:rPr lang="zh-TW" altLang="en-US" sz="2400" dirty="0"/>
              <a:t>治病。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032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815" y="1983516"/>
            <a:ext cx="5181600" cy="311913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99077BA-C61C-482B-BDF1-C467036754B4}"/>
              </a:ext>
            </a:extLst>
          </p:cNvPr>
          <p:cNvSpPr/>
          <p:nvPr/>
        </p:nvSpPr>
        <p:spPr>
          <a:xfrm>
            <a:off x="7305228" y="2459504"/>
            <a:ext cx="3197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醫生告訴了男孩：「我的飛碟不小心故障了，如果你能幫我找來一個輪胎，我就幫你治病。」</a:t>
            </a:r>
          </a:p>
        </p:txBody>
      </p:sp>
    </p:spTree>
    <p:extLst>
      <p:ext uri="{BB962C8B-B14F-4D97-AF65-F5344CB8AC3E}">
        <p14:creationId xmlns:p14="http://schemas.microsoft.com/office/powerpoint/2010/main" val="399651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內容版面配置區 12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8308" y="1874630"/>
            <a:ext cx="4597400" cy="344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7F37132-C0C8-4E77-9386-737636F14DE5}"/>
              </a:ext>
            </a:extLst>
          </p:cNvPr>
          <p:cNvSpPr/>
          <p:nvPr/>
        </p:nvSpPr>
        <p:spPr>
          <a:xfrm>
            <a:off x="6506198" y="2090172"/>
            <a:ext cx="3369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小男孩天真的看著玩具飛碟心想：「真的只要一個輪胎就夠了嗎？醫生會不會騙我？我到底該不該治病呢？」</a:t>
            </a:r>
          </a:p>
        </p:txBody>
      </p:sp>
    </p:spTree>
    <p:extLst>
      <p:ext uri="{BB962C8B-B14F-4D97-AF65-F5344CB8AC3E}">
        <p14:creationId xmlns:p14="http://schemas.microsoft.com/office/powerpoint/2010/main" val="62843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2"/>
          <a:srcRect b="9767"/>
          <a:stretch/>
        </p:blipFill>
        <p:spPr bwMode="auto">
          <a:xfrm>
            <a:off x="266162" y="1422869"/>
            <a:ext cx="5829838" cy="2607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內容版面配置區 8"/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921"/>
          <a:stretch/>
        </p:blipFill>
        <p:spPr bwMode="auto">
          <a:xfrm>
            <a:off x="266163" y="4030841"/>
            <a:ext cx="5829837" cy="1918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544C5AC-0201-45E6-8E92-AC4649F72C53}"/>
              </a:ext>
            </a:extLst>
          </p:cNvPr>
          <p:cNvSpPr/>
          <p:nvPr/>
        </p:nvSpPr>
        <p:spPr>
          <a:xfrm>
            <a:off x="7214255" y="2220317"/>
            <a:ext cx="32287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小男孩一想到與媽媽的種種甜美回憶，那種快樂的日子，不管是與媽媽一起並肩看著</a:t>
            </a:r>
            <a:r>
              <a:rPr lang="zh-TW" altLang="en-US" sz="2400" dirty="0" smtClean="0"/>
              <a:t>電視亦或是</a:t>
            </a:r>
            <a:r>
              <a:rPr lang="zh-TW" altLang="en-US" sz="2400" dirty="0"/>
              <a:t>吃媽媽為自己煮的美食，一切的一切都是那麼的</a:t>
            </a:r>
            <a:r>
              <a:rPr lang="zh-TW" altLang="en-US" sz="2400" dirty="0"/>
              <a:t>美好。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964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2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11012" r="28913"/>
          <a:stretch/>
        </p:blipFill>
        <p:spPr bwMode="auto">
          <a:xfrm>
            <a:off x="7241443" y="1955753"/>
            <a:ext cx="2360154" cy="3458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2C75BAD-D95F-4FF3-857C-D9D3609C447D}"/>
              </a:ext>
            </a:extLst>
          </p:cNvPr>
          <p:cNvSpPr/>
          <p:nvPr/>
        </p:nvSpPr>
        <p:spPr>
          <a:xfrm>
            <a:off x="2192400" y="2534841"/>
            <a:ext cx="3781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然而，小男孩想了又想，一而</a:t>
            </a:r>
            <a:r>
              <a:rPr lang="zh-TW" altLang="en-US" sz="2400" dirty="0" smtClean="0"/>
              <a:t>再、再</a:t>
            </a:r>
            <a:r>
              <a:rPr lang="zh-TW" altLang="en-US" sz="2400" dirty="0"/>
              <a:t>而三的思考⋯</a:t>
            </a:r>
          </a:p>
        </p:txBody>
      </p:sp>
    </p:spTree>
    <p:extLst>
      <p:ext uri="{BB962C8B-B14F-4D97-AF65-F5344CB8AC3E}">
        <p14:creationId xmlns:p14="http://schemas.microsoft.com/office/powerpoint/2010/main" val="275316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2077" y="952368"/>
            <a:ext cx="4076697" cy="43513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9192986-8B16-4422-9993-F53414291AC2}"/>
              </a:ext>
            </a:extLst>
          </p:cNvPr>
          <p:cNvSpPr/>
          <p:nvPr/>
        </p:nvSpPr>
        <p:spPr>
          <a:xfrm>
            <a:off x="6448517" y="2452643"/>
            <a:ext cx="3524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最後，他決定找太空醫生，請求他幫自己治病，讓自己能再與媽媽度過美好的</a:t>
            </a:r>
            <a:r>
              <a:rPr lang="zh-TW" altLang="en-US" sz="2400" dirty="0"/>
              <a:t>時光。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636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4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0"/>
          <a:stretch/>
        </p:blipFill>
        <p:spPr bwMode="auto">
          <a:xfrm>
            <a:off x="553913" y="1418402"/>
            <a:ext cx="6285583" cy="3276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A8FA6BC-5390-4867-9ADC-85FEFD8E9808}"/>
              </a:ext>
            </a:extLst>
          </p:cNvPr>
          <p:cNvSpPr/>
          <p:nvPr/>
        </p:nvSpPr>
        <p:spPr>
          <a:xfrm>
            <a:off x="7639938" y="2334754"/>
            <a:ext cx="3203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小男孩的媽媽非常的擔心，這一切對她來說都太突然了，不知名的醫生幫自己的兒子</a:t>
            </a:r>
            <a:r>
              <a:rPr lang="zh-TW" altLang="en-US" sz="2400" dirty="0"/>
              <a:t>治病。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0196051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TM10001114[[fn=圖庫]]</Template>
  <TotalTime>372</TotalTime>
  <Words>406</Words>
  <Application>Microsoft Office PowerPoint</Application>
  <PresentationFormat>自訂</PresentationFormat>
  <Paragraphs>13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圖庫</vt:lpstr>
      <vt:lpstr>書名:曾經的小男孩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替身機器人</dc:title>
  <dc:creator>user</dc:creator>
  <cp:lastModifiedBy>user</cp:lastModifiedBy>
  <cp:revision>91</cp:revision>
  <dcterms:created xsi:type="dcterms:W3CDTF">2018-03-10T15:56:57Z</dcterms:created>
  <dcterms:modified xsi:type="dcterms:W3CDTF">2018-04-09T03:33:46Z</dcterms:modified>
</cp:coreProperties>
</file>