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3" r:id="rId8"/>
    <p:sldId id="26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3" autoAdjust="0"/>
    <p:restoredTop sz="94604" autoAdjust="0"/>
  </p:normalViewPr>
  <p:slideViewPr>
    <p:cSldViewPr>
      <p:cViewPr varScale="1">
        <p:scale>
          <a:sx n="53" d="100"/>
          <a:sy n="53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40798-5B54-4010-A070-9053B87B959C}" type="datetimeFigureOut">
              <a:rPr lang="zh-TW" altLang="en-US" smtClean="0"/>
              <a:pPr/>
              <a:t>2011/3/10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97EC-2633-40E0-A1D6-A82E1EE3E5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4509120"/>
            <a:ext cx="5688632" cy="216024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</a:rPr>
              <a:t>魯  迅</a:t>
            </a:r>
            <a:endParaRPr lang="en-US" altLang="zh-TW" sz="4000" b="1" dirty="0">
              <a:solidFill>
                <a:schemeClr val="tx1"/>
              </a:solidFill>
            </a:endParaRPr>
          </a:p>
          <a:p>
            <a:r>
              <a:rPr lang="zh-TW" altLang="en-US" sz="3000" dirty="0" smtClean="0">
                <a:solidFill>
                  <a:schemeClr val="tx1"/>
                </a:solidFill>
              </a:rPr>
              <a:t>原名周樹人</a:t>
            </a:r>
            <a:r>
              <a:rPr lang="zh-TW" altLang="en-US" sz="3000" dirty="0">
                <a:solidFill>
                  <a:schemeClr val="tx1"/>
                </a:solidFill>
              </a:rPr>
              <a:t> </a:t>
            </a:r>
            <a:r>
              <a:rPr lang="zh-TW" altLang="en-US" sz="3000" dirty="0" smtClean="0">
                <a:solidFill>
                  <a:schemeClr val="tx1"/>
                </a:solidFill>
              </a:rPr>
              <a:t>字豫才</a:t>
            </a:r>
            <a:endParaRPr lang="en-US" altLang="zh-TW" sz="3000" dirty="0" smtClean="0">
              <a:solidFill>
                <a:schemeClr val="tx1"/>
              </a:solidFill>
            </a:endParaRPr>
          </a:p>
          <a:p>
            <a:r>
              <a:rPr lang="en-US" altLang="zh-TW" sz="3000" dirty="0" smtClean="0">
                <a:solidFill>
                  <a:schemeClr val="tx1"/>
                </a:solidFill>
              </a:rPr>
              <a:t>1881</a:t>
            </a:r>
            <a:r>
              <a:rPr lang="zh-TW" altLang="en-US" sz="3000" dirty="0" smtClean="0">
                <a:solidFill>
                  <a:schemeClr val="tx1"/>
                </a:solidFill>
              </a:rPr>
              <a:t>年出生在浙江紹興</a:t>
            </a:r>
            <a:endParaRPr lang="zh-TW" altLang="en-US" sz="3000" b="1" dirty="0">
              <a:solidFill>
                <a:schemeClr val="tx1"/>
              </a:solidFill>
            </a:endParaRPr>
          </a:p>
        </p:txBody>
      </p:sp>
      <p:pic>
        <p:nvPicPr>
          <p:cNvPr id="4" name="圖片 3" descr="魯迅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88640"/>
            <a:ext cx="3672408" cy="42647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/>
              <a:t>魯迅介紹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zh-TW" altLang="en-US" sz="3000" dirty="0" smtClean="0"/>
              <a:t>魯迅</a:t>
            </a:r>
            <a:r>
              <a:rPr lang="zh-TW" altLang="en-US" sz="3000" dirty="0"/>
              <a:t>，中國現代偉大的文學家和翻譯家和新文學運動的奠基人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原名</a:t>
            </a:r>
            <a:r>
              <a:rPr lang="zh-TW" altLang="en-US" sz="3000" dirty="0"/>
              <a:t>周樹人，</a:t>
            </a:r>
            <a:r>
              <a:rPr lang="zh-TW" altLang="en-US" sz="3000" dirty="0" smtClean="0"/>
              <a:t>字豫</a:t>
            </a:r>
            <a:r>
              <a:rPr lang="zh-TW" altLang="en-US" sz="3000" dirty="0"/>
              <a:t>才，浙江紹興人，出身於一封建家庭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「</a:t>
            </a:r>
            <a:r>
              <a:rPr lang="zh-TW" altLang="en-US" sz="3000" dirty="0"/>
              <a:t>魯迅」是一九一八年在</a:t>
            </a:r>
            <a:r>
              <a:rPr lang="en-US" altLang="zh-TW" sz="3000" dirty="0"/>
              <a:t>《</a:t>
            </a:r>
            <a:r>
              <a:rPr lang="zh-TW" altLang="en-US" sz="3000" dirty="0"/>
              <a:t>新青年</a:t>
            </a:r>
            <a:r>
              <a:rPr lang="en-US" altLang="zh-TW" sz="3000" dirty="0"/>
              <a:t>》</a:t>
            </a:r>
            <a:r>
              <a:rPr lang="zh-TW" altLang="en-US" sz="3000" dirty="0" smtClean="0"/>
              <a:t>發表</a:t>
            </a:r>
            <a:r>
              <a:rPr lang="en-US" altLang="zh-TW" sz="3000" dirty="0"/>
              <a:t>〈</a:t>
            </a:r>
            <a:r>
              <a:rPr lang="zh-TW" altLang="en-US" sz="3000" dirty="0"/>
              <a:t>狂人日記</a:t>
            </a:r>
            <a:r>
              <a:rPr lang="en-US" altLang="zh-TW" sz="3000" dirty="0"/>
              <a:t>〉</a:t>
            </a:r>
            <a:r>
              <a:rPr lang="zh-TW" altLang="en-US" sz="3000" dirty="0"/>
              <a:t>時用的筆名，後即以魯迅知名於世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r>
              <a:rPr lang="zh-TW" altLang="en-US" sz="3000" dirty="0" smtClean="0"/>
              <a:t>魯迅是</a:t>
            </a:r>
            <a:r>
              <a:rPr lang="en-US" altLang="zh-TW" sz="3000" dirty="0" smtClean="0"/>
              <a:t>20</a:t>
            </a:r>
            <a:r>
              <a:rPr lang="zh-TW" altLang="en-US" sz="3000" dirty="0" smtClean="0"/>
              <a:t>世紀中國重要作家，新文化運動的領導人、左翼文化運動支持者。</a:t>
            </a:r>
            <a:endParaRPr lang="en-US" altLang="zh-TW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r>
              <a:rPr lang="en-US" altLang="zh-TW" sz="3000" dirty="0" smtClean="0"/>
              <a:t>1902</a:t>
            </a:r>
            <a:r>
              <a:rPr lang="zh-TW" altLang="en-US" sz="3000" dirty="0" smtClean="0"/>
              <a:t>年去日本留學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原在仙台醫學院學醫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後從事文藝工作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企圖用以改變國民精神。</a:t>
            </a:r>
            <a:endParaRPr lang="en-US" altLang="zh-TW" sz="3000" dirty="0" smtClean="0"/>
          </a:p>
          <a:p>
            <a:r>
              <a:rPr lang="en-US" altLang="zh-TW" sz="3000" dirty="0" smtClean="0"/>
              <a:t>1905-1907–</a:t>
            </a:r>
            <a:r>
              <a:rPr lang="zh-TW" altLang="en-US" sz="3000" dirty="0" smtClean="0"/>
              <a:t>年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參加革命黨人的活動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發表了</a:t>
            </a:r>
            <a:r>
              <a:rPr lang="en-US" altLang="zh-TW" sz="3000" dirty="0" smtClean="0"/>
              <a:t>《</a:t>
            </a:r>
            <a:r>
              <a:rPr lang="zh-TW" altLang="en-US" sz="3000" dirty="0" smtClean="0"/>
              <a:t>摩羅詩力說</a:t>
            </a:r>
            <a:r>
              <a:rPr lang="en-US" altLang="zh-TW" sz="3000" dirty="0" smtClean="0"/>
              <a:t>》﹑《</a:t>
            </a:r>
            <a:r>
              <a:rPr lang="zh-TW" altLang="en-US" sz="3000" dirty="0" smtClean="0"/>
              <a:t>文化偏至論</a:t>
            </a:r>
            <a:r>
              <a:rPr lang="en-US" altLang="zh-TW" sz="3000" dirty="0" smtClean="0"/>
              <a:t>》</a:t>
            </a:r>
            <a:r>
              <a:rPr lang="zh-TW" altLang="en-US" sz="3000" dirty="0" smtClean="0"/>
              <a:t>等論文。</a:t>
            </a:r>
            <a:endParaRPr lang="en-US" altLang="zh-TW" sz="3000" dirty="0" smtClean="0"/>
          </a:p>
          <a:p>
            <a:r>
              <a:rPr lang="zh-TW" altLang="zh-TW" sz="3000" dirty="0" smtClean="0"/>
              <a:t>魯迅的作品包括雜文、短篇小說、評論、散文、翻譯作品，對於</a:t>
            </a:r>
            <a:r>
              <a:rPr lang="zh-TW" altLang="en-US" sz="3000" dirty="0" smtClean="0"/>
              <a:t>五四運動</a:t>
            </a:r>
            <a:r>
              <a:rPr lang="zh-TW" altLang="zh-TW" sz="3000" dirty="0" smtClean="0"/>
              <a:t>以後的中國文學產生了深刻的影響。</a:t>
            </a:r>
            <a:endParaRPr lang="en-US" altLang="zh-TW" sz="3000" dirty="0" smtClean="0"/>
          </a:p>
          <a:p>
            <a:r>
              <a:rPr lang="zh-TW" altLang="zh-TW" sz="3000" dirty="0" smtClean="0"/>
              <a:t>代表作有《</a:t>
            </a:r>
            <a:r>
              <a:rPr lang="zh-TW" altLang="en-US" sz="3000" dirty="0" smtClean="0"/>
              <a:t>阿</a:t>
            </a:r>
            <a:r>
              <a:rPr lang="en-US" altLang="zh-TW" sz="3000" dirty="0" smtClean="0"/>
              <a:t>Q</a:t>
            </a:r>
            <a:r>
              <a:rPr lang="zh-TW" altLang="en-US" sz="3000" dirty="0" smtClean="0"/>
              <a:t>正傳</a:t>
            </a:r>
            <a:r>
              <a:rPr lang="zh-TW" altLang="zh-TW" sz="3000" dirty="0" smtClean="0"/>
              <a:t>》、《</a:t>
            </a:r>
            <a:r>
              <a:rPr lang="zh-TW" altLang="en-US" sz="3000" dirty="0" smtClean="0"/>
              <a:t>祝福</a:t>
            </a:r>
            <a:r>
              <a:rPr lang="zh-TW" altLang="zh-TW" sz="3000" dirty="0" smtClean="0"/>
              <a:t>》、《</a:t>
            </a:r>
            <a:r>
              <a:rPr lang="zh-TW" altLang="en-US" sz="3000" dirty="0" smtClean="0"/>
              <a:t>孔乙己</a:t>
            </a:r>
            <a:r>
              <a:rPr lang="zh-TW" altLang="zh-TW" sz="3000" dirty="0" smtClean="0"/>
              <a:t>》、《</a:t>
            </a:r>
            <a:r>
              <a:rPr lang="zh-TW" altLang="en-US" sz="3000" dirty="0" smtClean="0"/>
              <a:t>故鄉</a:t>
            </a:r>
            <a:r>
              <a:rPr lang="zh-TW" altLang="zh-TW" sz="3000" dirty="0" smtClean="0"/>
              <a:t>》等。主人公</a:t>
            </a:r>
            <a:r>
              <a:rPr lang="zh-TW" altLang="en-US" sz="3000" dirty="0" smtClean="0"/>
              <a:t>阿</a:t>
            </a:r>
            <a:r>
              <a:rPr lang="en-US" altLang="zh-TW" sz="3000" dirty="0" smtClean="0"/>
              <a:t>Q</a:t>
            </a:r>
            <a:r>
              <a:rPr lang="zh-TW" altLang="zh-TW" sz="3000" dirty="0" smtClean="0"/>
              <a:t>、</a:t>
            </a:r>
            <a:r>
              <a:rPr lang="en-US" altLang="zh-TW" sz="3000" dirty="0" smtClean="0"/>
              <a:t>祥</a:t>
            </a:r>
            <a:r>
              <a:rPr lang="zh-TW" altLang="en-US" sz="3000" dirty="0" smtClean="0"/>
              <a:t>林嫂</a:t>
            </a:r>
            <a:r>
              <a:rPr lang="zh-TW" altLang="zh-TW" sz="3000" dirty="0" smtClean="0"/>
              <a:t>、</a:t>
            </a:r>
            <a:r>
              <a:rPr lang="zh-TW" altLang="en-US" sz="3000" dirty="0" smtClean="0"/>
              <a:t>閏土</a:t>
            </a:r>
            <a:r>
              <a:rPr lang="zh-TW" altLang="zh-TW" sz="3000" dirty="0" smtClean="0"/>
              <a:t>等在大陸婦孺皆知。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5661248"/>
            <a:ext cx="3816424" cy="963488"/>
          </a:xfrm>
        </p:spPr>
        <p:txBody>
          <a:bodyPr/>
          <a:lstStyle/>
          <a:p>
            <a:r>
              <a:rPr lang="zh-TW" altLang="en-US" dirty="0" smtClean="0"/>
              <a:t>魯迅學生時期</a:t>
            </a:r>
            <a:endParaRPr lang="zh-TW" altLang="en-US" dirty="0"/>
          </a:p>
        </p:txBody>
      </p:sp>
      <p:pic>
        <p:nvPicPr>
          <p:cNvPr id="5" name="內容版面配置區 4" descr="青年時期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332656"/>
            <a:ext cx="4459162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魯迅名言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zh-TW" dirty="0" smtClean="0"/>
              <a:t>1</a:t>
            </a:r>
            <a:r>
              <a:rPr lang="zh-TW" altLang="zh-TW" dirty="0" smtClean="0"/>
              <a:t>、時間就像海綿裡的水，只要願擠，總還是有的。</a:t>
            </a:r>
            <a:r>
              <a:rPr lang="en-US" altLang="zh-TW" dirty="0" smtClean="0"/>
              <a:t> 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2</a:t>
            </a:r>
            <a:r>
              <a:rPr lang="zh-TW" altLang="zh-TW" dirty="0" smtClean="0"/>
              <a:t>、倘只看書，便變成書櫥。</a:t>
            </a:r>
            <a:r>
              <a:rPr lang="en-US" altLang="zh-TW" dirty="0" smtClean="0"/>
              <a:t> 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3</a:t>
            </a:r>
            <a:r>
              <a:rPr lang="zh-TW" altLang="zh-TW" dirty="0" smtClean="0"/>
              <a:t>、兒童的行為，出于天性，也因環境而改變，所以孔融會讓梨。</a:t>
            </a:r>
            <a:r>
              <a:rPr lang="en-US" altLang="zh-TW" dirty="0" smtClean="0"/>
              <a:t>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4</a:t>
            </a:r>
            <a:r>
              <a:rPr lang="zh-TW" altLang="zh-TW" dirty="0" smtClean="0"/>
              <a:t>、節省時間，也就是使一個人的有限的生命，更加有效，而也即等于延長了人的生命。</a:t>
            </a:r>
            <a:r>
              <a:rPr lang="en-US" altLang="zh-TW" dirty="0" smtClean="0"/>
              <a:t>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5</a:t>
            </a:r>
            <a:r>
              <a:rPr lang="zh-TW" altLang="zh-TW" dirty="0" smtClean="0"/>
              <a:t>、人生最苦痛的是夢醒了無路可走。做夢的人是幸福的；倘沒有看出可以走的路，最要緊的是不要去驚醒他。</a:t>
            </a:r>
            <a:r>
              <a:rPr lang="en-US" altLang="zh-TW" dirty="0" smtClean="0"/>
              <a:t>  </a:t>
            </a:r>
          </a:p>
          <a:p>
            <a:pPr>
              <a:buNone/>
            </a:pPr>
            <a:r>
              <a:rPr lang="en-US" altLang="zh-TW" dirty="0" smtClean="0"/>
              <a:t>6</a:t>
            </a:r>
            <a:r>
              <a:rPr lang="zh-TW" altLang="zh-TW" dirty="0" smtClean="0"/>
              <a:t>、生命是以時間為單位的，浪費別人的時間等于謀財害命；浪費自己的時間，等于慢性自殺。</a:t>
            </a:r>
          </a:p>
          <a:p>
            <a:pPr>
              <a:buNone/>
            </a:pPr>
            <a:r>
              <a:rPr lang="en-US" altLang="zh-TW" dirty="0" smtClean="0"/>
              <a:t>7</a:t>
            </a:r>
            <a:r>
              <a:rPr lang="zh-TW" altLang="zh-TW" dirty="0" smtClean="0"/>
              <a:t>、什麼是路？就是從沒路的地方踐踏出來的，從只有荊棘的地方開闢出來的。 </a:t>
            </a:r>
            <a:r>
              <a:rPr lang="en-US" altLang="zh-TW" dirty="0" smtClean="0"/>
              <a:t>    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8</a:t>
            </a:r>
            <a:r>
              <a:rPr lang="zh-TW" altLang="zh-TW" dirty="0" smtClean="0"/>
              <a:t>、其實地上本沒有路，走的人多了，也便成了路。</a:t>
            </a:r>
            <a:r>
              <a:rPr lang="en-US" altLang="zh-TW" dirty="0" smtClean="0"/>
              <a:t> 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9</a:t>
            </a:r>
            <a:r>
              <a:rPr lang="zh-TW" altLang="zh-TW" dirty="0" smtClean="0"/>
              <a:t>、哪裡有天才，我是把別人喝咖啡的工夫都用在了工作上了。</a:t>
            </a:r>
            <a:r>
              <a:rPr lang="en-US" altLang="zh-TW" dirty="0" smtClean="0"/>
              <a:t>   </a:t>
            </a: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10</a:t>
            </a:r>
            <a:r>
              <a:rPr lang="zh-TW" altLang="zh-TW" dirty="0" smtClean="0"/>
              <a:t>、唯有民族魂是值得寶貴的，唯有它發揚起來，中國才有真進步。</a:t>
            </a:r>
            <a:r>
              <a:rPr lang="en-US" altLang="zh-TW" dirty="0" smtClean="0"/>
              <a:t>   </a:t>
            </a:r>
          </a:p>
          <a:p>
            <a:pPr>
              <a:buNone/>
            </a:pPr>
            <a:r>
              <a:rPr lang="en-US" altLang="zh-TW" dirty="0" smtClean="0"/>
              <a:t>11</a:t>
            </a:r>
            <a:r>
              <a:rPr lang="zh-TW" altLang="zh-TW" dirty="0" smtClean="0"/>
              <a:t>、沉著、勇猛，有辨別，不自私。</a:t>
            </a:r>
            <a:r>
              <a:rPr lang="en-US" altLang="zh-TW" dirty="0" smtClean="0"/>
              <a:t>   </a:t>
            </a:r>
          </a:p>
          <a:p>
            <a:pPr>
              <a:buNone/>
            </a:pPr>
            <a:r>
              <a:rPr lang="en-US" altLang="zh-TW" dirty="0" smtClean="0"/>
              <a:t>12</a:t>
            </a:r>
            <a:r>
              <a:rPr lang="zh-TW" altLang="zh-TW" dirty="0" smtClean="0"/>
              <a:t>、巨大的建築，總是一木一石疊起來，我們何嘗做做這一木一石呢？我時常做些零碎事，就是為此。</a:t>
            </a:r>
          </a:p>
          <a:p>
            <a:pPr>
              <a:buNone/>
            </a:pPr>
            <a:r>
              <a:rPr lang="zh-TW" altLang="zh-TW" dirty="0" smtClean="0"/>
              <a:t>　　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1800" dirty="0" smtClean="0"/>
              <a:t>13</a:t>
            </a:r>
            <a:r>
              <a:rPr lang="zh-TW" altLang="zh-TW" sz="1800" dirty="0" smtClean="0"/>
              <a:t>、無情未必真豪傑，憐子如何不丈夫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14</a:t>
            </a:r>
            <a:r>
              <a:rPr lang="zh-TW" altLang="zh-TW" sz="1800" dirty="0" smtClean="0"/>
              <a:t>、愈艱難，就愈要做。改革，是向來沒有一帆風順的。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15</a:t>
            </a:r>
            <a:r>
              <a:rPr lang="zh-TW" altLang="zh-TW" sz="1800" dirty="0" smtClean="0"/>
              <a:t>、凡是總須研究，才會明白。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16</a:t>
            </a:r>
            <a:r>
              <a:rPr lang="zh-TW" altLang="zh-TW" sz="1800" dirty="0" smtClean="0"/>
              <a:t>、我們目下的當務之急是：一要生存，二要溫飽，三要發展。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17</a:t>
            </a:r>
            <a:r>
              <a:rPr lang="zh-TW" altLang="zh-TW" sz="1800" dirty="0" smtClean="0"/>
              <a:t>、必須敢于正視，這才可望敢想、敢說、敢做、敢當。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18</a:t>
            </a:r>
            <a:r>
              <a:rPr lang="zh-TW" altLang="zh-TW" sz="1800" dirty="0" smtClean="0"/>
              <a:t>、與名流者談，對于他之所講，當裝作偶有不懂之處。太不懂被看輕，太懂了被厭惡。偶有不懂之處，彼此最為合宜。 </a:t>
            </a:r>
            <a:r>
              <a:rPr lang="en-US" altLang="zh-TW" sz="1800" dirty="0" smtClean="0"/>
              <a:t>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19</a:t>
            </a:r>
            <a:r>
              <a:rPr lang="zh-TW" altLang="zh-TW" sz="1800" dirty="0" smtClean="0"/>
              <a:t>、中國一向就少有失敗的英雄，少有韌性的反抗，少有敢單身鏖戰的武人，少有敢撫哭叛徒的吊客；見勝兆則紛紛聚集，見敗兆則紛紛逃亡。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20</a:t>
            </a:r>
            <a:r>
              <a:rPr lang="zh-TW" altLang="zh-TW" sz="1800" dirty="0" smtClean="0"/>
              <a:t>、我每看運動會時，常常這樣想：優勝者固然可敬，但那雖然落後而仍非跑至終點的競技者，和見了這樣的競技者而肅然不笑的看客，乃正是中國將來之脊梁。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21</a:t>
            </a:r>
            <a:r>
              <a:rPr lang="zh-TW" altLang="zh-TW" sz="1800" dirty="0" smtClean="0"/>
              <a:t>、我們中國人對于不是自己的東西，或者將不為自己所有的東西，總要破壞了才快活的。</a:t>
            </a:r>
            <a:r>
              <a:rPr lang="en-US" altLang="zh-TW" sz="1800" dirty="0" smtClean="0"/>
              <a:t>   </a:t>
            </a:r>
            <a:endParaRPr lang="zh-TW" altLang="zh-TW" sz="1800" dirty="0" smtClean="0"/>
          </a:p>
          <a:p>
            <a:pPr>
              <a:buNone/>
            </a:pPr>
            <a:r>
              <a:rPr lang="en-US" altLang="zh-TW" sz="1800" dirty="0" smtClean="0"/>
              <a:t>22</a:t>
            </a:r>
            <a:r>
              <a:rPr lang="zh-TW" altLang="zh-TW" sz="1800" dirty="0" smtClean="0"/>
              <a:t>、</a:t>
            </a:r>
            <a:r>
              <a:rPr lang="en-US" altLang="zh-TW" sz="1800" dirty="0" smtClean="0"/>
              <a:t>“</a:t>
            </a:r>
            <a:r>
              <a:rPr lang="zh-TW" altLang="zh-TW" sz="1800" dirty="0" smtClean="0"/>
              <a:t>一勞永逸</a:t>
            </a:r>
            <a:r>
              <a:rPr lang="en-US" altLang="zh-TW" sz="1800" dirty="0" smtClean="0"/>
              <a:t>”</a:t>
            </a:r>
            <a:r>
              <a:rPr lang="zh-TW" altLang="zh-TW" sz="1800" dirty="0" smtClean="0"/>
              <a:t>的話，有是有的，而</a:t>
            </a:r>
            <a:r>
              <a:rPr lang="en-US" altLang="zh-TW" sz="1800" dirty="0" smtClean="0"/>
              <a:t>“</a:t>
            </a:r>
            <a:r>
              <a:rPr lang="zh-TW" altLang="zh-TW" sz="1800" dirty="0" smtClean="0"/>
              <a:t>一勞永逸</a:t>
            </a:r>
            <a:r>
              <a:rPr lang="en-US" altLang="zh-TW" sz="1800" dirty="0" smtClean="0"/>
              <a:t>”</a:t>
            </a:r>
            <a:r>
              <a:rPr lang="zh-TW" altLang="zh-TW" sz="1800" dirty="0" smtClean="0"/>
              <a:t>的事卻極少</a:t>
            </a:r>
            <a:r>
              <a:rPr lang="en-US" altLang="zh-TW" sz="1800" dirty="0" smtClean="0"/>
              <a:t>……  </a:t>
            </a:r>
            <a:r>
              <a:rPr lang="zh-TW" altLang="zh-TW" sz="1800" dirty="0" smtClean="0"/>
              <a:t>　　</a:t>
            </a:r>
            <a:r>
              <a:rPr lang="en-US" altLang="zh-TW" sz="1800" dirty="0" smtClean="0"/>
              <a:t>23</a:t>
            </a:r>
            <a:r>
              <a:rPr lang="zh-TW" altLang="zh-TW" sz="1800" dirty="0" smtClean="0"/>
              <a:t>、孩子是要別人教的，毛病是要別人醫的，即使自己是教員或醫生。但做人處事的法子，卻恐怕要自己斟酌，許多人開來的良方，往往不過是廢紙。 </a:t>
            </a:r>
            <a:r>
              <a:rPr lang="en-US" altLang="zh-TW" sz="1800" dirty="0" smtClean="0"/>
              <a:t>  </a:t>
            </a:r>
            <a:endParaRPr lang="zh-TW" altLang="zh-TW" sz="1800" dirty="0" smtClean="0"/>
          </a:p>
          <a:p>
            <a:endParaRPr lang="zh-TW" altLang="en-US" sz="1800" dirty="0" smtClean="0"/>
          </a:p>
          <a:p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7" descr="詩稿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88640"/>
            <a:ext cx="3499644" cy="6065120"/>
          </a:xfrm>
        </p:spPr>
      </p:pic>
      <p:pic>
        <p:nvPicPr>
          <p:cNvPr id="12" name="圖片 11" descr="詩稿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32656"/>
            <a:ext cx="2838812" cy="5949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864096"/>
          </a:xfrm>
        </p:spPr>
        <p:txBody>
          <a:bodyPr/>
          <a:lstStyle/>
          <a:p>
            <a:r>
              <a:rPr lang="zh-TW" altLang="en-US" dirty="0" smtClean="0"/>
              <a:t>魯迅全家福</a:t>
            </a:r>
            <a:endParaRPr lang="zh-TW" altLang="en-US" dirty="0"/>
          </a:p>
        </p:txBody>
      </p:sp>
      <p:pic>
        <p:nvPicPr>
          <p:cNvPr id="4" name="內容版面配置區 3" descr="全家福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412776"/>
            <a:ext cx="3169320" cy="4788884"/>
          </a:xfrm>
        </p:spPr>
      </p:pic>
      <p:pic>
        <p:nvPicPr>
          <p:cNvPr id="5" name="圖片 4" descr="11038989_1219819812756_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484784"/>
            <a:ext cx="3528392" cy="47396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767</Words>
  <Application>Microsoft Office PowerPoint</Application>
  <PresentationFormat>如螢幕大小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投影片 1</vt:lpstr>
      <vt:lpstr>魯迅介紹</vt:lpstr>
      <vt:lpstr>投影片 3</vt:lpstr>
      <vt:lpstr>魯迅學生時期</vt:lpstr>
      <vt:lpstr>魯迅名言</vt:lpstr>
      <vt:lpstr>投影片 6</vt:lpstr>
      <vt:lpstr>投影片 7</vt:lpstr>
      <vt:lpstr>魯迅全家福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魯迅 原名周樹人</dc:title>
  <dc:creator>Yaya</dc:creator>
  <cp:lastModifiedBy>Ferrari</cp:lastModifiedBy>
  <cp:revision>20</cp:revision>
  <dcterms:created xsi:type="dcterms:W3CDTF">2011-03-05T12:10:44Z</dcterms:created>
  <dcterms:modified xsi:type="dcterms:W3CDTF">2011-03-10T14:04:57Z</dcterms:modified>
</cp:coreProperties>
</file>