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6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65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7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20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85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7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33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6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5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19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3B55-873E-40E9-8298-87558A44D86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4B81-6A91-414C-9EA5-36DEA411E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9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36010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工程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倫理與社會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高雄八一氣爆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組別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第七組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許立德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林雨辰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蔣可文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林冠廷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25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次氣爆事件若是仔細分析的話，會發現每個環節都是環環相扣的，只是因為一個疏失，造成的小失誤，而導致不可收拾的後果，這樣的蝴蝶效應，應該要盡量去避免它發生，而不是認為自己具備了專業能力，就能夠把一切都掌握在自己手中，就是因為這些工程師的心態不正確，有了災害的禍根，若是能提早發現問題正視它，並且將這微小的問題去除，就能免除許多傷害，別因自己一時的大意，就讓好幾條無辜的生命白白犧牲。因為這次的事件也引起台灣人民的反思，台灣要進步就要從小事來探討，別等到大事發生時才後悔莫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75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十二、資料來源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4631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http://ourisland.pts.org.tw/content/%E7%9F%B3%E5%8C%96%E9%A9%9A%E7%88%86-%E9%AB%98%E9%9B%84%E6%B0%A3%E7%88%86%E7%89%B9%E5%88%A5%E5%A0%B1%E5%B0%8E#sthash.nSzpbzG8.dpbs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https://www.idbma.org.tw/UpFile/News_/upload/845/%E9%AB%98%E9%9B%84%E6%B0%A3%E7%88%86QA%5b1%5d.pdf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http://www.slideshare.net/webshare/20140731-37845018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http://opinion.cw.com.tw/blog/profile/52/article/1748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https://zh.wikipedia.org/zh-tw/2014%E5%B9%B4%E8%87%BA%E7%81%A3%E9%AB%98%E9%9B%84%E6%B0%A3%E7%88%86%E4%BA%8B%E6%95%85#.E4.BA.8B.E6.95.85.E5.8E.9F.E5.9B.A0.E8.AA.BF.E6.9F.A5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https://zh.wikipedia.org/zh-tw/2014%E5%B9%B4%E8%87%BA%E7%81%A3%E9%AB%98%E9%9B%84%E6%B0%A3%E7%88%86%E4%BA%8B%E6%95%85#.E4.BA.8B.E6.95.85.E5.8E.9F.E5.9B.A0.E8.AA.BF.E6.9F.A5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7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610819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二、個案簡述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三、事件原委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四、發展經過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五、社會衝擊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六、各方意見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七、相關倫理守則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八、結論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九、資料來源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135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46303"/>
            <a:ext cx="10515600" cy="1836992"/>
          </a:xfrm>
        </p:spPr>
        <p:txBody>
          <a:bodyPr/>
          <a:lstStyle/>
          <a:p>
            <a:pPr>
              <a:spcAft>
                <a:spcPts val="0"/>
              </a:spcAft>
            </a:pPr>
            <a:br>
              <a:rPr lang="zh-TW" altLang="zh-TW" sz="3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</a:b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一、前言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黑夜裡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火光四起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高雄一夕變成危城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沿著道路延續爆炸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碎屑飛揚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路面塌陷生死瞬間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高雄發生丙烯外洩，造成氣爆，街道變成長溝，車輛有的被炸飛，有的掉進溝裡，石化管線與維生管線應聲斷裂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家園走樣，居民無語，對於地下埋了什麼，所有人一頭霧水。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9" y="3866754"/>
            <a:ext cx="4931835" cy="28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329183"/>
            <a:ext cx="10515600" cy="2019872"/>
          </a:xfrm>
        </p:spPr>
        <p:txBody>
          <a:bodyPr/>
          <a:lstStyle/>
          <a:p>
            <a:pPr>
              <a:spcAft>
                <a:spcPts val="0"/>
              </a:spcAft>
            </a:pPr>
            <a:br>
              <a:rPr lang="zh-TW" altLang="zh-TW" sz="3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</a:b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二、個案簡述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時許，高雄市前鎮區居民嗅到疑似瓦斯臭味，隨即報案，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分高雄市政府消防局接獲通報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約於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分趕到現場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轄內瓦斯公司於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分回報，明確表示當地現場並無天然瓦斯管線，然而消防局卻仍持續朝「疑似瓦斯洩漏」方向偵辦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約在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分以後，凱旋三路、二聖路、三多一路一帶發生連環氣爆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7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三、事件原委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981615" cy="43513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120640" y="1901952"/>
            <a:ext cx="6638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因為有這個幽靈箱涵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所以懸空的管線沒辦利用陰極防蝕法來抗蝕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而且露出的部分只用保麗龍包覆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導致管線鏽蝕嚴重而破裂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丙烯才因此洩漏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95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四、發展經過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207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日晚間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分接獲民眾通報，指出前鎮區二聖路與凱旋路口水溝冒白煙，市府消防局在第一時間立即派遣消防救災、 救護車輛趕赴現場。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晚間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時許，由於無法確認洩漏氣體為何，且無法查出洩漏源，依消防局的標準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作業，立即架設水霧、稀釋現場氣體濃度。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環保署南區毒災應變隊於在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分抵達現場採樣，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分始確認是丙烯洩漏。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時點多時三多一路、武慶三路已發生大爆炸，路基塌陷，房屋變形。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分，凱旋三路、二聖路口再度發生最嚴重爆炸接著在凱旋路、一心路、三 多路發生連環氣爆，擴大災害。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24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五、社會衝擊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最多時曾造成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29,789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戶停電、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23,642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戶停氣、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13,500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戶停水、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2,780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戶停話、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69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座基地台損毀、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處中油加油站停業、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所學校停課，共影響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32,968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83,819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時，尚有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636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戶停電、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4,602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戶停氣、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560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戶停水、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戶停話、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座基地台待檢修、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處中油加盟站停業。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有媒體報導稱，一些宵小趁機進入疏散的空屋行竊。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台鐵：臨港線嚴重受損，導致台鐵高雄車廠列車無法如期出廠營運，檢修到期之車廂亦無法入廠檢修，衝擊台鐵營運。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04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六、各方意見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災民希望政府能夠伸出援手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重建家園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幫他們能夠度過難關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讓他們回到事發前寧靜的社會。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中央政府是希望高雄市政府能夠撥出經費來支援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地方政府提出計畫，對於受損的建物、招牌等，做全面修復更新，但如果有災民認為居住的大樓已經太過於老舊，想要拆除重建，市府也會尊重災民意願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充分尊重市民的選擇及權益。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馬總統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日親自召開記者會，說明「重建家園、查明真相、預防重演」三主軸。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不少藝人在事後大力協助死傷者家屬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然後幫忙募款還有多名藝人寫歌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親自獻唱來天佑高雄。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66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七、相關倫理守則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善盡能力強化專業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每個工程師都需具備專業能力和專業知識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在職場上善盡一切所學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並且適時充實自我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吸收新知識強化專業。</a:t>
            </a: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落實安全增進大眾福祉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發現異常不能只是靠以前數據來判斷事情大小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更需已批判性思考去找出問題的癥結點。</a:t>
            </a: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發揮合作精神：每個工程師都有自己的專業能力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如有專業能力不足的工程師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需要靠團隊合作來解決所面臨的挑戰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而不是靠單打獨鬥來解決問題。</a:t>
            </a: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重視生態環境：工程人員應於執行工程業務時考量環境因素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以降低工程對環境之不當影響。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86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1312</Words>
  <Application>Microsoft Office PowerPoint</Application>
  <PresentationFormat>寬螢幕</PresentationFormat>
  <Paragraphs>53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  工程·倫理與社會 (高雄八一氣爆) </vt:lpstr>
      <vt:lpstr>PowerPoint 簡報</vt:lpstr>
      <vt:lpstr> 一、前言</vt:lpstr>
      <vt:lpstr> 二、個案簡述</vt:lpstr>
      <vt:lpstr>三、事件原委</vt:lpstr>
      <vt:lpstr>四、發展經過</vt:lpstr>
      <vt:lpstr>五、社會衝擊</vt:lpstr>
      <vt:lpstr>六、各方意見</vt:lpstr>
      <vt:lpstr>七、相關倫理守則</vt:lpstr>
      <vt:lpstr>十一、結論</vt:lpstr>
      <vt:lpstr>十二、資料來源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工程·倫理與社會 (高雄八一氣爆)</dc:title>
  <dc:creator>林雨辰</dc:creator>
  <cp:lastModifiedBy>林雨辰</cp:lastModifiedBy>
  <cp:revision>3</cp:revision>
  <dcterms:created xsi:type="dcterms:W3CDTF">2016-12-25T14:11:25Z</dcterms:created>
  <dcterms:modified xsi:type="dcterms:W3CDTF">2016-12-25T14:29:42Z</dcterms:modified>
</cp:coreProperties>
</file>