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56" r:id="rId4"/>
    <p:sldId id="257" r:id="rId5"/>
    <p:sldId id="259" r:id="rId6"/>
    <p:sldId id="260" r:id="rId7"/>
    <p:sldId id="261" r:id="rId8"/>
    <p:sldId id="269" r:id="rId9"/>
    <p:sldId id="270" r:id="rId10"/>
    <p:sldId id="262" r:id="rId11"/>
    <p:sldId id="264" r:id="rId12"/>
    <p:sldId id="265" r:id="rId13"/>
    <p:sldId id="266" r:id="rId14"/>
    <p:sldId id="263" r:id="rId15"/>
    <p:sldId id="258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63C519E-76A3-4A57-828D-94844052CFCD}">
          <p14:sldIdLst>
            <p14:sldId id="284"/>
            <p14:sldId id="256"/>
            <p14:sldId id="259"/>
            <p14:sldId id="260"/>
            <p14:sldId id="261"/>
            <p14:sldId id="269"/>
            <p14:sldId id="270"/>
            <p14:sldId id="262"/>
            <p14:sldId id="257"/>
          </p14:sldIdLst>
        </p14:section>
        <p14:section name="未命名的章節" id="{DF371E6F-E814-456F-B694-5D701C79D1EA}">
          <p14:sldIdLst>
            <p14:sldId id="264"/>
            <p14:sldId id="265"/>
            <p14:sldId id="266"/>
            <p14:sldId id="26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66" d="100"/>
          <a:sy n="66" d="100"/>
        </p:scale>
        <p:origin x="-660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19FAD-1997-4B19-9303-DC36A16A9C1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642EDC81-2587-4180-9CB9-9B6F2A9185E1}">
      <dgm:prSet/>
      <dgm:spPr/>
      <dgm:t>
        <a:bodyPr/>
        <a:lstStyle/>
        <a:p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大學中文寫作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是一本大學寫作指導用書，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全書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分為十章。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國立清華大學寫作中心編著，</a:t>
          </a:r>
          <a:r>
            <a: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2005</a:t>
          </a:r>
          <a:endParaRPr lang="zh-TW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D8D7379-2DD0-463D-B657-40E8C98420EA}" cxnId="{C8655E7A-A9D4-414A-9DF1-1862A4AD9678}" type="parTrans">
      <dgm:prSet/>
      <dgm:spPr/>
      <dgm:t>
        <a:bodyPr/>
        <a:lstStyle/>
        <a:p>
          <a:endParaRPr lang="zh-TW" altLang="en-US"/>
        </a:p>
      </dgm:t>
    </dgm:pt>
    <dgm:pt modelId="{25B634A5-9451-419D-B4A3-141DF4380398}" cxnId="{C8655E7A-A9D4-414A-9DF1-1862A4AD9678}" type="sibTrans">
      <dgm:prSet/>
      <dgm:spPr/>
      <dgm:t>
        <a:bodyPr/>
        <a:lstStyle/>
        <a:p>
          <a:endParaRPr lang="zh-TW" altLang="en-US"/>
        </a:p>
      </dgm:t>
    </dgm:pt>
    <dgm:pt modelId="{29876C7E-8264-4C54-A775-6C5A4EBD1ED8}">
      <dgm:prSet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本文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&lt;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如果小美人魚可以寫封信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&gt;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是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書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中第一章。</a:t>
          </a:r>
        </a:p>
      </dgm:t>
    </dgm:pt>
    <dgm:pt modelId="{F1B38C80-A26C-4B4A-B9EC-A8E87551DC4A}" cxnId="{79EA6D0A-D02B-495D-9E6E-5CF99522BDBD}" type="parTrans">
      <dgm:prSet/>
      <dgm:spPr/>
      <dgm:t>
        <a:bodyPr/>
        <a:lstStyle/>
        <a:p>
          <a:endParaRPr lang="zh-TW" altLang="en-US"/>
        </a:p>
      </dgm:t>
    </dgm:pt>
    <dgm:pt modelId="{E05084C6-6BCF-4134-855C-441D1B02129B}" cxnId="{79EA6D0A-D02B-495D-9E6E-5CF99522BDBD}" type="sibTrans">
      <dgm:prSet/>
      <dgm:spPr/>
      <dgm:t>
        <a:bodyPr/>
        <a:lstStyle/>
        <a:p>
          <a:endParaRPr lang="zh-TW" altLang="en-US"/>
        </a:p>
      </dgm:t>
    </dgm:pt>
    <dgm:pt modelId="{4CBD9995-C4AF-409F-B4CC-A3D5A6995EA8}" type="pres">
      <dgm:prSet presAssocID="{3D019FAD-1997-4B19-9303-DC36A16A9C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F017CA-91BB-4250-BD98-17BA865EE28F}" type="pres">
      <dgm:prSet presAssocID="{642EDC81-2587-4180-9CB9-9B6F2A9185E1}" presName="parentText" presStyleLbl="node1" presStyleIdx="0" presStyleCnt="2" custScaleX="99702" custLinFactNeighborX="406" custLinFactNeighborY="-4076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15E41A-7E0C-4F4D-B149-979FDC33825B}" type="pres">
      <dgm:prSet presAssocID="{25B634A5-9451-419D-B4A3-141DF4380398}" presName="spacer" presStyleCnt="0"/>
      <dgm:spPr/>
    </dgm:pt>
    <dgm:pt modelId="{F282B95D-6C97-46B7-8D42-3C07B9A8CB42}" type="pres">
      <dgm:prSet presAssocID="{29876C7E-8264-4C54-A775-6C5A4EBD1ED8}" presName="parentText" presStyleLbl="node1" presStyleIdx="1" presStyleCnt="2" custScaleY="52813" custLinFactNeighborY="-501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8655E7A-A9D4-414A-9DF1-1862A4AD9678}" srcId="{3D019FAD-1997-4B19-9303-DC36A16A9C10}" destId="{642EDC81-2587-4180-9CB9-9B6F2A9185E1}" srcOrd="0" destOrd="0" parTransId="{5D8D7379-2DD0-463D-B657-40E8C98420EA}" sibTransId="{25B634A5-9451-419D-B4A3-141DF4380398}"/>
    <dgm:cxn modelId="{89A5E88E-4427-47F0-B975-E78F2766C3C7}" type="presOf" srcId="{29876C7E-8264-4C54-A775-6C5A4EBD1ED8}" destId="{F282B95D-6C97-46B7-8D42-3C07B9A8CB42}" srcOrd="0" destOrd="0" presId="urn:microsoft.com/office/officeart/2005/8/layout/vList2"/>
    <dgm:cxn modelId="{1D6C848D-7E07-4569-99ED-EF7EFF23BD69}" type="presOf" srcId="{3D019FAD-1997-4B19-9303-DC36A16A9C10}" destId="{4CBD9995-C4AF-409F-B4CC-A3D5A6995EA8}" srcOrd="0" destOrd="0" presId="urn:microsoft.com/office/officeart/2005/8/layout/vList2"/>
    <dgm:cxn modelId="{FD928D41-B602-4FC4-A5CA-475CE5CCCCB8}" type="presOf" srcId="{642EDC81-2587-4180-9CB9-9B6F2A9185E1}" destId="{4FF017CA-91BB-4250-BD98-17BA865EE28F}" srcOrd="0" destOrd="0" presId="urn:microsoft.com/office/officeart/2005/8/layout/vList2"/>
    <dgm:cxn modelId="{79EA6D0A-D02B-495D-9E6E-5CF99522BDBD}" srcId="{3D019FAD-1997-4B19-9303-DC36A16A9C10}" destId="{29876C7E-8264-4C54-A775-6C5A4EBD1ED8}" srcOrd="1" destOrd="0" parTransId="{F1B38C80-A26C-4B4A-B9EC-A8E87551DC4A}" sibTransId="{E05084C6-6BCF-4134-855C-441D1B02129B}"/>
    <dgm:cxn modelId="{F2D76127-659F-4A74-ABCD-07BA20AF30DF}" type="presParOf" srcId="{4CBD9995-C4AF-409F-B4CC-A3D5A6995EA8}" destId="{4FF017CA-91BB-4250-BD98-17BA865EE28F}" srcOrd="0" destOrd="0" presId="urn:microsoft.com/office/officeart/2005/8/layout/vList2"/>
    <dgm:cxn modelId="{D9C8FCEF-BAA1-49EC-9688-42B3EB7869A4}" type="presParOf" srcId="{4CBD9995-C4AF-409F-B4CC-A3D5A6995EA8}" destId="{5315E41A-7E0C-4F4D-B149-979FDC33825B}" srcOrd="1" destOrd="0" presId="urn:microsoft.com/office/officeart/2005/8/layout/vList2"/>
    <dgm:cxn modelId="{9A6039B1-D327-41E8-9566-01131653D9FA}" type="presParOf" srcId="{4CBD9995-C4AF-409F-B4CC-A3D5A6995EA8}" destId="{F282B95D-6C97-46B7-8D42-3C07B9A8CB42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53058E-8073-41E4-9765-A356686CD08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0CE96E5-2A7D-4B48-A24B-8F6C5D3BD7A4}">
      <dgm:prSet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飲料店打工</a:t>
          </a:r>
        </a:p>
      </dgm:t>
    </dgm:pt>
    <dgm:pt modelId="{185E470C-6061-47B6-9571-21F0FDABAF97}" cxnId="{B93CD18B-FA3E-4BAF-A984-EC2A2DB35BF9}" type="parTrans">
      <dgm:prSet/>
      <dgm:spPr/>
      <dgm:t>
        <a:bodyPr/>
        <a:lstStyle/>
        <a:p>
          <a:endParaRPr lang="zh-TW" altLang="en-US"/>
        </a:p>
      </dgm:t>
    </dgm:pt>
    <dgm:pt modelId="{FD3C23E8-F2F8-445D-866F-277A72D18A24}" cxnId="{B93CD18B-FA3E-4BAF-A984-EC2A2DB35BF9}" type="sibTrans">
      <dgm:prSet/>
      <dgm:spPr/>
      <dgm:t>
        <a:bodyPr/>
        <a:lstStyle/>
        <a:p>
          <a:endParaRPr lang="zh-TW" altLang="en-US"/>
        </a:p>
      </dgm:t>
    </dgm:pt>
    <dgm:pt modelId="{049BF3CA-F9B6-4902-ACBF-1882ACC63DB3}" type="pres">
      <dgm:prSet presAssocID="{9F53058E-8073-41E4-9765-A356686CD0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FDBCDD-1A6B-41C7-BFB9-A4ACEA74A551}" type="pres">
      <dgm:prSet presAssocID="{70CE96E5-2A7D-4B48-A24B-8F6C5D3BD7A4}" presName="circle1" presStyleLbl="node1" presStyleIdx="0" presStyleCnt="1"/>
      <dgm:spPr/>
    </dgm:pt>
    <dgm:pt modelId="{ECD05ECC-AD71-4228-83E6-312AEE3EEF69}" type="pres">
      <dgm:prSet presAssocID="{70CE96E5-2A7D-4B48-A24B-8F6C5D3BD7A4}" presName="space" presStyleCnt="0"/>
      <dgm:spPr/>
    </dgm:pt>
    <dgm:pt modelId="{BEB54093-F01B-4943-9C6F-D5E216D3D805}" type="pres">
      <dgm:prSet presAssocID="{70CE96E5-2A7D-4B48-A24B-8F6C5D3BD7A4}" presName="rect1" presStyleLbl="alignAcc1" presStyleIdx="0" presStyleCnt="1" custLinFactNeighborX="16853" custLinFactNeighborY="17109"/>
      <dgm:spPr/>
      <dgm:t>
        <a:bodyPr/>
        <a:lstStyle/>
        <a:p>
          <a:endParaRPr lang="zh-TW" altLang="en-US"/>
        </a:p>
      </dgm:t>
    </dgm:pt>
    <dgm:pt modelId="{34A53E12-0E12-41B8-B4E6-DF301B106B91}" type="pres">
      <dgm:prSet presAssocID="{70CE96E5-2A7D-4B48-A24B-8F6C5D3BD7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FC30C5-565A-4D5C-85F8-904A13C3528E}" type="presOf" srcId="{9F53058E-8073-41E4-9765-A356686CD084}" destId="{049BF3CA-F9B6-4902-ACBF-1882ACC63DB3}" srcOrd="0" destOrd="0" presId="urn:microsoft.com/office/officeart/2005/8/layout/target3"/>
    <dgm:cxn modelId="{20BF28AC-B252-41AE-B1CF-C72E3B979191}" type="presOf" srcId="{70CE96E5-2A7D-4B48-A24B-8F6C5D3BD7A4}" destId="{34A53E12-0E12-41B8-B4E6-DF301B106B91}" srcOrd="1" destOrd="0" presId="urn:microsoft.com/office/officeart/2005/8/layout/target3"/>
    <dgm:cxn modelId="{B93CD18B-FA3E-4BAF-A984-EC2A2DB35BF9}" srcId="{9F53058E-8073-41E4-9765-A356686CD084}" destId="{70CE96E5-2A7D-4B48-A24B-8F6C5D3BD7A4}" srcOrd="0" destOrd="0" parTransId="{185E470C-6061-47B6-9571-21F0FDABAF97}" sibTransId="{FD3C23E8-F2F8-445D-866F-277A72D18A24}"/>
    <dgm:cxn modelId="{EE4225D1-39E2-4C8C-9145-118348D0D793}" type="presOf" srcId="{70CE96E5-2A7D-4B48-A24B-8F6C5D3BD7A4}" destId="{BEB54093-F01B-4943-9C6F-D5E216D3D805}" srcOrd="0" destOrd="0" presId="urn:microsoft.com/office/officeart/2005/8/layout/target3"/>
    <dgm:cxn modelId="{E2697D31-B889-4988-8976-E270DF2118EC}" type="presParOf" srcId="{049BF3CA-F9B6-4902-ACBF-1882ACC63DB3}" destId="{53FDBCDD-1A6B-41C7-BFB9-A4ACEA74A551}" srcOrd="0" destOrd="0" presId="urn:microsoft.com/office/officeart/2005/8/layout/target3"/>
    <dgm:cxn modelId="{3CFFA8CF-B389-4F68-99AF-C4EE2D040FB3}" type="presParOf" srcId="{049BF3CA-F9B6-4902-ACBF-1882ACC63DB3}" destId="{ECD05ECC-AD71-4228-83E6-312AEE3EEF69}" srcOrd="1" destOrd="0" presId="urn:microsoft.com/office/officeart/2005/8/layout/target3"/>
    <dgm:cxn modelId="{B6263FF2-4EA5-4AC7-BEC0-6EFF2193603E}" type="presParOf" srcId="{049BF3CA-F9B6-4902-ACBF-1882ACC63DB3}" destId="{BEB54093-F01B-4943-9C6F-D5E216D3D805}" srcOrd="2" destOrd="0" presId="urn:microsoft.com/office/officeart/2005/8/layout/target3"/>
    <dgm:cxn modelId="{C0541C32-1EF3-4D34-BC78-7F3A83250481}" type="presParOf" srcId="{049BF3CA-F9B6-4902-ACBF-1882ACC63DB3}" destId="{34A53E12-0E12-41B8-B4E6-DF301B106B91}" srcOrd="3" destOrd="0" presId="urn:microsoft.com/office/officeart/2005/8/layout/targe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2E893-E3F2-4F7A-B7F1-8A6AE49ACC2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95C79C2-7AC0-419F-98F9-2AE593041234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寫作是現代生活中的重要工具，需要反覆操練，學習技巧，經由訓練越磨越亮，使溝通表達更加清楚順暢。</a:t>
          </a:r>
          <a:endParaRPr lang="zh-TW" altLang="en-US" sz="2800" dirty="0"/>
        </a:p>
      </dgm:t>
    </dgm:pt>
    <dgm:pt modelId="{6E9A83DB-FC90-4D46-98C7-E97343225693}" cxnId="{83BB04DD-EDBB-4906-92E8-3BABB66FDC5F}" type="parTrans">
      <dgm:prSet/>
      <dgm:spPr/>
      <dgm:t>
        <a:bodyPr/>
        <a:lstStyle/>
        <a:p>
          <a:endParaRPr lang="zh-TW" altLang="en-US"/>
        </a:p>
      </dgm:t>
    </dgm:pt>
    <dgm:pt modelId="{7A740D62-3487-4654-BF60-B4CD2E0BCDEF}" cxnId="{83BB04DD-EDBB-4906-92E8-3BABB66FDC5F}" type="sibTrans">
      <dgm:prSet/>
      <dgm:spPr/>
      <dgm:t>
        <a:bodyPr/>
        <a:lstStyle/>
        <a:p>
          <a:endParaRPr lang="zh-TW" altLang="en-US"/>
        </a:p>
      </dgm:t>
    </dgm:pt>
    <dgm:pt modelId="{D0904560-B38D-4A42-B2FE-211DB96B02C1}">
      <dgm:prSet phldrT="[文字]" custT="1"/>
      <dgm:spPr/>
      <dgm:t>
        <a:bodyPr/>
        <a:lstStyle/>
        <a:p>
          <a:pPr algn="just"/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我們從小以為只要識字，只要能聽、說、讀、寫，自然會寫作、能寫作。</a:t>
          </a:r>
          <a:endParaRPr lang="zh-TW" altLang="en-US" sz="2800" dirty="0"/>
        </a:p>
      </dgm:t>
    </dgm:pt>
    <dgm:pt modelId="{86F4688E-4273-43AF-A2BA-960F42D764E3}" cxnId="{6ADF852B-5D40-4382-8D39-636FDF968AB1}" type="parTrans">
      <dgm:prSet/>
      <dgm:spPr/>
      <dgm:t>
        <a:bodyPr/>
        <a:lstStyle/>
        <a:p>
          <a:endParaRPr lang="zh-TW" altLang="en-US"/>
        </a:p>
      </dgm:t>
    </dgm:pt>
    <dgm:pt modelId="{A616BE69-ED76-4B56-BFB2-3561BC5B1D87}" cxnId="{6ADF852B-5D40-4382-8D39-636FDF968AB1}" type="sibTrans">
      <dgm:prSet/>
      <dgm:spPr/>
      <dgm:t>
        <a:bodyPr/>
        <a:lstStyle/>
        <a:p>
          <a:endParaRPr lang="zh-TW" altLang="en-US"/>
        </a:p>
      </dgm:t>
    </dgm:pt>
    <dgm:pt modelId="{A142AF9C-E990-493D-B99F-BD82783CA012}">
      <dgm:prSet phldrT="[文字]" custT="1"/>
      <dgm:spPr/>
      <dgm:t>
        <a:bodyPr/>
        <a:lstStyle/>
        <a:p>
          <a:pPr algn="just"/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寫作能力被我們以本能看待而嚴重忽略，未能認真培育。</a:t>
          </a:r>
          <a:endParaRPr lang="zh-TW" altLang="en-US" sz="2800" dirty="0"/>
        </a:p>
      </dgm:t>
    </dgm:pt>
    <dgm:pt modelId="{AD011D62-3A9F-4590-B0FE-7C01D83BD07E}" cxnId="{E4A0975E-1CF1-4729-9F79-87A39EF7BE79}" type="parTrans">
      <dgm:prSet/>
      <dgm:spPr/>
      <dgm:t>
        <a:bodyPr/>
        <a:lstStyle/>
        <a:p>
          <a:endParaRPr lang="zh-TW" altLang="en-US"/>
        </a:p>
      </dgm:t>
    </dgm:pt>
    <dgm:pt modelId="{78AE77C1-D32F-437A-BF01-70ABFDA31881}" cxnId="{E4A0975E-1CF1-4729-9F79-87A39EF7BE79}" type="sibTrans">
      <dgm:prSet/>
      <dgm:spPr/>
      <dgm:t>
        <a:bodyPr/>
        <a:lstStyle/>
        <a:p>
          <a:endParaRPr lang="zh-TW" altLang="en-US"/>
        </a:p>
      </dgm:t>
    </dgm:pt>
    <dgm:pt modelId="{27966F12-9990-4BC7-9C7D-94E4CBB66CC5}" type="pres">
      <dgm:prSet presAssocID="{A932E893-E3F2-4F7A-B7F1-8A6AE49ACC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401F19-A5E7-4BB0-A96B-FC139BF80ABE}" type="pres">
      <dgm:prSet presAssocID="{495C79C2-7AC0-419F-98F9-2AE593041234}" presName="centerShape" presStyleLbl="node0" presStyleIdx="0" presStyleCnt="1" custScaleX="108733" custScaleY="109567" custLinFactNeighborX="181" custLinFactNeighborY="-2673"/>
      <dgm:spPr/>
      <dgm:t>
        <a:bodyPr/>
        <a:lstStyle/>
        <a:p>
          <a:endParaRPr lang="zh-TW" altLang="en-US"/>
        </a:p>
      </dgm:t>
    </dgm:pt>
    <dgm:pt modelId="{15841E01-BADF-4D28-A458-0C100D0BE4DF}" type="pres">
      <dgm:prSet presAssocID="{86F4688E-4273-43AF-A2BA-960F42D764E3}" presName="parTrans" presStyleLbl="bgSibTrans2D1" presStyleIdx="0" presStyleCnt="2" custLinFactY="18156" custLinFactNeighborX="-10181" custLinFactNeighborY="100000"/>
      <dgm:spPr/>
      <dgm:t>
        <a:bodyPr/>
        <a:lstStyle/>
        <a:p>
          <a:endParaRPr lang="zh-TW" altLang="en-US"/>
        </a:p>
      </dgm:t>
    </dgm:pt>
    <dgm:pt modelId="{B7200913-8326-4081-BBB4-2C01B4FD6905}" type="pres">
      <dgm:prSet presAssocID="{D0904560-B38D-4A42-B2FE-211DB96B02C1}" presName="node" presStyleLbl="node1" presStyleIdx="0" presStyleCnt="2" custScaleX="97636" custScaleY="72596" custRadScaleRad="87849" custRadScaleInc="-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6D102F-F0A5-49D4-B8D1-B7E17491A9D2}" type="pres">
      <dgm:prSet presAssocID="{AD011D62-3A9F-4590-B0FE-7C01D83BD07E}" presName="parTrans" presStyleLbl="bgSibTrans2D1" presStyleIdx="1" presStyleCnt="2" custAng="98076" custScaleX="85143" custLinFactY="22094" custLinFactNeighborX="-801" custLinFactNeighborY="100000"/>
      <dgm:spPr/>
      <dgm:t>
        <a:bodyPr/>
        <a:lstStyle/>
        <a:p>
          <a:endParaRPr lang="zh-TW" altLang="en-US"/>
        </a:p>
      </dgm:t>
    </dgm:pt>
    <dgm:pt modelId="{3C41FBD4-1330-4C41-B706-793F5D32AD8F}" type="pres">
      <dgm:prSet presAssocID="{A142AF9C-E990-493D-B99F-BD82783CA012}" presName="node" presStyleLbl="node1" presStyleIdx="1" presStyleCnt="2" custScaleX="108440" custScaleY="73384" custRadScaleRad="93688" custRadScaleInc="44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57FFE16-BBBC-401F-9632-4773F62A68A2}" type="presOf" srcId="{AD011D62-3A9F-4590-B0FE-7C01D83BD07E}" destId="{C66D102F-F0A5-49D4-B8D1-B7E17491A9D2}" srcOrd="0" destOrd="0" presId="urn:microsoft.com/office/officeart/2005/8/layout/radial4"/>
    <dgm:cxn modelId="{E4A0975E-1CF1-4729-9F79-87A39EF7BE79}" srcId="{495C79C2-7AC0-419F-98F9-2AE593041234}" destId="{A142AF9C-E990-493D-B99F-BD82783CA012}" srcOrd="1" destOrd="0" parTransId="{AD011D62-3A9F-4590-B0FE-7C01D83BD07E}" sibTransId="{78AE77C1-D32F-437A-BF01-70ABFDA31881}"/>
    <dgm:cxn modelId="{8043DFA9-D95A-4AA3-BB94-8DB0EA69B47E}" type="presOf" srcId="{86F4688E-4273-43AF-A2BA-960F42D764E3}" destId="{15841E01-BADF-4D28-A458-0C100D0BE4DF}" srcOrd="0" destOrd="0" presId="urn:microsoft.com/office/officeart/2005/8/layout/radial4"/>
    <dgm:cxn modelId="{A173FECC-2B91-401A-8064-2526925FA394}" type="presOf" srcId="{A932E893-E3F2-4F7A-B7F1-8A6AE49ACC2D}" destId="{27966F12-9990-4BC7-9C7D-94E4CBB66CC5}" srcOrd="0" destOrd="0" presId="urn:microsoft.com/office/officeart/2005/8/layout/radial4"/>
    <dgm:cxn modelId="{83BB04DD-EDBB-4906-92E8-3BABB66FDC5F}" srcId="{A932E893-E3F2-4F7A-B7F1-8A6AE49ACC2D}" destId="{495C79C2-7AC0-419F-98F9-2AE593041234}" srcOrd="0" destOrd="0" parTransId="{6E9A83DB-FC90-4D46-98C7-E97343225693}" sibTransId="{7A740D62-3487-4654-BF60-B4CD2E0BCDEF}"/>
    <dgm:cxn modelId="{E75EABA5-AD11-4B42-8B13-FC33F90DA898}" type="presOf" srcId="{495C79C2-7AC0-419F-98F9-2AE593041234}" destId="{BD401F19-A5E7-4BB0-A96B-FC139BF80ABE}" srcOrd="0" destOrd="0" presId="urn:microsoft.com/office/officeart/2005/8/layout/radial4"/>
    <dgm:cxn modelId="{28AC3A4F-2E3D-4CAE-B918-04DEF6A7D4E1}" type="presOf" srcId="{D0904560-B38D-4A42-B2FE-211DB96B02C1}" destId="{B7200913-8326-4081-BBB4-2C01B4FD6905}" srcOrd="0" destOrd="0" presId="urn:microsoft.com/office/officeart/2005/8/layout/radial4"/>
    <dgm:cxn modelId="{6ADF852B-5D40-4382-8D39-636FDF968AB1}" srcId="{495C79C2-7AC0-419F-98F9-2AE593041234}" destId="{D0904560-B38D-4A42-B2FE-211DB96B02C1}" srcOrd="0" destOrd="0" parTransId="{86F4688E-4273-43AF-A2BA-960F42D764E3}" sibTransId="{A616BE69-ED76-4B56-BFB2-3561BC5B1D87}"/>
    <dgm:cxn modelId="{00FB605B-F115-44B6-9250-3FAFA6513AE7}" type="presOf" srcId="{A142AF9C-E990-493D-B99F-BD82783CA012}" destId="{3C41FBD4-1330-4C41-B706-793F5D32AD8F}" srcOrd="0" destOrd="0" presId="urn:microsoft.com/office/officeart/2005/8/layout/radial4"/>
    <dgm:cxn modelId="{4F719E19-EDDD-4485-823F-C6E0E1591710}" type="presParOf" srcId="{27966F12-9990-4BC7-9C7D-94E4CBB66CC5}" destId="{BD401F19-A5E7-4BB0-A96B-FC139BF80ABE}" srcOrd="0" destOrd="0" presId="urn:microsoft.com/office/officeart/2005/8/layout/radial4"/>
    <dgm:cxn modelId="{D450264D-5219-488C-B93C-3FD05319F944}" type="presParOf" srcId="{27966F12-9990-4BC7-9C7D-94E4CBB66CC5}" destId="{15841E01-BADF-4D28-A458-0C100D0BE4DF}" srcOrd="1" destOrd="0" presId="urn:microsoft.com/office/officeart/2005/8/layout/radial4"/>
    <dgm:cxn modelId="{FE62F993-0E88-44B4-98DB-84318E9CF794}" type="presParOf" srcId="{27966F12-9990-4BC7-9C7D-94E4CBB66CC5}" destId="{B7200913-8326-4081-BBB4-2C01B4FD6905}" srcOrd="2" destOrd="0" presId="urn:microsoft.com/office/officeart/2005/8/layout/radial4"/>
    <dgm:cxn modelId="{5F3EE16E-252B-4DBB-831D-EB969B00A177}" type="presParOf" srcId="{27966F12-9990-4BC7-9C7D-94E4CBB66CC5}" destId="{C66D102F-F0A5-49D4-B8D1-B7E17491A9D2}" srcOrd="3" destOrd="0" presId="urn:microsoft.com/office/officeart/2005/8/layout/radial4"/>
    <dgm:cxn modelId="{89F9F0F2-6114-486A-92EA-0C9085D0268B}" type="presParOf" srcId="{27966F12-9990-4BC7-9C7D-94E4CBB66CC5}" destId="{3C41FBD4-1330-4C41-B706-793F5D32AD8F}" srcOrd="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F1E49-6996-4CE5-8E53-BD7413770BD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4042318-908F-4105-B001-EDFA4374B227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六位美麗的人魚公主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FE9E43-9702-4FAC-8594-4E0C6777FCC5}" cxnId="{9EDC78ED-8DD4-4F62-921F-B59070C11317}" type="parTrans">
      <dgm:prSet/>
      <dgm:spPr/>
      <dgm:t>
        <a:bodyPr/>
        <a:lstStyle/>
        <a:p>
          <a:endParaRPr lang="zh-TW" altLang="en-US"/>
        </a:p>
      </dgm:t>
    </dgm:pt>
    <dgm:pt modelId="{B04E6734-5AEB-4C8E-9C49-BED63B0E68A0}" cxnId="{9EDC78ED-8DD4-4F62-921F-B59070C11317}" type="sibTrans">
      <dgm:prSet/>
      <dgm:spPr/>
      <dgm:t>
        <a:bodyPr/>
        <a:lstStyle/>
        <a:p>
          <a:endParaRPr lang="zh-TW" altLang="en-US"/>
        </a:p>
      </dgm:t>
    </dgm:pt>
    <dgm:pt modelId="{FB3AFAEF-6607-41AA-8ABD-994DD343052D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最小最美麗的公主，有著金黃長髮，想去海面瞧瞧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AA6789-ADB7-4498-82F6-8F679E74868C}" cxnId="{7881265C-14B2-4892-85EC-9B1FC080DC88}" type="parTrans">
      <dgm:prSet/>
      <dgm:spPr/>
      <dgm:t>
        <a:bodyPr/>
        <a:lstStyle/>
        <a:p>
          <a:endParaRPr lang="zh-TW" altLang="en-US"/>
        </a:p>
      </dgm:t>
    </dgm:pt>
    <dgm:pt modelId="{25902130-A55E-40AF-ACB2-1DD2003E835B}" cxnId="{7881265C-14B2-4892-85EC-9B1FC080DC88}" type="sibTrans">
      <dgm:prSet/>
      <dgm:spPr/>
      <dgm:t>
        <a:bodyPr/>
        <a:lstStyle/>
        <a:p>
          <a:endParaRPr lang="zh-TW" altLang="en-US"/>
        </a:p>
      </dgm:t>
    </dgm:pt>
    <dgm:pt modelId="{9F9B99D0-C104-4259-9655-25DAC0B97F98}">
      <dgm:prSet custT="1"/>
      <dgm:spPr/>
      <dgm:t>
        <a:bodyPr/>
        <a:lstStyle/>
        <a:p>
          <a:r>
            <a:rPr 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15</a:t>
          </a:r>
          <a:r>
            <a:rPr 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歲生日時，遇見落難的王子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DF8C7B-1BEB-45F8-8634-83EB2C3F28AD}" cxnId="{6DC217BB-0B0C-4103-B317-4B16E5DD9AA2}" type="parTrans">
      <dgm:prSet/>
      <dgm:spPr/>
      <dgm:t>
        <a:bodyPr/>
        <a:lstStyle/>
        <a:p>
          <a:endParaRPr lang="zh-TW" altLang="en-US"/>
        </a:p>
      </dgm:t>
    </dgm:pt>
    <dgm:pt modelId="{333DC552-AAD6-4785-8052-843A717779E1}" cxnId="{6DC217BB-0B0C-4103-B317-4B16E5DD9AA2}" type="sibTrans">
      <dgm:prSet/>
      <dgm:spPr/>
      <dgm:t>
        <a:bodyPr/>
        <a:lstStyle/>
        <a:p>
          <a:endParaRPr lang="zh-TW" altLang="en-US"/>
        </a:p>
      </dgm:t>
    </dgm:pt>
    <dgm:pt modelId="{773C51B3-345D-4F90-BBDF-1E2B91916587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公主救了王子以後躲藏起來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388FB7-2BCA-4153-8F9F-33DFB27098BA}" cxnId="{F6A7CEEE-02A5-44B4-AA4D-117736F731DA}" type="parTrans">
      <dgm:prSet/>
      <dgm:spPr/>
      <dgm:t>
        <a:bodyPr/>
        <a:lstStyle/>
        <a:p>
          <a:endParaRPr lang="zh-TW" altLang="en-US"/>
        </a:p>
      </dgm:t>
    </dgm:pt>
    <dgm:pt modelId="{A6AEBD92-FA22-488E-8C59-7F84559C2DC8}" cxnId="{F6A7CEEE-02A5-44B4-AA4D-117736F731DA}" type="sibTrans">
      <dgm:prSet/>
      <dgm:spPr/>
      <dgm:t>
        <a:bodyPr/>
        <a:lstStyle/>
        <a:p>
          <a:endParaRPr lang="zh-TW" altLang="en-US"/>
        </a:p>
      </dgm:t>
    </dgm:pt>
    <dgm:pt modelId="{5BBCC18F-202F-4AC0-A457-940215C17158}" type="pres">
      <dgm:prSet presAssocID="{590F1E49-6996-4CE5-8E53-BD7413770B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6089CB-265B-4D29-B0FE-CAB764464BC6}" type="pres">
      <dgm:prSet presAssocID="{24042318-908F-4105-B001-EDFA4374B227}" presName="parentText" presStyleLbl="node1" presStyleIdx="0" presStyleCnt="4" custLinFactNeighborX="-256" custLinFactNeighborY="-33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34899-47B9-4AFF-8E69-2A4D46BC980D}" type="pres">
      <dgm:prSet presAssocID="{B04E6734-5AEB-4C8E-9C49-BED63B0E68A0}" presName="spacer" presStyleCnt="0"/>
      <dgm:spPr/>
    </dgm:pt>
    <dgm:pt modelId="{12563129-7B25-4353-A509-CAF1166CD277}" type="pres">
      <dgm:prSet presAssocID="{FB3AFAEF-6607-41AA-8ABD-994DD343052D}" presName="parentText" presStyleLbl="node1" presStyleIdx="1" presStyleCnt="4" custScaleX="92890" custLinFactNeighborX="6674" custLinFactNeighborY="-390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CEE45E-CFD7-4977-BD1D-6B1CB744283B}" type="pres">
      <dgm:prSet presAssocID="{25902130-A55E-40AF-ACB2-1DD2003E835B}" presName="spacer" presStyleCnt="0"/>
      <dgm:spPr/>
    </dgm:pt>
    <dgm:pt modelId="{DDAAFF90-17AE-4512-9BE5-AA1E3E5C42A8}" type="pres">
      <dgm:prSet presAssocID="{9F9B99D0-C104-4259-9655-25DAC0B97F98}" presName="parentText" presStyleLbl="node1" presStyleIdx="2" presStyleCnt="4" custScaleX="72592" custLinFactNeighborX="19241" custLinFactNeighborY="951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9AD1A-C216-482B-9E7F-C948B3346194}" type="pres">
      <dgm:prSet presAssocID="{333DC552-AAD6-4785-8052-843A717779E1}" presName="spacer" presStyleCnt="0"/>
      <dgm:spPr/>
    </dgm:pt>
    <dgm:pt modelId="{EA937117-7EBA-42B0-9902-284DB4B7E08F}" type="pres">
      <dgm:prSet presAssocID="{773C51B3-345D-4F90-BBDF-1E2B91916587}" presName="parentText" presStyleLbl="node1" presStyleIdx="3" presStyleCnt="4" custScaleX="57922" custLinFactNeighborX="24446" custLinFactNeighborY="-101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5F6CE3-B19E-4E3D-8D25-7F99C83AC299}" type="presOf" srcId="{FB3AFAEF-6607-41AA-8ABD-994DD343052D}" destId="{12563129-7B25-4353-A509-CAF1166CD277}" srcOrd="0" destOrd="0" presId="urn:microsoft.com/office/officeart/2005/8/layout/vList2"/>
    <dgm:cxn modelId="{9EDC78ED-8DD4-4F62-921F-B59070C11317}" srcId="{590F1E49-6996-4CE5-8E53-BD7413770BD9}" destId="{24042318-908F-4105-B001-EDFA4374B227}" srcOrd="0" destOrd="0" parTransId="{CFFE9E43-9702-4FAC-8594-4E0C6777FCC5}" sibTransId="{B04E6734-5AEB-4C8E-9C49-BED63B0E68A0}"/>
    <dgm:cxn modelId="{B5BA7508-5E60-42DB-AE78-010C392F3179}" type="presOf" srcId="{24042318-908F-4105-B001-EDFA4374B227}" destId="{6D6089CB-265B-4D29-B0FE-CAB764464BC6}" srcOrd="0" destOrd="0" presId="urn:microsoft.com/office/officeart/2005/8/layout/vList2"/>
    <dgm:cxn modelId="{F6A7CEEE-02A5-44B4-AA4D-117736F731DA}" srcId="{590F1E49-6996-4CE5-8E53-BD7413770BD9}" destId="{773C51B3-345D-4F90-BBDF-1E2B91916587}" srcOrd="3" destOrd="0" parTransId="{37388FB7-2BCA-4153-8F9F-33DFB27098BA}" sibTransId="{A6AEBD92-FA22-488E-8C59-7F84559C2DC8}"/>
    <dgm:cxn modelId="{C86E2E4B-0502-4E5D-8D45-C8195942C584}" type="presOf" srcId="{590F1E49-6996-4CE5-8E53-BD7413770BD9}" destId="{5BBCC18F-202F-4AC0-A457-940215C17158}" srcOrd="0" destOrd="0" presId="urn:microsoft.com/office/officeart/2005/8/layout/vList2"/>
    <dgm:cxn modelId="{D760BCE3-459C-4A62-98C9-5C6254754D68}" type="presOf" srcId="{773C51B3-345D-4F90-BBDF-1E2B91916587}" destId="{EA937117-7EBA-42B0-9902-284DB4B7E08F}" srcOrd="0" destOrd="0" presId="urn:microsoft.com/office/officeart/2005/8/layout/vList2"/>
    <dgm:cxn modelId="{7881265C-14B2-4892-85EC-9B1FC080DC88}" srcId="{590F1E49-6996-4CE5-8E53-BD7413770BD9}" destId="{FB3AFAEF-6607-41AA-8ABD-994DD343052D}" srcOrd="1" destOrd="0" parTransId="{33AA6789-ADB7-4498-82F6-8F679E74868C}" sibTransId="{25902130-A55E-40AF-ACB2-1DD2003E835B}"/>
    <dgm:cxn modelId="{B87407AE-6DC6-4263-9A84-501F108DFACC}" type="presOf" srcId="{9F9B99D0-C104-4259-9655-25DAC0B97F98}" destId="{DDAAFF90-17AE-4512-9BE5-AA1E3E5C42A8}" srcOrd="0" destOrd="0" presId="urn:microsoft.com/office/officeart/2005/8/layout/vList2"/>
    <dgm:cxn modelId="{6DC217BB-0B0C-4103-B317-4B16E5DD9AA2}" srcId="{590F1E49-6996-4CE5-8E53-BD7413770BD9}" destId="{9F9B99D0-C104-4259-9655-25DAC0B97F98}" srcOrd="2" destOrd="0" parTransId="{29DF8C7B-1BEB-45F8-8634-83EB2C3F28AD}" sibTransId="{333DC552-AAD6-4785-8052-843A717779E1}"/>
    <dgm:cxn modelId="{629E2FD9-BCE3-4F6D-B089-9EFE05F3D653}" type="presParOf" srcId="{5BBCC18F-202F-4AC0-A457-940215C17158}" destId="{6D6089CB-265B-4D29-B0FE-CAB764464BC6}" srcOrd="0" destOrd="0" presId="urn:microsoft.com/office/officeart/2005/8/layout/vList2"/>
    <dgm:cxn modelId="{F203B2C1-0A2C-4407-977C-00298AA05AC9}" type="presParOf" srcId="{5BBCC18F-202F-4AC0-A457-940215C17158}" destId="{78734899-47B9-4AFF-8E69-2A4D46BC980D}" srcOrd="1" destOrd="0" presId="urn:microsoft.com/office/officeart/2005/8/layout/vList2"/>
    <dgm:cxn modelId="{B4F0EB32-2AEB-4E19-9052-BA7A5A3C17C3}" type="presParOf" srcId="{5BBCC18F-202F-4AC0-A457-940215C17158}" destId="{12563129-7B25-4353-A509-CAF1166CD277}" srcOrd="2" destOrd="0" presId="urn:microsoft.com/office/officeart/2005/8/layout/vList2"/>
    <dgm:cxn modelId="{AD725195-8FE2-48B8-A130-6D9F6D0F5613}" type="presParOf" srcId="{5BBCC18F-202F-4AC0-A457-940215C17158}" destId="{7FCEE45E-CFD7-4977-BD1D-6B1CB744283B}" srcOrd="3" destOrd="0" presId="urn:microsoft.com/office/officeart/2005/8/layout/vList2"/>
    <dgm:cxn modelId="{82ABDEA9-DC46-4722-AA53-F1A8D444474C}" type="presParOf" srcId="{5BBCC18F-202F-4AC0-A457-940215C17158}" destId="{DDAAFF90-17AE-4512-9BE5-AA1E3E5C42A8}" srcOrd="4" destOrd="0" presId="urn:microsoft.com/office/officeart/2005/8/layout/vList2"/>
    <dgm:cxn modelId="{C9B73AE4-44E9-46B8-B2F4-7CBAD5914566}" type="presParOf" srcId="{5BBCC18F-202F-4AC0-A457-940215C17158}" destId="{3CA9AD1A-C216-482B-9E7F-C948B3346194}" srcOrd="5" destOrd="0" presId="urn:microsoft.com/office/officeart/2005/8/layout/vList2"/>
    <dgm:cxn modelId="{234E6953-FA58-4BE4-A4A9-245E499A4792}" type="presParOf" srcId="{5BBCC18F-202F-4AC0-A457-940215C17158}" destId="{EA937117-7EBA-42B0-9902-284DB4B7E08F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B9307-6928-4965-9CE3-874CB0668B1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0DA97E1-5B8A-4A19-9AE4-F0882A2C5543}">
      <dgm:prSet custT="1"/>
      <dgm:spPr>
        <a:ln w="12700"/>
      </dgm:spPr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因為是人魚，無法接近王子，只能遠望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3E9A40-6DDF-4C2E-B722-8883B8D72787}" cxnId="{A019F23D-7285-4B01-90CD-4E8861D4F5F8}" type="parTrans">
      <dgm:prSet/>
      <dgm:spPr/>
      <dgm:t>
        <a:bodyPr/>
        <a:lstStyle/>
        <a:p>
          <a:endParaRPr lang="zh-TW" altLang="en-US"/>
        </a:p>
      </dgm:t>
    </dgm:pt>
    <dgm:pt modelId="{9F247FFF-0035-4F4B-883B-D5E2661DE27D}" cxnId="{A019F23D-7285-4B01-90CD-4E8861D4F5F8}" type="sibTrans">
      <dgm:prSet/>
      <dgm:spPr/>
      <dgm:t>
        <a:bodyPr/>
        <a:lstStyle/>
        <a:p>
          <a:endParaRPr lang="zh-TW" altLang="en-US"/>
        </a:p>
      </dgm:t>
    </dgm:pt>
    <dgm:pt modelId="{76EF4D36-710A-484D-9C17-785ED5058F5C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尾巴變成雙腳，走起路來像刀割般疼痛，並且剝奪了美妙的聲音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253279-E93B-46E2-BD98-1CC93532C6A5}" cxnId="{6371858F-60B9-47CE-A6DC-A14C6C0190F7}" type="parTrans">
      <dgm:prSet/>
      <dgm:spPr/>
      <dgm:t>
        <a:bodyPr/>
        <a:lstStyle/>
        <a:p>
          <a:endParaRPr lang="zh-TW" altLang="en-US"/>
        </a:p>
      </dgm:t>
    </dgm:pt>
    <dgm:pt modelId="{1A614BB4-CBDE-4F47-A588-93676E3631AF}" cxnId="{6371858F-60B9-47CE-A6DC-A14C6C0190F7}" type="sibTrans">
      <dgm:prSet/>
      <dgm:spPr/>
      <dgm:t>
        <a:bodyPr/>
        <a:lstStyle/>
        <a:p>
          <a:endParaRPr lang="zh-TW" altLang="en-US"/>
        </a:p>
      </dgm:t>
    </dgm:pt>
    <dgm:pt modelId="{77BAE459-36DD-480A-A269-17EE43E259B5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人魚公主終於與王子相見</a:t>
          </a:r>
        </a:p>
      </dgm:t>
    </dgm:pt>
    <dgm:pt modelId="{AEA1C05C-EA74-4B16-8B5C-27D509225D34}" cxnId="{31463AFF-9C80-4432-839B-A4E575266FDB}" type="parTrans">
      <dgm:prSet/>
      <dgm:spPr/>
      <dgm:t>
        <a:bodyPr/>
        <a:lstStyle/>
        <a:p>
          <a:endParaRPr lang="zh-TW" altLang="en-US"/>
        </a:p>
      </dgm:t>
    </dgm:pt>
    <dgm:pt modelId="{03D60ED4-FFB0-4811-B93E-7F42B769F4CB}" cxnId="{31463AFF-9C80-4432-839B-A4E575266FDB}" type="sibTrans">
      <dgm:prSet/>
      <dgm:spPr/>
      <dgm:t>
        <a:bodyPr/>
        <a:lstStyle/>
        <a:p>
          <a:endParaRPr lang="zh-TW" altLang="en-US"/>
        </a:p>
      </dgm:t>
    </dgm:pt>
    <dgm:pt modelId="{9DEB16A4-502F-4DE6-8838-C7A55433D4D8}">
      <dgm:prSet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求助巫婆，想變成人類</a:t>
          </a:r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BD394A-912F-4ACF-9D8A-5430BCB58A6C}" cxnId="{6C2B3718-EFC0-4ECD-A2FC-8919A213DF9F}" type="parTrans">
      <dgm:prSet/>
      <dgm:spPr/>
      <dgm:t>
        <a:bodyPr/>
        <a:lstStyle/>
        <a:p>
          <a:endParaRPr lang="zh-TW" altLang="en-US"/>
        </a:p>
      </dgm:t>
    </dgm:pt>
    <dgm:pt modelId="{F994C100-92FB-4536-A19D-93F66DB35AC2}" cxnId="{6C2B3718-EFC0-4ECD-A2FC-8919A213DF9F}" type="sibTrans">
      <dgm:prSet/>
      <dgm:spPr/>
      <dgm:t>
        <a:bodyPr/>
        <a:lstStyle/>
        <a:p>
          <a:endParaRPr lang="zh-TW" altLang="en-US"/>
        </a:p>
      </dgm:t>
    </dgm:pt>
    <dgm:pt modelId="{83667BFF-2B93-44EE-A554-457397ADD05F}" type="pres">
      <dgm:prSet presAssocID="{A5EB9307-6928-4965-9CE3-874CB0668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5FDAFD-1BF6-45BA-B6E2-3437CCDA5689}" type="pres">
      <dgm:prSet presAssocID="{60DA97E1-5B8A-4A19-9AE4-F0882A2C5543}" presName="parentText" presStyleLbl="node1" presStyleIdx="0" presStyleCnt="4" custScaleY="80364" custLinFactNeighborY="6724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5C523A-27B2-4525-A2E7-E764B5D439CB}" type="pres">
      <dgm:prSet presAssocID="{9F247FFF-0035-4F4B-883B-D5E2661DE27D}" presName="spacer" presStyleCnt="0"/>
      <dgm:spPr/>
    </dgm:pt>
    <dgm:pt modelId="{8E4B1C1F-4758-4B93-A565-A481FDEDF5D6}" type="pres">
      <dgm:prSet presAssocID="{9DEB16A4-502F-4DE6-8838-C7A55433D4D8}" presName="parentText" presStyleLbl="node1" presStyleIdx="1" presStyleCnt="4" custScaleX="85452" custScaleY="83771" custLinFactNeighborX="9671" custLinFactNeighborY="412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91652F-A187-498B-8B9E-739272BA2D6B}" type="pres">
      <dgm:prSet presAssocID="{F994C100-92FB-4536-A19D-93F66DB35AC2}" presName="spacer" presStyleCnt="0"/>
      <dgm:spPr/>
    </dgm:pt>
    <dgm:pt modelId="{89D68C8D-05B1-4159-982E-718A8FD61DCC}" type="pres">
      <dgm:prSet presAssocID="{76EF4D36-710A-484D-9C17-785ED5058F5C}" presName="parentText" presStyleLbl="node1" presStyleIdx="2" presStyleCnt="4" custScaleX="68272" custScaleY="82703" custLinFactNeighborX="14688" custLinFactNeighborY="475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3813B9-F2CF-45EA-8944-499960C80741}" type="pres">
      <dgm:prSet presAssocID="{1A614BB4-CBDE-4F47-A588-93676E3631AF}" presName="spacer" presStyleCnt="0"/>
      <dgm:spPr/>
    </dgm:pt>
    <dgm:pt modelId="{EE24EE14-71F3-4432-9819-DAD1A21AB32E}" type="pres">
      <dgm:prSet presAssocID="{77BAE459-36DD-480A-A269-17EE43E259B5}" presName="parentText" presStyleLbl="node1" presStyleIdx="3" presStyleCnt="4" custScaleX="47651" custScaleY="72769" custLinFactNeighborX="26175" custLinFactNeighborY="645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ECC8B4-AC6E-4C85-8186-710BA6FBB555}" type="presOf" srcId="{60DA97E1-5B8A-4A19-9AE4-F0882A2C5543}" destId="{525FDAFD-1BF6-45BA-B6E2-3437CCDA5689}" srcOrd="0" destOrd="0" presId="urn:microsoft.com/office/officeart/2005/8/layout/vList2"/>
    <dgm:cxn modelId="{A019F23D-7285-4B01-90CD-4E8861D4F5F8}" srcId="{A5EB9307-6928-4965-9CE3-874CB0668B13}" destId="{60DA97E1-5B8A-4A19-9AE4-F0882A2C5543}" srcOrd="0" destOrd="0" parTransId="{213E9A40-6DDF-4C2E-B722-8883B8D72787}" sibTransId="{9F247FFF-0035-4F4B-883B-D5E2661DE27D}"/>
    <dgm:cxn modelId="{ACB1C285-739F-4AF6-94F2-4678C0A43309}" type="presOf" srcId="{A5EB9307-6928-4965-9CE3-874CB0668B13}" destId="{83667BFF-2B93-44EE-A554-457397ADD05F}" srcOrd="0" destOrd="0" presId="urn:microsoft.com/office/officeart/2005/8/layout/vList2"/>
    <dgm:cxn modelId="{5796B7A6-A0BF-4C10-9144-43D8D03D83E5}" type="presOf" srcId="{9DEB16A4-502F-4DE6-8838-C7A55433D4D8}" destId="{8E4B1C1F-4758-4B93-A565-A481FDEDF5D6}" srcOrd="0" destOrd="0" presId="urn:microsoft.com/office/officeart/2005/8/layout/vList2"/>
    <dgm:cxn modelId="{5CFACFD4-09A0-494E-ACE1-53887A85B1AF}" type="presOf" srcId="{77BAE459-36DD-480A-A269-17EE43E259B5}" destId="{EE24EE14-71F3-4432-9819-DAD1A21AB32E}" srcOrd="0" destOrd="0" presId="urn:microsoft.com/office/officeart/2005/8/layout/vList2"/>
    <dgm:cxn modelId="{1BA50033-F168-4DE2-BA31-DFE0A029010B}" type="presOf" srcId="{76EF4D36-710A-484D-9C17-785ED5058F5C}" destId="{89D68C8D-05B1-4159-982E-718A8FD61DCC}" srcOrd="0" destOrd="0" presId="urn:microsoft.com/office/officeart/2005/8/layout/vList2"/>
    <dgm:cxn modelId="{6371858F-60B9-47CE-A6DC-A14C6C0190F7}" srcId="{A5EB9307-6928-4965-9CE3-874CB0668B13}" destId="{76EF4D36-710A-484D-9C17-785ED5058F5C}" srcOrd="2" destOrd="0" parTransId="{CB253279-E93B-46E2-BD98-1CC93532C6A5}" sibTransId="{1A614BB4-CBDE-4F47-A588-93676E3631AF}"/>
    <dgm:cxn modelId="{6C2B3718-EFC0-4ECD-A2FC-8919A213DF9F}" srcId="{A5EB9307-6928-4965-9CE3-874CB0668B13}" destId="{9DEB16A4-502F-4DE6-8838-C7A55433D4D8}" srcOrd="1" destOrd="0" parTransId="{0ABD394A-912F-4ACF-9D8A-5430BCB58A6C}" sibTransId="{F994C100-92FB-4536-A19D-93F66DB35AC2}"/>
    <dgm:cxn modelId="{31463AFF-9C80-4432-839B-A4E575266FDB}" srcId="{A5EB9307-6928-4965-9CE3-874CB0668B13}" destId="{77BAE459-36DD-480A-A269-17EE43E259B5}" srcOrd="3" destOrd="0" parTransId="{AEA1C05C-EA74-4B16-8B5C-27D509225D34}" sibTransId="{03D60ED4-FFB0-4811-B93E-7F42B769F4CB}"/>
    <dgm:cxn modelId="{02FBE295-E469-4CB5-9F65-EA996B85B25A}" type="presParOf" srcId="{83667BFF-2B93-44EE-A554-457397ADD05F}" destId="{525FDAFD-1BF6-45BA-B6E2-3437CCDA5689}" srcOrd="0" destOrd="0" presId="urn:microsoft.com/office/officeart/2005/8/layout/vList2"/>
    <dgm:cxn modelId="{E4CEAE26-F78B-4304-9343-6AE9D18783CB}" type="presParOf" srcId="{83667BFF-2B93-44EE-A554-457397ADD05F}" destId="{3D5C523A-27B2-4525-A2E7-E764B5D439CB}" srcOrd="1" destOrd="0" presId="urn:microsoft.com/office/officeart/2005/8/layout/vList2"/>
    <dgm:cxn modelId="{5582A1A8-D3D7-4707-8987-493507C2428F}" type="presParOf" srcId="{83667BFF-2B93-44EE-A554-457397ADD05F}" destId="{8E4B1C1F-4758-4B93-A565-A481FDEDF5D6}" srcOrd="2" destOrd="0" presId="urn:microsoft.com/office/officeart/2005/8/layout/vList2"/>
    <dgm:cxn modelId="{4E0B9CEB-F8DA-4824-83DC-A12665B4E6FA}" type="presParOf" srcId="{83667BFF-2B93-44EE-A554-457397ADD05F}" destId="{CC91652F-A187-498B-8B9E-739272BA2D6B}" srcOrd="3" destOrd="0" presId="urn:microsoft.com/office/officeart/2005/8/layout/vList2"/>
    <dgm:cxn modelId="{017E1153-6B6A-442E-A5C3-C8BBED9E3128}" type="presParOf" srcId="{83667BFF-2B93-44EE-A554-457397ADD05F}" destId="{89D68C8D-05B1-4159-982E-718A8FD61DCC}" srcOrd="4" destOrd="0" presId="urn:microsoft.com/office/officeart/2005/8/layout/vList2"/>
    <dgm:cxn modelId="{9B0372DF-FA78-4007-A6B2-DFA795908B6C}" type="presParOf" srcId="{83667BFF-2B93-44EE-A554-457397ADD05F}" destId="{193813B9-F2CF-45EA-8944-499960C80741}" srcOrd="5" destOrd="0" presId="urn:microsoft.com/office/officeart/2005/8/layout/vList2"/>
    <dgm:cxn modelId="{74D4F4CD-843D-44E8-B0C6-B3141DFDEAFD}" type="presParOf" srcId="{83667BFF-2B93-44EE-A554-457397ADD05F}" destId="{EE24EE14-71F3-4432-9819-DAD1A21AB32E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09531-AA34-4285-ABC3-BCEBA3314E5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zh-TW" altLang="en-US"/>
        </a:p>
      </dgm:t>
    </dgm:pt>
    <dgm:pt modelId="{8EE37B40-FFC4-460B-A08C-3646F8EA6D59}">
      <dgm:prSet custT="1"/>
      <dgm:spPr/>
      <dgm:t>
        <a:bodyPr/>
        <a:lstStyle/>
        <a:p>
          <a:pPr algn="ctr"/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與他人／世界溝通有幾種方式</a:t>
          </a:r>
        </a:p>
      </dgm:t>
    </dgm:pt>
    <dgm:pt modelId="{147A2935-58A4-4ADF-9C92-5671AB79BD4E}" cxnId="{ECA5614E-9C51-42F1-8BAE-744700C0390E}" type="parTrans">
      <dgm:prSet/>
      <dgm:spPr/>
      <dgm:t>
        <a:bodyPr/>
        <a:lstStyle/>
        <a:p>
          <a:endParaRPr lang="zh-TW" altLang="en-US"/>
        </a:p>
      </dgm:t>
    </dgm:pt>
    <dgm:pt modelId="{0F7B3AE5-FFE5-47EB-9BF1-4487F9CDBDCE}" cxnId="{ECA5614E-9C51-42F1-8BAE-744700C0390E}" type="sibTrans">
      <dgm:prSet/>
      <dgm:spPr/>
      <dgm:t>
        <a:bodyPr/>
        <a:lstStyle/>
        <a:p>
          <a:endParaRPr lang="zh-TW" altLang="en-US"/>
        </a:p>
      </dgm:t>
    </dgm:pt>
    <dgm:pt modelId="{2972BF52-C6FA-4D31-8C3D-9C6A31CC1524}" type="pres">
      <dgm:prSet presAssocID="{A9F09531-AA34-4285-ABC3-BCEBA3314E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81CBCA-6A44-4539-B5A9-185663F985BB}" type="pres">
      <dgm:prSet presAssocID="{8EE37B40-FFC4-460B-A08C-3646F8EA6D59}" presName="parentText" presStyleLbl="node1" presStyleIdx="0" presStyleCnt="1" custLinFactNeighborX="1824" custLinFactNeighborY="186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A5614E-9C51-42F1-8BAE-744700C0390E}" srcId="{A9F09531-AA34-4285-ABC3-BCEBA3314E5F}" destId="{8EE37B40-FFC4-460B-A08C-3646F8EA6D59}" srcOrd="0" destOrd="0" parTransId="{147A2935-58A4-4ADF-9C92-5671AB79BD4E}" sibTransId="{0F7B3AE5-FFE5-47EB-9BF1-4487F9CDBDCE}"/>
    <dgm:cxn modelId="{62595B85-FD0A-4569-8DF0-7F6DE9126707}" type="presOf" srcId="{A9F09531-AA34-4285-ABC3-BCEBA3314E5F}" destId="{2972BF52-C6FA-4D31-8C3D-9C6A31CC1524}" srcOrd="0" destOrd="0" presId="urn:microsoft.com/office/officeart/2005/8/layout/vList2"/>
    <dgm:cxn modelId="{750651CC-DE97-4DA1-B719-00B1C66210FA}" type="presOf" srcId="{8EE37B40-FFC4-460B-A08C-3646F8EA6D59}" destId="{F381CBCA-6A44-4539-B5A9-185663F985BB}" srcOrd="0" destOrd="0" presId="urn:microsoft.com/office/officeart/2005/8/layout/vList2"/>
    <dgm:cxn modelId="{4E152257-0C1F-43A2-AB60-5166B3B76149}" type="presParOf" srcId="{2972BF52-C6FA-4D31-8C3D-9C6A31CC1524}" destId="{F381CBCA-6A44-4539-B5A9-185663F985BB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05A72-F7DF-4432-A1F5-AD5F8BF1CB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zh-TW" altLang="en-US"/>
        </a:p>
      </dgm:t>
    </dgm:pt>
    <dgm:pt modelId="{7CB270BC-D8E5-43C1-B729-AB2D58B34235}">
      <dgm:prSet custT="1"/>
      <dgm:spPr/>
      <dgm:t>
        <a:bodyPr/>
        <a:lstStyle/>
        <a:p>
          <a:pPr algn="ctr"/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口語表達的優缺點</a:t>
          </a:r>
        </a:p>
      </dgm:t>
    </dgm:pt>
    <dgm:pt modelId="{D5CB6061-99F4-4EA3-A1AA-4DCBD968D863}" cxnId="{FE8CDA8E-0EA9-4943-8983-5C86B6971023}" type="parTrans">
      <dgm:prSet/>
      <dgm:spPr/>
      <dgm:t>
        <a:bodyPr/>
        <a:lstStyle/>
        <a:p>
          <a:endParaRPr lang="zh-TW" altLang="en-US"/>
        </a:p>
      </dgm:t>
    </dgm:pt>
    <dgm:pt modelId="{18A9724E-C801-434B-89C3-54028C8495CB}" cxnId="{FE8CDA8E-0EA9-4943-8983-5C86B6971023}" type="sibTrans">
      <dgm:prSet/>
      <dgm:spPr/>
      <dgm:t>
        <a:bodyPr/>
        <a:lstStyle/>
        <a:p>
          <a:endParaRPr lang="zh-TW" altLang="en-US"/>
        </a:p>
      </dgm:t>
    </dgm:pt>
    <dgm:pt modelId="{0000C0DB-F3DF-408A-947C-D449D858BDBD}" type="pres">
      <dgm:prSet presAssocID="{E8A05A72-F7DF-4432-A1F5-AD5F8BF1CB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B139A4F-7732-4B4F-921B-C9861DBE9C9B}" type="pres">
      <dgm:prSet presAssocID="{7CB270BC-D8E5-43C1-B729-AB2D58B34235}" presName="parentText" presStyleLbl="node1" presStyleIdx="0" presStyleCnt="1" custLinFactNeighborX="53997" custLinFactNeighborY="-15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8CDA8E-0EA9-4943-8983-5C86B6971023}" srcId="{E8A05A72-F7DF-4432-A1F5-AD5F8BF1CBF3}" destId="{7CB270BC-D8E5-43C1-B729-AB2D58B34235}" srcOrd="0" destOrd="0" parTransId="{D5CB6061-99F4-4EA3-A1AA-4DCBD968D863}" sibTransId="{18A9724E-C801-434B-89C3-54028C8495CB}"/>
    <dgm:cxn modelId="{E38F8792-7D60-4C90-AB35-0338DEF3CF68}" type="presOf" srcId="{7CB270BC-D8E5-43C1-B729-AB2D58B34235}" destId="{AB139A4F-7732-4B4F-921B-C9861DBE9C9B}" srcOrd="0" destOrd="0" presId="urn:microsoft.com/office/officeart/2005/8/layout/vList2"/>
    <dgm:cxn modelId="{DDB18F3F-262B-4334-B666-70181AE62B10}" type="presOf" srcId="{E8A05A72-F7DF-4432-A1F5-AD5F8BF1CBF3}" destId="{0000C0DB-F3DF-408A-947C-D449D858BDBD}" srcOrd="0" destOrd="0" presId="urn:microsoft.com/office/officeart/2005/8/layout/vList2"/>
    <dgm:cxn modelId="{9601469E-1D52-4107-A5E7-AC3CF9534F5F}" type="presParOf" srcId="{0000C0DB-F3DF-408A-947C-D449D858BDBD}" destId="{AB139A4F-7732-4B4F-921B-C9861DBE9C9B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5BA653-B015-47FE-B393-0EB60B176B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zh-TW" altLang="en-US"/>
        </a:p>
      </dgm:t>
    </dgm:pt>
    <dgm:pt modelId="{AC244E38-C736-425D-8ACA-D0A606D99BDB}">
      <dgm:prSet custT="1"/>
      <dgm:spPr/>
      <dgm:t>
        <a:bodyPr/>
        <a:lstStyle/>
        <a:p>
          <a:pPr algn="ctr"/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文字書寫的優缺點</a:t>
          </a:r>
        </a:p>
      </dgm:t>
    </dgm:pt>
    <dgm:pt modelId="{60A82706-2745-4552-A0F8-B99C65DC5C57}" cxnId="{5624D17D-C313-46E7-A9F4-BD6060658C01}" type="parTrans">
      <dgm:prSet/>
      <dgm:spPr/>
      <dgm:t>
        <a:bodyPr/>
        <a:lstStyle/>
        <a:p>
          <a:endParaRPr lang="zh-TW" altLang="en-US"/>
        </a:p>
      </dgm:t>
    </dgm:pt>
    <dgm:pt modelId="{3B0F2598-5477-4467-A960-C9EB69D5BBB7}" cxnId="{5624D17D-C313-46E7-A9F4-BD6060658C01}" type="sibTrans">
      <dgm:prSet/>
      <dgm:spPr/>
      <dgm:t>
        <a:bodyPr/>
        <a:lstStyle/>
        <a:p>
          <a:endParaRPr lang="zh-TW" altLang="en-US"/>
        </a:p>
      </dgm:t>
    </dgm:pt>
    <dgm:pt modelId="{1B53C7C6-6E88-48A6-875F-055785E8AAF6}" type="pres">
      <dgm:prSet presAssocID="{D05BA653-B015-47FE-B393-0EB60B176B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15A74E-C71D-4F8C-938E-F7269017F2A7}" type="pres">
      <dgm:prSet presAssocID="{AC244E38-C736-425D-8ACA-D0A606D99BDB}" presName="parentText" presStyleLbl="node1" presStyleIdx="0" presStyleCnt="1" custLinFactNeighborX="-2707" custLinFactNeighborY="1622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C33F23-B102-43C1-BD7E-FD815E26CEA6}" type="presOf" srcId="{AC244E38-C736-425D-8ACA-D0A606D99BDB}" destId="{FB15A74E-C71D-4F8C-938E-F7269017F2A7}" srcOrd="0" destOrd="0" presId="urn:microsoft.com/office/officeart/2005/8/layout/vList2"/>
    <dgm:cxn modelId="{E86701D5-3957-4635-8874-C96F5EC48BE4}" type="presOf" srcId="{D05BA653-B015-47FE-B393-0EB60B176B62}" destId="{1B53C7C6-6E88-48A6-875F-055785E8AAF6}" srcOrd="0" destOrd="0" presId="urn:microsoft.com/office/officeart/2005/8/layout/vList2"/>
    <dgm:cxn modelId="{5624D17D-C313-46E7-A9F4-BD6060658C01}" srcId="{D05BA653-B015-47FE-B393-0EB60B176B62}" destId="{AC244E38-C736-425D-8ACA-D0A606D99BDB}" srcOrd="0" destOrd="0" parTransId="{60A82706-2745-4552-A0F8-B99C65DC5C57}" sibTransId="{3B0F2598-5477-4467-A960-C9EB69D5BBB7}"/>
    <dgm:cxn modelId="{D7AB5E66-A8C4-4669-85B4-1513D437298E}" type="presParOf" srcId="{1B53C7C6-6E88-48A6-875F-055785E8AAF6}" destId="{FB15A74E-C71D-4F8C-938E-F7269017F2A7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378D36-1939-4F51-AF15-E4AE56B49D1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4E55B37-141C-4A80-8AA7-BD0BADDDE7C6}">
      <dgm:prSet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無時無刻不在進行著說明與勸服</a:t>
          </a:r>
        </a:p>
      </dgm:t>
    </dgm:pt>
    <dgm:pt modelId="{D01D1CD0-39BB-4B25-8904-24CB348ED46E}" cxnId="{33830DC5-A4EE-4A26-A6EE-BFA55B00D8FC}" type="parTrans">
      <dgm:prSet/>
      <dgm:spPr/>
      <dgm:t>
        <a:bodyPr/>
        <a:lstStyle/>
        <a:p>
          <a:endParaRPr lang="zh-TW" altLang="en-US"/>
        </a:p>
      </dgm:t>
    </dgm:pt>
    <dgm:pt modelId="{C82107C8-9EFF-4650-8431-CC0151266FFC}" cxnId="{33830DC5-A4EE-4A26-A6EE-BFA55B00D8FC}" type="sibTrans">
      <dgm:prSet/>
      <dgm:spPr/>
      <dgm:t>
        <a:bodyPr/>
        <a:lstStyle/>
        <a:p>
          <a:endParaRPr lang="zh-TW" altLang="en-US"/>
        </a:p>
      </dgm:t>
    </dgm:pt>
    <dgm:pt modelId="{893B3DDB-C9A8-4BC5-BE51-0A763D0738C9}">
      <dgm:prSet custT="1"/>
      <dgm:spPr/>
      <dgm:t>
        <a:bodyPr/>
        <a:lstStyle/>
        <a:p>
          <a:r>
            <a:rPr lang="zh-TW" sz="2800" dirty="0">
              <a:latin typeface="標楷體" panose="03000509000000000000" pitchFamily="65" charset="-120"/>
              <a:ea typeface="標楷體" panose="03000509000000000000" pitchFamily="65" charset="-120"/>
            </a:rPr>
            <a:t>發表對某件事的評論和理念</a:t>
          </a:r>
        </a:p>
      </dgm:t>
    </dgm:pt>
    <dgm:pt modelId="{F4CA1F53-0FFA-4439-BB21-FB31359B00F0}" cxnId="{09CC2BBB-D0A4-4EC4-9A29-78A4B1B52E04}" type="parTrans">
      <dgm:prSet/>
      <dgm:spPr/>
      <dgm:t>
        <a:bodyPr/>
        <a:lstStyle/>
        <a:p>
          <a:endParaRPr lang="zh-TW" altLang="en-US"/>
        </a:p>
      </dgm:t>
    </dgm:pt>
    <dgm:pt modelId="{2BC7F97A-262A-4C71-9762-0DF729D5F152}" cxnId="{09CC2BBB-D0A4-4EC4-9A29-78A4B1B52E04}" type="sibTrans">
      <dgm:prSet/>
      <dgm:spPr/>
      <dgm:t>
        <a:bodyPr/>
        <a:lstStyle/>
        <a:p>
          <a:endParaRPr lang="zh-TW" altLang="en-US"/>
        </a:p>
      </dgm:t>
    </dgm:pt>
    <dgm:pt modelId="{7E3B72AB-6171-498F-9AA5-6511AE135F6A}">
      <dgm:prSet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描寫所見所聞所感的印象或心情</a:t>
          </a:r>
        </a:p>
      </dgm:t>
    </dgm:pt>
    <dgm:pt modelId="{8F3DCF95-4806-424C-A366-E824992CB340}" cxnId="{F42ACF44-7581-46D5-A665-FCE6E5ABFD82}" type="parTrans">
      <dgm:prSet/>
      <dgm:spPr/>
      <dgm:t>
        <a:bodyPr/>
        <a:lstStyle/>
        <a:p>
          <a:endParaRPr lang="zh-TW" altLang="en-US"/>
        </a:p>
      </dgm:t>
    </dgm:pt>
    <dgm:pt modelId="{65BBE599-72A2-4185-A4A6-190B6BDE4674}" cxnId="{F42ACF44-7581-46D5-A665-FCE6E5ABFD82}" type="sibTrans">
      <dgm:prSet/>
      <dgm:spPr/>
      <dgm:t>
        <a:bodyPr/>
        <a:lstStyle/>
        <a:p>
          <a:endParaRPr lang="zh-TW" altLang="en-US"/>
        </a:p>
      </dgm:t>
    </dgm:pt>
    <dgm:pt modelId="{5E5F15B6-6BB2-4A13-BF3B-C1699CBD03E0}">
      <dgm:prSet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敘述一段平凡或特殊的經驗</a:t>
          </a:r>
        </a:p>
      </dgm:t>
    </dgm:pt>
    <dgm:pt modelId="{27781ECB-466B-4F15-A064-AEE43D93D76E}" cxnId="{D1DAF663-6423-469D-81A4-C668C9AA5ABA}" type="parTrans">
      <dgm:prSet/>
      <dgm:spPr/>
      <dgm:t>
        <a:bodyPr/>
        <a:lstStyle/>
        <a:p>
          <a:endParaRPr lang="zh-TW" altLang="en-US"/>
        </a:p>
      </dgm:t>
    </dgm:pt>
    <dgm:pt modelId="{C86DB42A-258A-4A2B-9C24-A00CA7643BC4}" cxnId="{D1DAF663-6423-469D-81A4-C668C9AA5ABA}" type="sibTrans">
      <dgm:prSet/>
      <dgm:spPr/>
      <dgm:t>
        <a:bodyPr/>
        <a:lstStyle/>
        <a:p>
          <a:endParaRPr lang="zh-TW" altLang="en-US"/>
        </a:p>
      </dgm:t>
    </dgm:pt>
    <dgm:pt modelId="{6B0552A0-CA22-4B45-9238-9462AEC10475}" type="pres">
      <dgm:prSet presAssocID="{0D378D36-1939-4F51-AF15-E4AE56B49D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A7B7410-00D4-48C3-9D1F-0259F63929B1}" type="pres">
      <dgm:prSet presAssocID="{D4E55B37-141C-4A80-8AA7-BD0BADDDE7C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1E4A74-9F47-40C6-8800-EDBEBEB55355}" type="pres">
      <dgm:prSet presAssocID="{C82107C8-9EFF-4650-8431-CC0151266FFC}" presName="space" presStyleCnt="0"/>
      <dgm:spPr/>
    </dgm:pt>
    <dgm:pt modelId="{14E4A9D6-234B-44B0-B848-53E867AAC5FB}" type="pres">
      <dgm:prSet presAssocID="{893B3DDB-C9A8-4BC5-BE51-0A763D0738C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DBE4B-F4AC-43D8-B08D-24F0352640FC}" type="pres">
      <dgm:prSet presAssocID="{2BC7F97A-262A-4C71-9762-0DF729D5F152}" presName="space" presStyleCnt="0"/>
      <dgm:spPr/>
    </dgm:pt>
    <dgm:pt modelId="{0510A108-E03A-47D6-9F08-C73296FEF5F3}" type="pres">
      <dgm:prSet presAssocID="{7E3B72AB-6171-498F-9AA5-6511AE135F6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514C38-3D55-4D24-B33C-4084F9146789}" type="pres">
      <dgm:prSet presAssocID="{65BBE599-72A2-4185-A4A6-190B6BDE4674}" presName="space" presStyleCnt="0"/>
      <dgm:spPr/>
    </dgm:pt>
    <dgm:pt modelId="{6CB12CDE-7413-44CA-9D0F-919FFF0E00F2}" type="pres">
      <dgm:prSet presAssocID="{5E5F15B6-6BB2-4A13-BF3B-C1699CBD03E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2A94877-E205-45C4-A069-46BB9D094E7A}" type="presOf" srcId="{7E3B72AB-6171-498F-9AA5-6511AE135F6A}" destId="{0510A108-E03A-47D6-9F08-C73296FEF5F3}" srcOrd="0" destOrd="0" presId="urn:microsoft.com/office/officeart/2005/8/layout/venn3"/>
    <dgm:cxn modelId="{D1DAF663-6423-469D-81A4-C668C9AA5ABA}" srcId="{0D378D36-1939-4F51-AF15-E4AE56B49D17}" destId="{5E5F15B6-6BB2-4A13-BF3B-C1699CBD03E0}" srcOrd="3" destOrd="0" parTransId="{27781ECB-466B-4F15-A064-AEE43D93D76E}" sibTransId="{C86DB42A-258A-4A2B-9C24-A00CA7643BC4}"/>
    <dgm:cxn modelId="{BA7BEC44-4EA2-4341-948B-70C9FF19F652}" type="presOf" srcId="{D4E55B37-141C-4A80-8AA7-BD0BADDDE7C6}" destId="{EA7B7410-00D4-48C3-9D1F-0259F63929B1}" srcOrd="0" destOrd="0" presId="urn:microsoft.com/office/officeart/2005/8/layout/venn3"/>
    <dgm:cxn modelId="{F42ACF44-7581-46D5-A665-FCE6E5ABFD82}" srcId="{0D378D36-1939-4F51-AF15-E4AE56B49D17}" destId="{7E3B72AB-6171-498F-9AA5-6511AE135F6A}" srcOrd="2" destOrd="0" parTransId="{8F3DCF95-4806-424C-A366-E824992CB340}" sibTransId="{65BBE599-72A2-4185-A4A6-190B6BDE4674}"/>
    <dgm:cxn modelId="{E309B335-A81C-4359-80C7-91283FB9897A}" type="presOf" srcId="{5E5F15B6-6BB2-4A13-BF3B-C1699CBD03E0}" destId="{6CB12CDE-7413-44CA-9D0F-919FFF0E00F2}" srcOrd="0" destOrd="0" presId="urn:microsoft.com/office/officeart/2005/8/layout/venn3"/>
    <dgm:cxn modelId="{09CC2BBB-D0A4-4EC4-9A29-78A4B1B52E04}" srcId="{0D378D36-1939-4F51-AF15-E4AE56B49D17}" destId="{893B3DDB-C9A8-4BC5-BE51-0A763D0738C9}" srcOrd="1" destOrd="0" parTransId="{F4CA1F53-0FFA-4439-BB21-FB31359B00F0}" sibTransId="{2BC7F97A-262A-4C71-9762-0DF729D5F152}"/>
    <dgm:cxn modelId="{33830DC5-A4EE-4A26-A6EE-BFA55B00D8FC}" srcId="{0D378D36-1939-4F51-AF15-E4AE56B49D17}" destId="{D4E55B37-141C-4A80-8AA7-BD0BADDDE7C6}" srcOrd="0" destOrd="0" parTransId="{D01D1CD0-39BB-4B25-8904-24CB348ED46E}" sibTransId="{C82107C8-9EFF-4650-8431-CC0151266FFC}"/>
    <dgm:cxn modelId="{80A2F3F9-4FCB-4CB3-85A0-E47C6D2FA786}" type="presOf" srcId="{0D378D36-1939-4F51-AF15-E4AE56B49D17}" destId="{6B0552A0-CA22-4B45-9238-9462AEC10475}" srcOrd="0" destOrd="0" presId="urn:microsoft.com/office/officeart/2005/8/layout/venn3"/>
    <dgm:cxn modelId="{6DC79397-A6EC-4105-B3DC-76F7CE89F734}" type="presOf" srcId="{893B3DDB-C9A8-4BC5-BE51-0A763D0738C9}" destId="{14E4A9D6-234B-44B0-B848-53E867AAC5FB}" srcOrd="0" destOrd="0" presId="urn:microsoft.com/office/officeart/2005/8/layout/venn3"/>
    <dgm:cxn modelId="{CBBAB61F-CD30-42BC-9AD8-75092C03FCBA}" type="presParOf" srcId="{6B0552A0-CA22-4B45-9238-9462AEC10475}" destId="{EA7B7410-00D4-48C3-9D1F-0259F63929B1}" srcOrd="0" destOrd="0" presId="urn:microsoft.com/office/officeart/2005/8/layout/venn3"/>
    <dgm:cxn modelId="{765F0B8A-E4C9-4FC2-9D70-F3378AB12670}" type="presParOf" srcId="{6B0552A0-CA22-4B45-9238-9462AEC10475}" destId="{F31E4A74-9F47-40C6-8800-EDBEBEB55355}" srcOrd="1" destOrd="0" presId="urn:microsoft.com/office/officeart/2005/8/layout/venn3"/>
    <dgm:cxn modelId="{E5C795E3-4E11-4390-A93E-4C71A41D9181}" type="presParOf" srcId="{6B0552A0-CA22-4B45-9238-9462AEC10475}" destId="{14E4A9D6-234B-44B0-B848-53E867AAC5FB}" srcOrd="2" destOrd="0" presId="urn:microsoft.com/office/officeart/2005/8/layout/venn3"/>
    <dgm:cxn modelId="{AE827A15-C44E-4278-BA75-0CD6E0D9459B}" type="presParOf" srcId="{6B0552A0-CA22-4B45-9238-9462AEC10475}" destId="{BF0DBE4B-F4AC-43D8-B08D-24F0352640FC}" srcOrd="3" destOrd="0" presId="urn:microsoft.com/office/officeart/2005/8/layout/venn3"/>
    <dgm:cxn modelId="{B19824A7-38DF-4B05-9394-0D987A6E90AA}" type="presParOf" srcId="{6B0552A0-CA22-4B45-9238-9462AEC10475}" destId="{0510A108-E03A-47D6-9F08-C73296FEF5F3}" srcOrd="4" destOrd="0" presId="urn:microsoft.com/office/officeart/2005/8/layout/venn3"/>
    <dgm:cxn modelId="{062EE53B-312D-4488-BF52-E04CE84C23C5}" type="presParOf" srcId="{6B0552A0-CA22-4B45-9238-9462AEC10475}" destId="{CA514C38-3D55-4D24-B33C-4084F9146789}" srcOrd="5" destOrd="0" presId="urn:microsoft.com/office/officeart/2005/8/layout/venn3"/>
    <dgm:cxn modelId="{69CEDE4B-B756-4360-91C0-EE99228BBF5E}" type="presParOf" srcId="{6B0552A0-CA22-4B45-9238-9462AEC10475}" destId="{6CB12CDE-7413-44CA-9D0F-919FFF0E00F2}" srcOrd="6" destOrd="0" presId="urn:microsoft.com/office/officeart/2005/8/layout/ven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5AB0D6-B784-4F47-B7FF-5CD68606A89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7F5265FA-68B3-438C-A9B1-4D64408CA907}">
      <dgm:prSet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交友版徵友啟事</a:t>
          </a:r>
        </a:p>
      </dgm:t>
    </dgm:pt>
    <dgm:pt modelId="{9B0142F3-9447-4F2D-AAEE-90EC3D9941E4}" cxnId="{1FC7D4CB-BB41-4C5A-8405-1C5F432630BD}" type="parTrans">
      <dgm:prSet/>
      <dgm:spPr/>
      <dgm:t>
        <a:bodyPr/>
        <a:lstStyle/>
        <a:p>
          <a:endParaRPr lang="zh-TW" altLang="en-US"/>
        </a:p>
      </dgm:t>
    </dgm:pt>
    <dgm:pt modelId="{EA16C19A-C86A-442E-AF99-63D5E96D6ED7}" cxnId="{1FC7D4CB-BB41-4C5A-8405-1C5F432630BD}" type="sibTrans">
      <dgm:prSet/>
      <dgm:spPr/>
      <dgm:t>
        <a:bodyPr/>
        <a:lstStyle/>
        <a:p>
          <a:endParaRPr lang="zh-TW" altLang="en-US"/>
        </a:p>
      </dgm:t>
    </dgm:pt>
    <dgm:pt modelId="{3AD8DD38-0E74-432B-A039-B292046A5B43}" type="pres">
      <dgm:prSet presAssocID="{575AB0D6-B784-4F47-B7FF-5CD68606A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67AE4B-15EC-4616-9896-F2DB2A6BAC7F}" type="pres">
      <dgm:prSet presAssocID="{7F5265FA-68B3-438C-A9B1-4D64408CA907}" presName="circle1" presStyleLbl="node1" presStyleIdx="0" presStyleCnt="1"/>
      <dgm:spPr/>
    </dgm:pt>
    <dgm:pt modelId="{A05D1C77-27E4-4EBD-8893-D2C5576D98B6}" type="pres">
      <dgm:prSet presAssocID="{7F5265FA-68B3-438C-A9B1-4D64408CA907}" presName="space" presStyleCnt="0"/>
      <dgm:spPr/>
    </dgm:pt>
    <dgm:pt modelId="{4A0994B2-2AFC-4E85-BEBB-ACE7D4B4EEB8}" type="pres">
      <dgm:prSet presAssocID="{7F5265FA-68B3-438C-A9B1-4D64408CA907}" presName="rect1" presStyleLbl="alignAcc1" presStyleIdx="0" presStyleCnt="1"/>
      <dgm:spPr/>
      <dgm:t>
        <a:bodyPr/>
        <a:lstStyle/>
        <a:p>
          <a:endParaRPr lang="zh-TW" altLang="en-US"/>
        </a:p>
      </dgm:t>
    </dgm:pt>
    <dgm:pt modelId="{7A539030-F2B5-4E56-B0B8-9299AE4C7C4E}" type="pres">
      <dgm:prSet presAssocID="{7F5265FA-68B3-438C-A9B1-4D64408CA90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C7D4CB-BB41-4C5A-8405-1C5F432630BD}" srcId="{575AB0D6-B784-4F47-B7FF-5CD68606A892}" destId="{7F5265FA-68B3-438C-A9B1-4D64408CA907}" srcOrd="0" destOrd="0" parTransId="{9B0142F3-9447-4F2D-AAEE-90EC3D9941E4}" sibTransId="{EA16C19A-C86A-442E-AF99-63D5E96D6ED7}"/>
    <dgm:cxn modelId="{38A0A208-CF6F-4F1B-A917-66A2DAD35541}" type="presOf" srcId="{7F5265FA-68B3-438C-A9B1-4D64408CA907}" destId="{4A0994B2-2AFC-4E85-BEBB-ACE7D4B4EEB8}" srcOrd="0" destOrd="0" presId="urn:microsoft.com/office/officeart/2005/8/layout/target3"/>
    <dgm:cxn modelId="{7E0FF06A-D0A3-4585-A7EA-930C8E31FE0F}" type="presOf" srcId="{7F5265FA-68B3-438C-A9B1-4D64408CA907}" destId="{7A539030-F2B5-4E56-B0B8-9299AE4C7C4E}" srcOrd="1" destOrd="0" presId="urn:microsoft.com/office/officeart/2005/8/layout/target3"/>
    <dgm:cxn modelId="{C44DEE52-693A-43E2-A601-BA9B2023421A}" type="presOf" srcId="{575AB0D6-B784-4F47-B7FF-5CD68606A892}" destId="{3AD8DD38-0E74-432B-A039-B292046A5B43}" srcOrd="0" destOrd="0" presId="urn:microsoft.com/office/officeart/2005/8/layout/target3"/>
    <dgm:cxn modelId="{AA418521-0059-46E9-BED0-1596363D7F84}" type="presParOf" srcId="{3AD8DD38-0E74-432B-A039-B292046A5B43}" destId="{1367AE4B-15EC-4616-9896-F2DB2A6BAC7F}" srcOrd="0" destOrd="0" presId="urn:microsoft.com/office/officeart/2005/8/layout/target3"/>
    <dgm:cxn modelId="{80068EEC-C0BB-4867-98B9-19CEEBD7FC95}" type="presParOf" srcId="{3AD8DD38-0E74-432B-A039-B292046A5B43}" destId="{A05D1C77-27E4-4EBD-8893-D2C5576D98B6}" srcOrd="1" destOrd="0" presId="urn:microsoft.com/office/officeart/2005/8/layout/target3"/>
    <dgm:cxn modelId="{137ADF84-0D15-4D6C-978A-0CD915344A2C}" type="presParOf" srcId="{3AD8DD38-0E74-432B-A039-B292046A5B43}" destId="{4A0994B2-2AFC-4E85-BEBB-ACE7D4B4EEB8}" srcOrd="2" destOrd="0" presId="urn:microsoft.com/office/officeart/2005/8/layout/target3"/>
    <dgm:cxn modelId="{2B50AEDB-0853-4687-8840-19371F27223D}" type="presParOf" srcId="{3AD8DD38-0E74-432B-A039-B292046A5B43}" destId="{7A539030-F2B5-4E56-B0B8-9299AE4C7C4E}" srcOrd="3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BE25FC-0480-4047-8A67-5CB909CD492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385A5C-BE0A-4E26-8836-D28FA9ED6B21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機械系入學申請</a:t>
          </a:r>
        </a:p>
      </dgm:t>
    </dgm:pt>
    <dgm:pt modelId="{02F687C0-2927-4785-BF16-F52657C460BF}" cxnId="{7A48B572-472D-4E12-95EE-3882633AC2B9}" type="parTrans">
      <dgm:prSet/>
      <dgm:spPr/>
      <dgm:t>
        <a:bodyPr/>
        <a:lstStyle/>
        <a:p>
          <a:endParaRPr lang="zh-TW" altLang="en-US"/>
        </a:p>
      </dgm:t>
    </dgm:pt>
    <dgm:pt modelId="{01BA8AC0-7023-4357-A0DF-BC1B7B8B850A}" cxnId="{7A48B572-472D-4E12-95EE-3882633AC2B9}" type="sibTrans">
      <dgm:prSet/>
      <dgm:spPr/>
      <dgm:t>
        <a:bodyPr/>
        <a:lstStyle/>
        <a:p>
          <a:endParaRPr lang="zh-TW" altLang="en-US"/>
        </a:p>
      </dgm:t>
    </dgm:pt>
    <dgm:pt modelId="{404FC149-60CF-4FCB-9F5D-C2F5F125AE4C}" type="pres">
      <dgm:prSet presAssocID="{2FBE25FC-0480-4047-8A67-5CB909CD49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139040-8354-417C-9178-FD2772960021}" type="pres">
      <dgm:prSet presAssocID="{43385A5C-BE0A-4E26-8836-D28FA9ED6B21}" presName="circle1" presStyleLbl="node1" presStyleIdx="0" presStyleCnt="1"/>
      <dgm:spPr>
        <a:solidFill>
          <a:srgbClr val="00B050"/>
        </a:solidFill>
        <a:ln>
          <a:solidFill>
            <a:srgbClr val="00B050"/>
          </a:solidFill>
        </a:ln>
      </dgm:spPr>
    </dgm:pt>
    <dgm:pt modelId="{10B216D3-FD4B-4451-8556-A5FE5157E814}" type="pres">
      <dgm:prSet presAssocID="{43385A5C-BE0A-4E26-8836-D28FA9ED6B21}" presName="space" presStyleCnt="0"/>
      <dgm:spPr/>
    </dgm:pt>
    <dgm:pt modelId="{B35D0268-5960-4747-92D9-D3DCCBB39A9D}" type="pres">
      <dgm:prSet presAssocID="{43385A5C-BE0A-4E26-8836-D28FA9ED6B21}" presName="rect1" presStyleLbl="alignAcc1" presStyleIdx="0" presStyleCnt="1" custLinFactY="100000" custLinFactNeighborX="-941" custLinFactNeighborY="199194"/>
      <dgm:spPr/>
      <dgm:t>
        <a:bodyPr/>
        <a:lstStyle/>
        <a:p>
          <a:endParaRPr lang="zh-TW" altLang="en-US"/>
        </a:p>
      </dgm:t>
    </dgm:pt>
    <dgm:pt modelId="{7E3959D3-9263-4E1A-BFAF-D3B36B258B26}" type="pres">
      <dgm:prSet presAssocID="{43385A5C-BE0A-4E26-8836-D28FA9ED6B2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25C4EE-B749-4278-AA17-C14B5884A016}" type="presOf" srcId="{2FBE25FC-0480-4047-8A67-5CB909CD4920}" destId="{404FC149-60CF-4FCB-9F5D-C2F5F125AE4C}" srcOrd="0" destOrd="0" presId="urn:microsoft.com/office/officeart/2005/8/layout/target3"/>
    <dgm:cxn modelId="{58B9ED41-7A0B-46DB-AB17-6C7C8974B113}" type="presOf" srcId="{43385A5C-BE0A-4E26-8836-D28FA9ED6B21}" destId="{B35D0268-5960-4747-92D9-D3DCCBB39A9D}" srcOrd="0" destOrd="0" presId="urn:microsoft.com/office/officeart/2005/8/layout/target3"/>
    <dgm:cxn modelId="{BAB569EF-A6D3-4070-9586-245F6E3B5238}" type="presOf" srcId="{43385A5C-BE0A-4E26-8836-D28FA9ED6B21}" destId="{7E3959D3-9263-4E1A-BFAF-D3B36B258B26}" srcOrd="1" destOrd="0" presId="urn:microsoft.com/office/officeart/2005/8/layout/target3"/>
    <dgm:cxn modelId="{7A48B572-472D-4E12-95EE-3882633AC2B9}" srcId="{2FBE25FC-0480-4047-8A67-5CB909CD4920}" destId="{43385A5C-BE0A-4E26-8836-D28FA9ED6B21}" srcOrd="0" destOrd="0" parTransId="{02F687C0-2927-4785-BF16-F52657C460BF}" sibTransId="{01BA8AC0-7023-4357-A0DF-BC1B7B8B850A}"/>
    <dgm:cxn modelId="{D75C5529-EF37-4C01-A0CB-940CA658EC27}" type="presParOf" srcId="{404FC149-60CF-4FCB-9F5D-C2F5F125AE4C}" destId="{0E139040-8354-417C-9178-FD2772960021}" srcOrd="0" destOrd="0" presId="urn:microsoft.com/office/officeart/2005/8/layout/target3"/>
    <dgm:cxn modelId="{AD26BEC1-7CBF-4035-8067-DECA2AC14430}" type="presParOf" srcId="{404FC149-60CF-4FCB-9F5D-C2F5F125AE4C}" destId="{10B216D3-FD4B-4451-8556-A5FE5157E814}" srcOrd="1" destOrd="0" presId="urn:microsoft.com/office/officeart/2005/8/layout/target3"/>
    <dgm:cxn modelId="{365B609C-7184-4F81-91E7-A54527F12F1E}" type="presParOf" srcId="{404FC149-60CF-4FCB-9F5D-C2F5F125AE4C}" destId="{B35D0268-5960-4747-92D9-D3DCCBB39A9D}" srcOrd="2" destOrd="0" presId="urn:microsoft.com/office/officeart/2005/8/layout/target3"/>
    <dgm:cxn modelId="{2A23DFAA-A857-4E8E-A2B8-D839A25027E4}" type="presParOf" srcId="{404FC149-60CF-4FCB-9F5D-C2F5F125AE4C}" destId="{7E3959D3-9263-4E1A-BFAF-D3B36B258B26}" srcOrd="3" destOrd="0" presId="urn:microsoft.com/office/officeart/2005/8/layout/target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017CA-91BB-4250-BD98-17BA865EE28F}">
      <dsp:nvSpPr>
        <dsp:cNvPr id="0" name=""/>
        <dsp:cNvSpPr/>
      </dsp:nvSpPr>
      <dsp:spPr>
        <a:xfrm>
          <a:off x="20010" y="113032"/>
          <a:ext cx="6694910" cy="286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大學中文寫作</a:t>
          </a:r>
          <a:r>
            <a:rPr 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是一本大學寫作指導用書，</a:t>
          </a: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全書</a:t>
          </a:r>
          <a:r>
            <a:rPr 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分為十章。</a:t>
          </a:r>
          <a:r>
            <a:rPr 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國立清華大學寫作中心編著，</a:t>
          </a:r>
          <a:r>
            <a:rPr lang="en-US" sz="36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2005</a:t>
          </a:r>
          <a:endParaRPr lang="zh-TW" sz="36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159827" y="252849"/>
        <a:ext cx="6415276" cy="2584526"/>
      </dsp:txXfrm>
    </dsp:sp>
    <dsp:sp modelId="{F282B95D-6C97-46B7-8D42-3C07B9A8CB42}">
      <dsp:nvSpPr>
        <dsp:cNvPr id="0" name=""/>
        <dsp:cNvSpPr/>
      </dsp:nvSpPr>
      <dsp:spPr>
        <a:xfrm>
          <a:off x="0" y="3071179"/>
          <a:ext cx="6714921" cy="15126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本文</a:t>
          </a:r>
          <a:r>
            <a:rPr 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&lt;</a:t>
          </a:r>
          <a:r>
            <a:rPr 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如果小美人魚可以寫封信</a:t>
          </a:r>
          <a:r>
            <a:rPr 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&gt;</a:t>
          </a:r>
          <a:r>
            <a:rPr 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是</a:t>
          </a: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書</a:t>
          </a:r>
          <a:r>
            <a:rPr 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中第一章。</a:t>
          </a:r>
        </a:p>
      </dsp:txBody>
      <dsp:txXfrm>
        <a:off x="73841" y="3145020"/>
        <a:ext cx="6567239" cy="13649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1" name="组合 0"/>
      <dsp:cNvGrpSpPr/>
    </dsp:nvGrpSpPr>
    <dsp:grpSpPr>
      <a:xfrm>
        <a:off x="0" y="0"/>
        <a:ext cx="5073848" cy="659540"/>
        <a:chOff x="0" y="0"/>
        <a:chExt cx="5073848" cy="659540"/>
      </a:xfrm>
    </dsp:grpSpPr>
    <dsp:sp>
      <dsp:nvSpPr>
        <dsp:cNvPr id="2" name="饼形 1"/>
        <dsp:cNvSpPr/>
      </dsp:nvSpPr>
      <dsp:spPr bwMode="white">
        <a:xfrm>
          <a:off x="0" y="-1192384"/>
          <a:ext cx="3044309" cy="3044309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0" y="-1192384"/>
        <a:ext cx="3044309" cy="3044309"/>
      </dsp:txXfrm>
    </dsp:sp>
    <dsp:sp>
      <dsp:nvSpPr>
        <dsp:cNvPr id="3" name="矩形 2"/>
        <dsp:cNvSpPr/>
      </dsp:nvSpPr>
      <dsp:spPr bwMode="white">
        <a:xfrm>
          <a:off x="1522154" y="-2384769"/>
          <a:ext cx="3551694" cy="3044309"/>
        </a:xfrm>
        <a:prstGeom prst="rect">
          <a:avLst/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1522154" y="-2384769"/>
        <a:ext cx="3551694" cy="3044309"/>
      </dsp:txXfrm>
    </dsp:sp>
    <dsp:sp>
      <dsp:nvSpPr>
        <dsp:cNvPr id="4" name="矩形 3"/>
        <dsp:cNvSpPr/>
      </dsp:nvSpPr>
      <dsp:spPr bwMode="white">
        <a:xfrm>
          <a:off x="1522154" y="-1192384"/>
          <a:ext cx="3551694" cy="3044309"/>
        </a:xfrm>
        <a:prstGeom prst="rect">
          <a:avLst/>
        </a:prstGeom>
        <a:noFill/>
        <a:ln>
          <a:noFill/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37160" tIns="137160" rIns="137160" bIns="137160" anchor="ctr"/>
        <a:lstStyle>
          <a:lvl2pPr marL="285750" indent="-285750">
            <a:defRPr sz="6500"/>
          </a:lvl2pPr>
          <a:lvl3pPr marL="571500" indent="-285750">
            <a:defRPr sz="6500"/>
          </a:lvl3pPr>
          <a:lvl4pPr marL="857250" indent="-285750">
            <a:defRPr sz="6500"/>
          </a:lvl4pPr>
          <a:lvl5pPr marL="1143000" indent="-285750">
            <a:defRPr sz="6500"/>
          </a:lvl5pPr>
          <a:lvl6pPr marL="1428750" indent="-285750">
            <a:defRPr sz="6500"/>
          </a:lvl6pPr>
          <a:lvl7pPr marL="1714500" indent="-285750">
            <a:defRPr sz="6500"/>
          </a:lvl7pPr>
          <a:lvl8pPr marL="2000250" indent="-285750">
            <a:defRPr sz="6500"/>
          </a:lvl8pPr>
          <a:lvl9pPr marL="2286000" indent="-285750">
            <a:defRPr sz="65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飲料店打工</a:t>
          </a:r>
          <a:endParaRPr>
            <a:solidFill>
              <a:schemeClr val="dk1"/>
            </a:solidFill>
          </a:endParaRPr>
        </a:p>
      </dsp:txBody>
      <dsp:txXfrm>
        <a:off x="1522154" y="-1192384"/>
        <a:ext cx="3551694" cy="30443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01F19-A5E7-4BB0-A96B-FC139BF80ABE}">
      <dsp:nvSpPr>
        <dsp:cNvPr id="0" name=""/>
        <dsp:cNvSpPr/>
      </dsp:nvSpPr>
      <dsp:spPr>
        <a:xfrm>
          <a:off x="3669345" y="2054806"/>
          <a:ext cx="3912629" cy="3942640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寫作是現代生活中的重要工具，需要反覆操練，學習技巧，經由訓練越磨越亮，使溝通表達更加清楚順暢。</a:t>
          </a:r>
          <a:endParaRPr lang="zh-TW" altLang="en-US" sz="2800" kern="1200" dirty="0"/>
        </a:p>
      </dsp:txBody>
      <dsp:txXfrm>
        <a:off x="4242336" y="2632192"/>
        <a:ext cx="2766647" cy="2787868"/>
      </dsp:txXfrm>
    </dsp:sp>
    <dsp:sp modelId="{15841E01-BADF-4D28-A458-0C100D0BE4DF}">
      <dsp:nvSpPr>
        <dsp:cNvPr id="0" name=""/>
        <dsp:cNvSpPr/>
      </dsp:nvSpPr>
      <dsp:spPr>
        <a:xfrm rot="12690940">
          <a:off x="1734306" y="3099219"/>
          <a:ext cx="2060115" cy="1025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00913-8326-4081-BBB4-2C01B4FD6905}">
      <dsp:nvSpPr>
        <dsp:cNvPr id="0" name=""/>
        <dsp:cNvSpPr/>
      </dsp:nvSpPr>
      <dsp:spPr>
        <a:xfrm>
          <a:off x="427157" y="869142"/>
          <a:ext cx="3337651" cy="19853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我們從小以為只要識字，只要能聽、說、讀、寫，自然會寫作、能寫作。</a:t>
          </a:r>
          <a:endParaRPr lang="zh-TW" altLang="en-US" sz="2800" kern="1200" dirty="0"/>
        </a:p>
      </dsp:txBody>
      <dsp:txXfrm>
        <a:off x="485305" y="927290"/>
        <a:ext cx="3221355" cy="1869038"/>
      </dsp:txXfrm>
    </dsp:sp>
    <dsp:sp modelId="{C66D102F-F0A5-49D4-B8D1-B7E17491A9D2}">
      <dsp:nvSpPr>
        <dsp:cNvPr id="0" name=""/>
        <dsp:cNvSpPr/>
      </dsp:nvSpPr>
      <dsp:spPr>
        <a:xfrm rot="20003675">
          <a:off x="7486292" y="3227314"/>
          <a:ext cx="1969398" cy="1025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1FBD4-1330-4C41-B706-793F5D32AD8F}">
      <dsp:nvSpPr>
        <dsp:cNvPr id="0" name=""/>
        <dsp:cNvSpPr/>
      </dsp:nvSpPr>
      <dsp:spPr>
        <a:xfrm>
          <a:off x="7654895" y="937292"/>
          <a:ext cx="3706982" cy="2006884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寫作能力被我們以本能看待而嚴重忽略，未能認真培育。</a:t>
          </a:r>
          <a:endParaRPr lang="zh-TW" altLang="en-US" sz="2800" kern="1200" dirty="0"/>
        </a:p>
      </dsp:txBody>
      <dsp:txXfrm>
        <a:off x="7713675" y="996072"/>
        <a:ext cx="3589422" cy="1889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089CB-265B-4D29-B0FE-CAB764464BC6}">
      <dsp:nvSpPr>
        <dsp:cNvPr id="0" name=""/>
        <dsp:cNvSpPr/>
      </dsp:nvSpPr>
      <dsp:spPr>
        <a:xfrm>
          <a:off x="0" y="2716"/>
          <a:ext cx="11182351" cy="99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六位美麗的人魚公主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433" y="51149"/>
        <a:ext cx="11085485" cy="895294"/>
      </dsp:txXfrm>
    </dsp:sp>
    <dsp:sp modelId="{12563129-7B25-4353-A509-CAF1166CD277}">
      <dsp:nvSpPr>
        <dsp:cNvPr id="0" name=""/>
        <dsp:cNvSpPr/>
      </dsp:nvSpPr>
      <dsp:spPr>
        <a:xfrm>
          <a:off x="795065" y="1092889"/>
          <a:ext cx="10387285" cy="992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最小最美麗的公主，有著金黃長髮，想去海面瞧瞧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3498" y="1141322"/>
        <a:ext cx="10290419" cy="895294"/>
      </dsp:txXfrm>
    </dsp:sp>
    <dsp:sp modelId="{DDAAFF90-17AE-4512-9BE5-AA1E3E5C42A8}">
      <dsp:nvSpPr>
        <dsp:cNvPr id="0" name=""/>
        <dsp:cNvSpPr/>
      </dsp:nvSpPr>
      <dsp:spPr>
        <a:xfrm>
          <a:off x="3064858" y="2311892"/>
          <a:ext cx="8117492" cy="992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15</a:t>
          </a:r>
          <a:r>
            <a:rPr 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歲生日時，遇見落難的王子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13291" y="2360325"/>
        <a:ext cx="8020626" cy="895294"/>
      </dsp:txXfrm>
    </dsp:sp>
    <dsp:sp modelId="{EA937117-7EBA-42B0-9902-284DB4B7E08F}">
      <dsp:nvSpPr>
        <dsp:cNvPr id="0" name=""/>
        <dsp:cNvSpPr/>
      </dsp:nvSpPr>
      <dsp:spPr>
        <a:xfrm>
          <a:off x="4705309" y="3426689"/>
          <a:ext cx="6477041" cy="992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公主救了王子以後躲藏起來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53742" y="3475122"/>
        <a:ext cx="6380175" cy="895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FDAFD-1BF6-45BA-B6E2-3437CCDA5689}">
      <dsp:nvSpPr>
        <dsp:cNvPr id="0" name=""/>
        <dsp:cNvSpPr/>
      </dsp:nvSpPr>
      <dsp:spPr>
        <a:xfrm>
          <a:off x="0" y="131969"/>
          <a:ext cx="11129963" cy="10831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因為是人魚，無法接近王子，只能遠望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876" y="184845"/>
        <a:ext cx="11024211" cy="977426"/>
      </dsp:txXfrm>
    </dsp:sp>
    <dsp:sp modelId="{8E4B1C1F-4758-4B93-A565-A481FDEDF5D6}">
      <dsp:nvSpPr>
        <dsp:cNvPr id="0" name=""/>
        <dsp:cNvSpPr/>
      </dsp:nvSpPr>
      <dsp:spPr>
        <a:xfrm>
          <a:off x="1619187" y="1351516"/>
          <a:ext cx="9510775" cy="1129099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求助巫婆，想變成人類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74305" y="1406634"/>
        <a:ext cx="9400539" cy="1018863"/>
      </dsp:txXfrm>
    </dsp:sp>
    <dsp:sp modelId="{89D68C8D-05B1-4159-982E-718A8FD61DCC}">
      <dsp:nvSpPr>
        <dsp:cNvPr id="0" name=""/>
        <dsp:cNvSpPr/>
      </dsp:nvSpPr>
      <dsp:spPr>
        <a:xfrm>
          <a:off x="3400426" y="2676510"/>
          <a:ext cx="7598648" cy="1114704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尾巴變成雙腳，走起路來像刀割般疼痛，並且剝奪了美妙的聲音</a:t>
          </a: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……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54841" y="2730925"/>
        <a:ext cx="7489818" cy="1005874"/>
      </dsp:txXfrm>
    </dsp:sp>
    <dsp:sp modelId="{EE24EE14-71F3-4432-9819-DAD1A21AB32E}">
      <dsp:nvSpPr>
        <dsp:cNvPr id="0" name=""/>
        <dsp:cNvSpPr/>
      </dsp:nvSpPr>
      <dsp:spPr>
        <a:xfrm>
          <a:off x="5826424" y="3895991"/>
          <a:ext cx="5303538" cy="980809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人魚公主終於與王子相見</a:t>
          </a:r>
        </a:p>
      </dsp:txBody>
      <dsp:txXfrm>
        <a:off x="5874303" y="3943870"/>
        <a:ext cx="5207780" cy="885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CBCA-6A44-4539-B5A9-185663F985BB}">
      <dsp:nvSpPr>
        <dsp:cNvPr id="0" name=""/>
        <dsp:cNvSpPr/>
      </dsp:nvSpPr>
      <dsp:spPr>
        <a:xfrm>
          <a:off x="0" y="203"/>
          <a:ext cx="6828692" cy="6461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與他人／世界溝通有幾種方式</a:t>
          </a:r>
        </a:p>
      </dsp:txBody>
      <dsp:txXfrm>
        <a:off x="31541" y="31744"/>
        <a:ext cx="6765610" cy="583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39A4F-7732-4B4F-921B-C9861DBE9C9B}">
      <dsp:nvSpPr>
        <dsp:cNvPr id="0" name=""/>
        <dsp:cNvSpPr/>
      </dsp:nvSpPr>
      <dsp:spPr>
        <a:xfrm>
          <a:off x="0" y="0"/>
          <a:ext cx="4376738" cy="6461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口語表達的優缺點</a:t>
          </a:r>
        </a:p>
      </dsp:txBody>
      <dsp:txXfrm>
        <a:off x="31541" y="31541"/>
        <a:ext cx="4313656" cy="583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5A74E-C71D-4F8C-938E-F7269017F2A7}">
      <dsp:nvSpPr>
        <dsp:cNvPr id="0" name=""/>
        <dsp:cNvSpPr/>
      </dsp:nvSpPr>
      <dsp:spPr>
        <a:xfrm>
          <a:off x="0" y="203"/>
          <a:ext cx="4601308" cy="6461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文字書寫的優缺點</a:t>
          </a:r>
        </a:p>
      </dsp:txBody>
      <dsp:txXfrm>
        <a:off x="31541" y="31744"/>
        <a:ext cx="4538226" cy="5830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B7410-00D4-48C3-9D1F-0259F63929B1}">
      <dsp:nvSpPr>
        <dsp:cNvPr id="0" name=""/>
        <dsp:cNvSpPr/>
      </dsp:nvSpPr>
      <dsp:spPr>
        <a:xfrm>
          <a:off x="2613" y="2238149"/>
          <a:ext cx="2622147" cy="26221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06" tIns="35560" rIns="1443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無時無刻不在進行著說明與勸服</a:t>
          </a:r>
        </a:p>
      </dsp:txBody>
      <dsp:txXfrm>
        <a:off x="386618" y="2622154"/>
        <a:ext cx="1854137" cy="1854137"/>
      </dsp:txXfrm>
    </dsp:sp>
    <dsp:sp modelId="{14E4A9D6-234B-44B0-B848-53E867AAC5FB}">
      <dsp:nvSpPr>
        <dsp:cNvPr id="0" name=""/>
        <dsp:cNvSpPr/>
      </dsp:nvSpPr>
      <dsp:spPr>
        <a:xfrm>
          <a:off x="2100331" y="2238149"/>
          <a:ext cx="2622147" cy="2622147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06" tIns="35560" rIns="1443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發表對某件事的評論和理念</a:t>
          </a:r>
        </a:p>
      </dsp:txBody>
      <dsp:txXfrm>
        <a:off x="2484336" y="2622154"/>
        <a:ext cx="1854137" cy="1854137"/>
      </dsp:txXfrm>
    </dsp:sp>
    <dsp:sp modelId="{0510A108-E03A-47D6-9F08-C73296FEF5F3}">
      <dsp:nvSpPr>
        <dsp:cNvPr id="0" name=""/>
        <dsp:cNvSpPr/>
      </dsp:nvSpPr>
      <dsp:spPr>
        <a:xfrm>
          <a:off x="4198050" y="2238149"/>
          <a:ext cx="2622147" cy="2622147"/>
        </a:xfrm>
        <a:prstGeom prst="ellipse">
          <a:avLst/>
        </a:prstGeom>
        <a:solidFill>
          <a:schemeClr val="accent4">
            <a:alpha val="50000"/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06" tIns="35560" rIns="1443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描寫所見所聞所感的印象或心情</a:t>
          </a:r>
        </a:p>
      </dsp:txBody>
      <dsp:txXfrm>
        <a:off x="4582055" y="2622154"/>
        <a:ext cx="1854137" cy="1854137"/>
      </dsp:txXfrm>
    </dsp:sp>
    <dsp:sp modelId="{6CB12CDE-7413-44CA-9D0F-919FFF0E00F2}">
      <dsp:nvSpPr>
        <dsp:cNvPr id="0" name=""/>
        <dsp:cNvSpPr/>
      </dsp:nvSpPr>
      <dsp:spPr>
        <a:xfrm>
          <a:off x="6295768" y="2238149"/>
          <a:ext cx="2622147" cy="2622147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06" tIns="35560" rIns="1443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敘述一段平凡或特殊的經驗</a:t>
          </a:r>
        </a:p>
      </dsp:txBody>
      <dsp:txXfrm>
        <a:off x="6679773" y="2622154"/>
        <a:ext cx="1854137" cy="1854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1" name="组合 0"/>
      <dsp:cNvGrpSpPr/>
    </dsp:nvGrpSpPr>
    <dsp:grpSpPr>
      <a:xfrm>
        <a:off x="0" y="0"/>
        <a:ext cx="5073848" cy="719847"/>
        <a:chOff x="0" y="0"/>
        <a:chExt cx="5073848" cy="719847"/>
      </a:xfrm>
    </dsp:grpSpPr>
    <dsp:sp>
      <dsp:nvSpPr>
        <dsp:cNvPr id="2" name="饼形 1"/>
        <dsp:cNvSpPr/>
      </dsp:nvSpPr>
      <dsp:spPr bwMode="white">
        <a:xfrm>
          <a:off x="0" y="-1162231"/>
          <a:ext cx="3044309" cy="3044309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-1162231"/>
        <a:ext cx="3044309" cy="3044309"/>
      </dsp:txXfrm>
    </dsp:sp>
    <dsp:sp>
      <dsp:nvSpPr>
        <dsp:cNvPr id="3" name="矩形 2"/>
        <dsp:cNvSpPr/>
      </dsp:nvSpPr>
      <dsp:spPr bwMode="white">
        <a:xfrm>
          <a:off x="1522154" y="-1162231"/>
          <a:ext cx="3551694" cy="3044309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1522154" y="-1162231"/>
        <a:ext cx="3551694" cy="3044309"/>
      </dsp:txXfrm>
    </dsp:sp>
    <dsp:sp>
      <dsp:nvSpPr>
        <dsp:cNvPr id="4" name="矩形 3"/>
        <dsp:cNvSpPr/>
      </dsp:nvSpPr>
      <dsp:spPr bwMode="white">
        <a:xfrm>
          <a:off x="1522154" y="-1162231"/>
          <a:ext cx="3551694" cy="3044309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37160" tIns="137160" rIns="137160" bIns="137160" anchor="ctr"/>
        <a:lstStyle>
          <a:lvl2pPr marL="285750" indent="-285750">
            <a:defRPr sz="6500"/>
          </a:lvl2pPr>
          <a:lvl3pPr marL="571500" indent="-285750">
            <a:defRPr sz="6500"/>
          </a:lvl3pPr>
          <a:lvl4pPr marL="857250" indent="-285750">
            <a:defRPr sz="6500"/>
          </a:lvl4pPr>
          <a:lvl5pPr marL="1143000" indent="-285750">
            <a:defRPr sz="6500"/>
          </a:lvl5pPr>
          <a:lvl6pPr marL="1428750" indent="-285750">
            <a:defRPr sz="6500"/>
          </a:lvl6pPr>
          <a:lvl7pPr marL="1714500" indent="-285750">
            <a:defRPr sz="6500"/>
          </a:lvl7pPr>
          <a:lvl8pPr marL="2000250" indent="-285750">
            <a:defRPr sz="6500"/>
          </a:lvl8pPr>
          <a:lvl9pPr marL="2286000" indent="-285750">
            <a:defRPr sz="65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交友版徵友啟事</a:t>
          </a:r>
          <a:endParaRPr>
            <a:solidFill>
              <a:schemeClr val="dk1"/>
            </a:solidFill>
          </a:endParaRPr>
        </a:p>
      </dsp:txBody>
      <dsp:txXfrm>
        <a:off x="1522154" y="-1162231"/>
        <a:ext cx="3551694" cy="3044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1" name="组合 0"/>
      <dsp:cNvGrpSpPr/>
    </dsp:nvGrpSpPr>
    <dsp:grpSpPr>
      <a:xfrm>
        <a:off x="0" y="0"/>
        <a:ext cx="5073848" cy="749030"/>
        <a:chOff x="0" y="0"/>
        <a:chExt cx="5073848" cy="749030"/>
      </a:xfrm>
    </dsp:grpSpPr>
    <dsp:sp>
      <dsp:nvSpPr>
        <dsp:cNvPr id="2" name="饼形 1"/>
        <dsp:cNvSpPr/>
      </dsp:nvSpPr>
      <dsp:spPr bwMode="white">
        <a:xfrm>
          <a:off x="0" y="-1147639"/>
          <a:ext cx="3044309" cy="3044309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>
          <a:solidFill>
            <a:srgbClr val="00B050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-1147639"/>
        <a:ext cx="3044309" cy="3044309"/>
      </dsp:txXfrm>
    </dsp:sp>
    <dsp:sp>
      <dsp:nvSpPr>
        <dsp:cNvPr id="3" name="矩形 2"/>
        <dsp:cNvSpPr/>
      </dsp:nvSpPr>
      <dsp:spPr bwMode="white">
        <a:xfrm>
          <a:off x="1488733" y="-2295279"/>
          <a:ext cx="3551694" cy="3044309"/>
        </a:xfrm>
        <a:prstGeom prst="rect">
          <a:avLst/>
        </a:prstGeom>
        <a:ln>
          <a:solidFill>
            <a:srgbClr val="00B050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1488733" y="-2295279"/>
        <a:ext cx="3551694" cy="3044309"/>
      </dsp:txXfrm>
    </dsp:sp>
    <dsp:sp>
      <dsp:nvSpPr>
        <dsp:cNvPr id="4" name="矩形 3"/>
        <dsp:cNvSpPr/>
      </dsp:nvSpPr>
      <dsp:spPr bwMode="white">
        <a:xfrm>
          <a:off x="1522154" y="-1147639"/>
          <a:ext cx="3551694" cy="3044309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37160" tIns="137160" rIns="137160" bIns="137160" anchor="ctr"/>
        <a:lstStyle>
          <a:lvl2pPr marL="285750" indent="-285750">
            <a:defRPr sz="6500"/>
          </a:lvl2pPr>
          <a:lvl3pPr marL="571500" indent="-285750">
            <a:defRPr sz="6500"/>
          </a:lvl3pPr>
          <a:lvl4pPr marL="857250" indent="-285750">
            <a:defRPr sz="6500"/>
          </a:lvl4pPr>
          <a:lvl5pPr marL="1143000" indent="-285750">
            <a:defRPr sz="6500"/>
          </a:lvl5pPr>
          <a:lvl6pPr marL="1428750" indent="-285750">
            <a:defRPr sz="6500"/>
          </a:lvl6pPr>
          <a:lvl7pPr marL="1714500" indent="-285750">
            <a:defRPr sz="6500"/>
          </a:lvl7pPr>
          <a:lvl8pPr marL="2000250" indent="-285750">
            <a:defRPr sz="6500"/>
          </a:lvl8pPr>
          <a:lvl9pPr marL="2286000" indent="-285750">
            <a:defRPr sz="65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機械系入學申請</a:t>
          </a:r>
          <a:endParaRPr>
            <a:solidFill>
              <a:schemeClr val="dk1"/>
            </a:solidFill>
          </a:endParaRPr>
        </a:p>
      </dsp:txBody>
      <dsp:txXfrm>
        <a:off x="1522154" y="-1147639"/>
        <a:ext cx="3551694" cy="3044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782F-5BF8-499A-AC5E-37E8C8FDD15B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33D2-94C9-42F7-BBF8-46EABD625733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10.xml"/><Relationship Id="rId8" Type="http://schemas.openxmlformats.org/officeDocument/2006/relationships/diagramColors" Target="../diagrams/colors9.xml"/><Relationship Id="rId7" Type="http://schemas.openxmlformats.org/officeDocument/2006/relationships/diagramQuickStyle" Target="../diagrams/quickStyle9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0.jpeg"/><Relationship Id="rId12" Type="http://schemas.openxmlformats.org/officeDocument/2006/relationships/diagramColors" Target="../diagrams/colors10.xml"/><Relationship Id="rId11" Type="http://schemas.openxmlformats.org/officeDocument/2006/relationships/diagramQuickStyle" Target="../diagrams/quickStyle10.xml"/><Relationship Id="rId10" Type="http://schemas.openxmlformats.org/officeDocument/2006/relationships/diagramLayout" Target="../diagrams/layout10.xml"/><Relationship Id="rId1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hyperlink" Target="http://writing.wwlc.nthu.edu.tw/writcent/main/viewmember/1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6.xml"/><Relationship Id="rId8" Type="http://schemas.openxmlformats.org/officeDocument/2006/relationships/diagramColors" Target="../diagrams/colors5.xml"/><Relationship Id="rId7" Type="http://schemas.openxmlformats.org/officeDocument/2006/relationships/diagramQuickStyle" Target="../diagrams/quickStyle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9.jpeg"/><Relationship Id="rId13" Type="http://schemas.openxmlformats.org/officeDocument/2006/relationships/image" Target="../media/image8.jpeg"/><Relationship Id="rId12" Type="http://schemas.openxmlformats.org/officeDocument/2006/relationships/diagramColors" Target="../diagrams/colors6.xml"/><Relationship Id="rId11" Type="http://schemas.openxmlformats.org/officeDocument/2006/relationships/diagramQuickStyle" Target="../diagrams/quickStyle6.xml"/><Relationship Id="rId10" Type="http://schemas.openxmlformats.org/officeDocument/2006/relationships/diagramLayout" Target="../diagrams/layout6.xml"/><Relationship Id="rId1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1" cstate="email">
            <a:lum bright="70000" contrast="-70000"/>
          </a:blip>
          <a:stretch>
            <a:fillRect/>
          </a:stretch>
        </p:blipFill>
        <p:spPr>
          <a:xfrm>
            <a:off x="0" y="-51687"/>
            <a:ext cx="12192000" cy="69096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33" b="7619"/>
          <a:stretch>
            <a:fillRect/>
          </a:stretch>
        </p:blipFill>
        <p:spPr>
          <a:xfrm>
            <a:off x="-15798" y="-51687"/>
            <a:ext cx="12207798" cy="690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4751" y="450038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/>
          <p:nvPr/>
        </p:nvSpPr>
        <p:spPr>
          <a:xfrm>
            <a:off x="2496798" y="4344354"/>
            <a:ext cx="7669478" cy="1916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TW" sz="14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「中文閱讀與表達」授課教師</a:t>
            </a:r>
            <a:endParaRPr lang="en-US" altLang="zh-TW" sz="28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陳憶蘇、熊仙如、林麗美</a:t>
            </a:r>
            <a:endParaRPr lang="en-US" altLang="zh-TW" sz="28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陳金英、施寬文、楊雅琪</a:t>
            </a:r>
            <a:endParaRPr lang="zh-TW" altLang="en-US" sz="28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79576" y="2506662"/>
            <a:ext cx="7886700" cy="85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全人觀點</a:t>
            </a:r>
            <a:r>
              <a:rPr lang="en-US" altLang="zh-TW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54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從心讀寫</a:t>
            </a:r>
            <a:endParaRPr lang="zh-TW" altLang="en-US" sz="5400" b="1" spc="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11407" y="3589063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105-1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09650" y="479790"/>
            <a:ext cx="103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每天要處理和面對的自我表達是什麼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/>
        </p:nvGraphicFramePr>
        <p:xfrm>
          <a:off x="1728420" y="-692285"/>
          <a:ext cx="8920530" cy="709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8620718" y="5251999"/>
            <a:ext cx="215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2042808" y="4429692"/>
            <a:ext cx="8446991" cy="238327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90245" y="4825093"/>
            <a:ext cx="7507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書寫成為我們表達或證明自己的工具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成為別人得以藉此感知或理解我們的索隱圖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4565577" y="3312316"/>
          <a:ext cx="5073848" cy="71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8" name="資料庫圖表 7"/>
          <p:cNvGraphicFramePr/>
          <p:nvPr/>
        </p:nvGraphicFramePr>
        <p:xfrm>
          <a:off x="4565577" y="4908575"/>
          <a:ext cx="5073848" cy="74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資料庫圖表 8"/>
          <p:cNvGraphicFramePr/>
          <p:nvPr/>
        </p:nvGraphicFramePr>
        <p:xfrm>
          <a:off x="4565577" y="1866738"/>
          <a:ext cx="5073848" cy="65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85904" y="468674"/>
            <a:ext cx="630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各種不同的自傳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163"/>
            <a:ext cx="4281572" cy="2825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246686" y="239045"/>
            <a:ext cx="358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我手寫我口？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389106" y="437744"/>
          <a:ext cx="11400817" cy="675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24757" y="736372"/>
            <a:ext cx="1029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無法言說的小美人魚面臨愛情的劣勢，你能為他寫封信嗎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4757" y="2283721"/>
            <a:ext cx="1006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具有書寫能力的你，生活中需要運用文字表達解決的焦慮是什麼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46" y="3484050"/>
            <a:ext cx="5062903" cy="337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9004" y="340467"/>
            <a:ext cx="5573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43583" y="2354093"/>
            <a:ext cx="875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國立清華大學寫作中心</a:t>
            </a:r>
            <a:endParaRPr lang="en-US" altLang="zh-TW" dirty="0"/>
          </a:p>
          <a:p>
            <a:r>
              <a:rPr lang="zh-TW" altLang="en-US" dirty="0"/>
              <a:t>      </a:t>
            </a:r>
            <a:r>
              <a:rPr lang="en-US" altLang="zh-TW" dirty="0">
                <a:hlinkClick r:id="rId1"/>
              </a:rPr>
              <a:t>http://writing.wwlc.nthu.edu.tw/writcent/main/viewmember/11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98" y="1109908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8688" y="1331872"/>
            <a:ext cx="10595304" cy="1202909"/>
          </a:xfrm>
        </p:spPr>
        <p:txBody>
          <a:bodyPr>
            <a:normAutofit fontScale="90000"/>
          </a:bodyPr>
          <a:lstStyle/>
          <a:p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­­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4000" kern="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如果小美人魚可以寫封信</a:t>
            </a:r>
            <a:br>
              <a:rPr lang="en-US" altLang="zh-TW" sz="4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02766" y="4465866"/>
            <a:ext cx="5937380" cy="1431081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簡報製作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林麗美     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助理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林庭意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78" y="1933326"/>
            <a:ext cx="2285223" cy="40460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582539" y="2267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637481" y="619621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2016.09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404197" y="1494533"/>
            <a:ext cx="7787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王萬儀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學歷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清華大學中國文學系博士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明新科技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大學專任講師</a:t>
            </a:r>
            <a:endParaRPr lang="en-US" altLang="zh-TW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4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清華大學中文系兼任助理教授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8" y="1256408"/>
            <a:ext cx="3334132" cy="4795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600279" y="1590675"/>
          <a:ext cx="6714921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397735" y="419100"/>
            <a:ext cx="3333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文本出處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7756" r="5234" b="4217"/>
          <a:stretch>
            <a:fillRect/>
          </a:stretch>
        </p:blipFill>
        <p:spPr>
          <a:xfrm>
            <a:off x="7483152" y="728176"/>
            <a:ext cx="4150614" cy="565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86585" y="480104"/>
            <a:ext cx="1123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你記得安徒生的童話</a:t>
            </a:r>
            <a:r>
              <a:rPr lang="zh-TW" altLang="en-US" sz="4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人魚公主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78698" y="5270579"/>
            <a:ext cx="22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76" y="1536783"/>
            <a:ext cx="4160399" cy="45435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9" y="1539807"/>
            <a:ext cx="4791481" cy="454051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31782" y="6185205"/>
            <a:ext cx="487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位於丹麥的人魚公主雕像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39000" y="6185205"/>
            <a:ext cx="39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迪士尼電影 小美人魚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11726" y="504647"/>
            <a:ext cx="621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小美人魚的悲劇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3115" y="133564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故事重述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704850" y="2105025"/>
          <a:ext cx="11182351" cy="4442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92995" y="453330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小美人魚的悲劇</a:t>
            </a:r>
            <a:endParaRPr lang="zh-TW" altLang="en-US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62000" y="1238160"/>
            <a:ext cx="265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故事重述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762000" y="1838323"/>
          <a:ext cx="11129963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76675" y="416779"/>
            <a:ext cx="5429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小美人魚的悲劇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/>
          </a:p>
        </p:txBody>
      </p:sp>
      <p:grpSp>
        <p:nvGrpSpPr>
          <p:cNvPr id="3" name="群組 2"/>
          <p:cNvGrpSpPr/>
          <p:nvPr/>
        </p:nvGrpSpPr>
        <p:grpSpPr>
          <a:xfrm>
            <a:off x="971549" y="1708751"/>
            <a:ext cx="10306049" cy="4562062"/>
            <a:chOff x="971550" y="1769164"/>
            <a:chExt cx="10306049" cy="4313584"/>
          </a:xfrm>
        </p:grpSpPr>
        <p:sp>
          <p:nvSpPr>
            <p:cNvPr id="4" name="手繪多邊形 3"/>
            <p:cNvSpPr/>
            <p:nvPr/>
          </p:nvSpPr>
          <p:spPr>
            <a:xfrm>
              <a:off x="971550" y="1769164"/>
              <a:ext cx="10306049" cy="695739"/>
            </a:xfrm>
            <a:custGeom>
              <a:avLst/>
              <a:gdLst>
                <a:gd name="connsiteX0" fmla="*/ 0 w 10306049"/>
                <a:gd name="connsiteY0" fmla="*/ 100517 h 603092"/>
                <a:gd name="connsiteX1" fmla="*/ 100517 w 10306049"/>
                <a:gd name="connsiteY1" fmla="*/ 0 h 603092"/>
                <a:gd name="connsiteX2" fmla="*/ 10205532 w 10306049"/>
                <a:gd name="connsiteY2" fmla="*/ 0 h 603092"/>
                <a:gd name="connsiteX3" fmla="*/ 10306049 w 10306049"/>
                <a:gd name="connsiteY3" fmla="*/ 100517 h 603092"/>
                <a:gd name="connsiteX4" fmla="*/ 10306049 w 10306049"/>
                <a:gd name="connsiteY4" fmla="*/ 502575 h 603092"/>
                <a:gd name="connsiteX5" fmla="*/ 10205532 w 10306049"/>
                <a:gd name="connsiteY5" fmla="*/ 603092 h 603092"/>
                <a:gd name="connsiteX6" fmla="*/ 100517 w 10306049"/>
                <a:gd name="connsiteY6" fmla="*/ 603092 h 603092"/>
                <a:gd name="connsiteX7" fmla="*/ 0 w 10306049"/>
                <a:gd name="connsiteY7" fmla="*/ 502575 h 603092"/>
                <a:gd name="connsiteX8" fmla="*/ 0 w 10306049"/>
                <a:gd name="connsiteY8" fmla="*/ 100517 h 60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049" h="603092">
                  <a:moveTo>
                    <a:pt x="0" y="100517"/>
                  </a:moveTo>
                  <a:cubicBezTo>
                    <a:pt x="0" y="45003"/>
                    <a:pt x="45003" y="0"/>
                    <a:pt x="100517" y="0"/>
                  </a:cubicBezTo>
                  <a:lnTo>
                    <a:pt x="10205532" y="0"/>
                  </a:lnTo>
                  <a:cubicBezTo>
                    <a:pt x="10261046" y="0"/>
                    <a:pt x="10306049" y="45003"/>
                    <a:pt x="10306049" y="100517"/>
                  </a:cubicBezTo>
                  <a:lnTo>
                    <a:pt x="10306049" y="502575"/>
                  </a:lnTo>
                  <a:cubicBezTo>
                    <a:pt x="10306049" y="558089"/>
                    <a:pt x="10261046" y="603092"/>
                    <a:pt x="10205532" y="603092"/>
                  </a:cubicBezTo>
                  <a:lnTo>
                    <a:pt x="100517" y="603092"/>
                  </a:lnTo>
                  <a:cubicBezTo>
                    <a:pt x="45003" y="603092"/>
                    <a:pt x="0" y="558089"/>
                    <a:pt x="0" y="502575"/>
                  </a:cubicBezTo>
                  <a:lnTo>
                    <a:pt x="0" y="1005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361" tIns="151361" rIns="151361" bIns="151361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王子將與鄰國的女孩結婚，人魚即將化為泡沫</a:t>
              </a:r>
              <a:r>
                <a:rPr lang="en-US" altLang="zh-TW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971551" y="2553273"/>
              <a:ext cx="8888066" cy="1124693"/>
            </a:xfrm>
            <a:custGeom>
              <a:avLst/>
              <a:gdLst>
                <a:gd name="connsiteX0" fmla="*/ 0 w 10306049"/>
                <a:gd name="connsiteY0" fmla="*/ 220655 h 1323906"/>
                <a:gd name="connsiteX1" fmla="*/ 220655 w 10306049"/>
                <a:gd name="connsiteY1" fmla="*/ 0 h 1323906"/>
                <a:gd name="connsiteX2" fmla="*/ 10085394 w 10306049"/>
                <a:gd name="connsiteY2" fmla="*/ 0 h 1323906"/>
                <a:gd name="connsiteX3" fmla="*/ 10306049 w 10306049"/>
                <a:gd name="connsiteY3" fmla="*/ 220655 h 1323906"/>
                <a:gd name="connsiteX4" fmla="*/ 10306049 w 10306049"/>
                <a:gd name="connsiteY4" fmla="*/ 1103251 h 1323906"/>
                <a:gd name="connsiteX5" fmla="*/ 10085394 w 10306049"/>
                <a:gd name="connsiteY5" fmla="*/ 1323906 h 1323906"/>
                <a:gd name="connsiteX6" fmla="*/ 220655 w 10306049"/>
                <a:gd name="connsiteY6" fmla="*/ 1323906 h 1323906"/>
                <a:gd name="connsiteX7" fmla="*/ 0 w 10306049"/>
                <a:gd name="connsiteY7" fmla="*/ 1103251 h 1323906"/>
                <a:gd name="connsiteX8" fmla="*/ 0 w 10306049"/>
                <a:gd name="connsiteY8" fmla="*/ 220655 h 13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049" h="1323906">
                  <a:moveTo>
                    <a:pt x="0" y="220655"/>
                  </a:moveTo>
                  <a:cubicBezTo>
                    <a:pt x="0" y="98791"/>
                    <a:pt x="98791" y="0"/>
                    <a:pt x="220655" y="0"/>
                  </a:cubicBezTo>
                  <a:lnTo>
                    <a:pt x="10085394" y="0"/>
                  </a:lnTo>
                  <a:cubicBezTo>
                    <a:pt x="10207258" y="0"/>
                    <a:pt x="10306049" y="98791"/>
                    <a:pt x="10306049" y="220655"/>
                  </a:cubicBezTo>
                  <a:lnTo>
                    <a:pt x="10306049" y="1103251"/>
                  </a:lnTo>
                  <a:cubicBezTo>
                    <a:pt x="10306049" y="1225115"/>
                    <a:pt x="10207258" y="1323906"/>
                    <a:pt x="10085394" y="1323906"/>
                  </a:cubicBezTo>
                  <a:lnTo>
                    <a:pt x="220655" y="1323906"/>
                  </a:lnTo>
                  <a:cubicBezTo>
                    <a:pt x="98791" y="1323906"/>
                    <a:pt x="0" y="1225115"/>
                    <a:pt x="0" y="1103251"/>
                  </a:cubicBezTo>
                  <a:lnTo>
                    <a:pt x="0" y="2206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8"/>
                <a:lumOff val="-1306"/>
                <a:alphaOff val="0"/>
              </a:schemeClr>
            </a:fillRef>
            <a:effectRef idx="0">
              <a:schemeClr val="accent5">
                <a:hueOff val="-2451115"/>
                <a:satOff val="-3408"/>
                <a:lumOff val="-13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48" tIns="186548" rIns="186548" bIns="186548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姊姊們以長髮換來巫婆的寶劍，只要殺死王子，公主就能變回人魚</a:t>
              </a:r>
              <a:r>
                <a:rPr lang="en-US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994742" y="3834469"/>
              <a:ext cx="7067805" cy="984364"/>
            </a:xfrm>
            <a:custGeom>
              <a:avLst/>
              <a:gdLst>
                <a:gd name="connsiteX0" fmla="*/ 0 w 10306049"/>
                <a:gd name="connsiteY0" fmla="*/ 220655 h 1323906"/>
                <a:gd name="connsiteX1" fmla="*/ 220655 w 10306049"/>
                <a:gd name="connsiteY1" fmla="*/ 0 h 1323906"/>
                <a:gd name="connsiteX2" fmla="*/ 10085394 w 10306049"/>
                <a:gd name="connsiteY2" fmla="*/ 0 h 1323906"/>
                <a:gd name="connsiteX3" fmla="*/ 10306049 w 10306049"/>
                <a:gd name="connsiteY3" fmla="*/ 220655 h 1323906"/>
                <a:gd name="connsiteX4" fmla="*/ 10306049 w 10306049"/>
                <a:gd name="connsiteY4" fmla="*/ 1103251 h 1323906"/>
                <a:gd name="connsiteX5" fmla="*/ 10085394 w 10306049"/>
                <a:gd name="connsiteY5" fmla="*/ 1323906 h 1323906"/>
                <a:gd name="connsiteX6" fmla="*/ 220655 w 10306049"/>
                <a:gd name="connsiteY6" fmla="*/ 1323906 h 1323906"/>
                <a:gd name="connsiteX7" fmla="*/ 0 w 10306049"/>
                <a:gd name="connsiteY7" fmla="*/ 1103251 h 1323906"/>
                <a:gd name="connsiteX8" fmla="*/ 0 w 10306049"/>
                <a:gd name="connsiteY8" fmla="*/ 220655 h 13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049" h="1323906">
                  <a:moveTo>
                    <a:pt x="0" y="220655"/>
                  </a:moveTo>
                  <a:cubicBezTo>
                    <a:pt x="0" y="98791"/>
                    <a:pt x="98791" y="0"/>
                    <a:pt x="220655" y="0"/>
                  </a:cubicBezTo>
                  <a:lnTo>
                    <a:pt x="10085394" y="0"/>
                  </a:lnTo>
                  <a:cubicBezTo>
                    <a:pt x="10207258" y="0"/>
                    <a:pt x="10306049" y="98791"/>
                    <a:pt x="10306049" y="220655"/>
                  </a:cubicBezTo>
                  <a:lnTo>
                    <a:pt x="10306049" y="1103251"/>
                  </a:lnTo>
                  <a:cubicBezTo>
                    <a:pt x="10306049" y="1225115"/>
                    <a:pt x="10207258" y="1323906"/>
                    <a:pt x="10085394" y="1323906"/>
                  </a:cubicBezTo>
                  <a:lnTo>
                    <a:pt x="220655" y="1323906"/>
                  </a:lnTo>
                  <a:cubicBezTo>
                    <a:pt x="98791" y="1323906"/>
                    <a:pt x="0" y="1225115"/>
                    <a:pt x="0" y="1103251"/>
                  </a:cubicBezTo>
                  <a:lnTo>
                    <a:pt x="0" y="2206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1"/>
                <a:satOff val="-6818"/>
                <a:lumOff val="-2614"/>
                <a:alphaOff val="0"/>
              </a:schemeClr>
            </a:fillRef>
            <a:effectRef idx="0">
              <a:schemeClr val="accent5">
                <a:hueOff val="-4902231"/>
                <a:satOff val="-6818"/>
                <a:lumOff val="-26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48" tIns="186548" rIns="186548" bIns="186548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公主下不了手</a:t>
              </a:r>
              <a:r>
                <a:rPr lang="en-US" altLang="zh-TW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971552" y="4973810"/>
              <a:ext cx="6255726" cy="1108938"/>
            </a:xfrm>
            <a:custGeom>
              <a:avLst/>
              <a:gdLst>
                <a:gd name="connsiteX0" fmla="*/ 0 w 10306049"/>
                <a:gd name="connsiteY0" fmla="*/ 220655 h 1323906"/>
                <a:gd name="connsiteX1" fmla="*/ 220655 w 10306049"/>
                <a:gd name="connsiteY1" fmla="*/ 0 h 1323906"/>
                <a:gd name="connsiteX2" fmla="*/ 10085394 w 10306049"/>
                <a:gd name="connsiteY2" fmla="*/ 0 h 1323906"/>
                <a:gd name="connsiteX3" fmla="*/ 10306049 w 10306049"/>
                <a:gd name="connsiteY3" fmla="*/ 220655 h 1323906"/>
                <a:gd name="connsiteX4" fmla="*/ 10306049 w 10306049"/>
                <a:gd name="connsiteY4" fmla="*/ 1103251 h 1323906"/>
                <a:gd name="connsiteX5" fmla="*/ 10085394 w 10306049"/>
                <a:gd name="connsiteY5" fmla="*/ 1323906 h 1323906"/>
                <a:gd name="connsiteX6" fmla="*/ 220655 w 10306049"/>
                <a:gd name="connsiteY6" fmla="*/ 1323906 h 1323906"/>
                <a:gd name="connsiteX7" fmla="*/ 0 w 10306049"/>
                <a:gd name="connsiteY7" fmla="*/ 1103251 h 1323906"/>
                <a:gd name="connsiteX8" fmla="*/ 0 w 10306049"/>
                <a:gd name="connsiteY8" fmla="*/ 220655 h 13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6049" h="1323906">
                  <a:moveTo>
                    <a:pt x="0" y="220655"/>
                  </a:moveTo>
                  <a:cubicBezTo>
                    <a:pt x="0" y="98791"/>
                    <a:pt x="98791" y="0"/>
                    <a:pt x="220655" y="0"/>
                  </a:cubicBezTo>
                  <a:lnTo>
                    <a:pt x="10085394" y="0"/>
                  </a:lnTo>
                  <a:cubicBezTo>
                    <a:pt x="10207258" y="0"/>
                    <a:pt x="10306049" y="98791"/>
                    <a:pt x="10306049" y="220655"/>
                  </a:cubicBezTo>
                  <a:lnTo>
                    <a:pt x="10306049" y="1103251"/>
                  </a:lnTo>
                  <a:cubicBezTo>
                    <a:pt x="10306049" y="1225115"/>
                    <a:pt x="10207258" y="1323906"/>
                    <a:pt x="10085394" y="1323906"/>
                  </a:cubicBezTo>
                  <a:lnTo>
                    <a:pt x="220655" y="1323906"/>
                  </a:lnTo>
                  <a:cubicBezTo>
                    <a:pt x="98791" y="1323906"/>
                    <a:pt x="0" y="1225115"/>
                    <a:pt x="0" y="1103251"/>
                  </a:cubicBezTo>
                  <a:lnTo>
                    <a:pt x="0" y="2206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7"/>
                <a:lumOff val="-3921"/>
                <a:alphaOff val="0"/>
              </a:schemeClr>
            </a:fillRef>
            <a:effectRef idx="0">
              <a:schemeClr val="accent5">
                <a:hueOff val="-7353345"/>
                <a:satOff val="-10227"/>
                <a:lumOff val="-392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48" tIns="186548" rIns="186548" bIns="186548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黎明的第一道曙光來臨時，公主化成泡泡消失在大海中</a:t>
              </a:r>
              <a:r>
                <a:rPr lang="en-US" altLang="en-US" sz="3200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……</a:t>
              </a:r>
              <a:endParaRPr lang="zh-TW" altLang="en-US" sz="3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1055619" y="1035524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故事重述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2534383" y="2053784"/>
          <a:ext cx="682869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097457" y="639323"/>
            <a:ext cx="595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口語表達與書寫能力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3884918" y="3281525"/>
          <a:ext cx="437673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資料庫圖表 8"/>
          <p:cNvGraphicFramePr/>
          <p:nvPr/>
        </p:nvGraphicFramePr>
        <p:xfrm>
          <a:off x="3772633" y="4523391"/>
          <a:ext cx="460130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5" y="2980476"/>
            <a:ext cx="2966305" cy="387752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105274"/>
            <a:ext cx="2743200" cy="26117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WPS 演示</Application>
  <PresentationFormat>自訂</PresentationFormat>
  <Paragraphs>82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標楷體</vt:lpstr>
      <vt:lpstr>Times New Roman</vt:lpstr>
      <vt:lpstr>Microsoft YaHei</vt:lpstr>
      <vt:lpstr>新細明體</vt:lpstr>
      <vt:lpstr>Calibri Light</vt:lpstr>
      <vt:lpstr>Calibri</vt:lpstr>
      <vt:lpstr>等线</vt:lpstr>
      <vt:lpstr>Office 佈景主題</vt:lpstr>
      <vt:lpstr>教育部 全校型中文閱讀書寫課程革新推動計畫</vt:lpstr>
      <vt:lpstr>         ­­    如果小美人魚可以寫封信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林庭意</dc:creator>
  <cp:lastModifiedBy>user</cp:lastModifiedBy>
  <cp:revision>61</cp:revision>
  <dcterms:created xsi:type="dcterms:W3CDTF">2016-08-31T10:35:00Z</dcterms:created>
  <dcterms:modified xsi:type="dcterms:W3CDTF">2016-09-30T14:51:12Z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