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63" r:id="rId5"/>
    <p:sldId id="262" r:id="rId6"/>
    <p:sldId id="264" r:id="rId7"/>
    <p:sldId id="265" r:id="rId8"/>
    <p:sldId id="268" r:id="rId9"/>
    <p:sldId id="267" r:id="rId10"/>
    <p:sldId id="259" r:id="rId11"/>
    <p:sldId id="260" r:id="rId12"/>
    <p:sldId id="266" r:id="rId13"/>
    <p:sldId id="261" r:id="rId14"/>
  </p:sldIdLst>
  <p:sldSz cx="9144000" cy="6858000" type="screen4x3"/>
  <p:notesSz cx="6858000" cy="9144000"/>
  <p:defaultTex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53" autoAdjust="0"/>
    <p:restoredTop sz="94727" autoAdjust="0"/>
  </p:normalViewPr>
  <p:slideViewPr>
    <p:cSldViewPr>
      <p:cViewPr varScale="1">
        <p:scale>
          <a:sx n="68" d="100"/>
          <a:sy n="68" d="100"/>
        </p:scale>
        <p:origin x="-1410" y="-96"/>
      </p:cViewPr>
      <p:guideLst>
        <p:guide orient="horz" pos="2160"/>
        <p:guide pos="2880"/>
      </p:guideLst>
    </p:cSldViewPr>
  </p:slideViewPr>
  <p:outlineViewPr>
    <p:cViewPr>
      <p:scale>
        <a:sx n="33" d="100"/>
        <a:sy n="33" d="100"/>
      </p:scale>
      <p:origin x="0" y="1224"/>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9" name="副標題 8"/>
          <p:cNvSpPr>
            <a:spLocks noGrp="1"/>
          </p:cNvSpPr>
          <p:nvPr>
            <p:ph type="subTitle" idx="1"/>
          </p:nvPr>
        </p:nvSpPr>
        <p:spPr>
          <a:xfrm>
            <a:off x="457200" y="3699804"/>
            <a:ext cx="8305800" cy="1143000"/>
          </a:xfrm>
        </p:spPr>
        <p:txBody>
          <a:bodyPr>
            <a:noAutofit/>
          </a:bodyPr>
          <a:lstStyle>
            <a:lvl1pPr marL="0" indent="0" algn="ctr">
              <a:buNone/>
              <a:defRPr sz="2200" spc="10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zh-TW" altLang="en-US" smtClean="0"/>
              <a:t>按一下以編輯母片副標題樣式</a:t>
            </a:r>
            <a:endParaRPr kumimoji="0" lang="en-US"/>
          </a:p>
        </p:txBody>
      </p:sp>
      <p:sp>
        <p:nvSpPr>
          <p:cNvPr id="28" name="標題 27"/>
          <p:cNvSpPr>
            <a:spLocks noGrp="1"/>
          </p:cNvSpPr>
          <p:nvPr>
            <p:ph type="ctrTitle"/>
          </p:nvPr>
        </p:nvSpPr>
        <p:spPr>
          <a:xfrm>
            <a:off x="457200" y="1433732"/>
            <a:ext cx="8305800" cy="1981200"/>
          </a:xfrm>
          <a:ln w="6350" cap="rnd">
            <a:noFill/>
          </a:ln>
        </p:spPr>
        <p:txBody>
          <a:bodyPr anchor="b" anchorCtr="0">
            <a:noAutofit/>
          </a:bodyPr>
          <a:lstStyle>
            <a:lvl1pPr algn="ctr">
              <a:defRPr lang="en-US" sz="4800" b="0" dirty="0">
                <a:ln w="3200">
                  <a:solidFill>
                    <a:schemeClr val="bg2">
                      <a:shade val="75000"/>
                      <a:alpha val="25000"/>
                    </a:schemeClr>
                  </a:solidFill>
                  <a:prstDash val="solid"/>
                  <a:round/>
                </a:ln>
                <a:solidFill>
                  <a:srgbClr val="F9F9F9"/>
                </a:solidFill>
                <a:effectLst>
                  <a:innerShdw blurRad="50800" dist="25400" dir="13500000">
                    <a:srgbClr val="000000">
                      <a:alpha val="70000"/>
                    </a:srgbClr>
                  </a:innerShdw>
                </a:effectLst>
              </a:defRPr>
            </a:lvl1pPr>
          </a:lstStyle>
          <a:p>
            <a:r>
              <a:rPr kumimoji="0" lang="zh-TW" altLang="en-US" smtClean="0"/>
              <a:t>按一下以編輯母片標題樣式</a:t>
            </a:r>
            <a:endParaRPr kumimoji="0" lang="en-US"/>
          </a:p>
        </p:txBody>
      </p:sp>
      <p:cxnSp>
        <p:nvCxnSpPr>
          <p:cNvPr id="8" name="直線接點 7"/>
          <p:cNvCxnSpPr/>
          <p:nvPr/>
        </p:nvCxnSpPr>
        <p:spPr>
          <a:xfrm>
            <a:off x="1463626" y="3550126"/>
            <a:ext cx="2971800" cy="1588"/>
          </a:xfrm>
          <a:prstGeom prst="line">
            <a:avLst/>
          </a:prstGeom>
          <a:ln w="9525" cap="flat" cmpd="sng" algn="ctr">
            <a:solidFill>
              <a:schemeClr val="bg2">
                <a:tint val="20000"/>
              </a:schemeClr>
            </a:solidFill>
            <a:prstDash val="solid"/>
          </a:ln>
          <a:effectLst>
            <a:outerShdw blurRad="31750"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cxnSp>
        <p:nvCxnSpPr>
          <p:cNvPr id="13" name="直線接點 12"/>
          <p:cNvCxnSpPr/>
          <p:nvPr/>
        </p:nvCxnSpPr>
        <p:spPr>
          <a:xfrm>
            <a:off x="4708574" y="3550126"/>
            <a:ext cx="2971800" cy="1588"/>
          </a:xfrm>
          <a:prstGeom prst="line">
            <a:avLst/>
          </a:prstGeom>
          <a:ln w="9525" cap="flat" cmpd="sng" algn="ctr">
            <a:solidFill>
              <a:schemeClr val="bg2">
                <a:tint val="20000"/>
              </a:schemeClr>
            </a:solidFill>
            <a:prstDash val="solid"/>
          </a:ln>
          <a:effectLst>
            <a:outerShdw blurRad="31750"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sp>
        <p:nvSpPr>
          <p:cNvPr id="14" name="橢圓 13"/>
          <p:cNvSpPr/>
          <p:nvPr/>
        </p:nvSpPr>
        <p:spPr>
          <a:xfrm>
            <a:off x="4540348" y="3526302"/>
            <a:ext cx="45720" cy="45720"/>
          </a:xfrm>
          <a:prstGeom prst="ellipse">
            <a:avLst/>
          </a:prstGeom>
          <a:effectLst>
            <a:outerShdw blurRad="31750" dir="2700000" algn="tl" rotWithShape="0">
              <a:srgbClr val="000000">
                <a:alpha val="55000"/>
              </a:srgbClr>
            </a:outerShdw>
          </a:effectLst>
        </p:spPr>
        <p:style>
          <a:lnRef idx="2">
            <a:schemeClr val="accent2"/>
          </a:lnRef>
          <a:fillRef idx="1">
            <a:schemeClr val="accent2"/>
          </a:fillRef>
          <a:effectRef idx="0">
            <a:schemeClr val="accent2"/>
          </a:effectRef>
          <a:fontRef idx="minor">
            <a:schemeClr val="lt1"/>
          </a:fontRef>
        </p:style>
        <p:txBody>
          <a:bodyPr rtlCol="0" anchor="ctr"/>
          <a:lstStyle/>
          <a:p>
            <a:pPr algn="ctr" eaLnBrk="1" latinLnBrk="0" hangingPunct="1"/>
            <a:endParaRPr kumimoji="0" lang="en-US"/>
          </a:p>
        </p:txBody>
      </p:sp>
      <p:sp>
        <p:nvSpPr>
          <p:cNvPr id="15" name="日期版面配置區 14"/>
          <p:cNvSpPr>
            <a:spLocks noGrp="1"/>
          </p:cNvSpPr>
          <p:nvPr>
            <p:ph type="dt" sz="half" idx="10"/>
          </p:nvPr>
        </p:nvSpPr>
        <p:spPr/>
        <p:txBody>
          <a:bodyPr/>
          <a:lstStyle/>
          <a:p>
            <a:fld id="{C02861B6-00E2-4734-B721-D345DA88B863}" type="datetimeFigureOut">
              <a:rPr lang="zh-TW" altLang="en-US" smtClean="0"/>
              <a:t>2015/12/9</a:t>
            </a:fld>
            <a:endParaRPr lang="zh-TW" altLang="en-US"/>
          </a:p>
        </p:txBody>
      </p:sp>
      <p:sp>
        <p:nvSpPr>
          <p:cNvPr id="16" name="投影片編號版面配置區 15"/>
          <p:cNvSpPr>
            <a:spLocks noGrp="1"/>
          </p:cNvSpPr>
          <p:nvPr>
            <p:ph type="sldNum" sz="quarter" idx="11"/>
          </p:nvPr>
        </p:nvSpPr>
        <p:spPr/>
        <p:txBody>
          <a:bodyPr/>
          <a:lstStyle/>
          <a:p>
            <a:fld id="{0F941271-A23F-49CE-8D4A-705158169ADD}" type="slidenum">
              <a:rPr lang="zh-TW" altLang="en-US" smtClean="0"/>
              <a:t>‹#›</a:t>
            </a:fld>
            <a:endParaRPr lang="zh-TW" altLang="en-US"/>
          </a:p>
        </p:txBody>
      </p:sp>
      <p:sp>
        <p:nvSpPr>
          <p:cNvPr id="17" name="頁尾版面配置區 16"/>
          <p:cNvSpPr>
            <a:spLocks noGrp="1"/>
          </p:cNvSpPr>
          <p:nvPr>
            <p:ph type="ftr" sz="quarter" idx="12"/>
          </p:nvPr>
        </p:nvSpPr>
        <p:spPr/>
        <p:txBody>
          <a:bodyPr/>
          <a:lstStyle/>
          <a:p>
            <a:endParaRPr lang="zh-TW"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9" name="內容版面配置區 8"/>
          <p:cNvSpPr>
            <a:spLocks noGrp="1"/>
          </p:cNvSpPr>
          <p:nvPr>
            <p:ph idx="1"/>
          </p:nvPr>
        </p:nvSpPr>
        <p:spPr>
          <a:xfrm>
            <a:off x="457200" y="1524000"/>
            <a:ext cx="8229600" cy="4572000"/>
          </a:xfrm>
        </p:spPr>
        <p:txBody>
          <a:bodyPr/>
          <a:lstStyle/>
          <a:p>
            <a:pPr lvl="0" eaLnBrk="1" latinLnBrk="0" hangingPunct="1"/>
            <a:r>
              <a:rPr lang="zh-TW" altLang="en-US" smtClean="0"/>
              <a:t>按一下以編輯母片文字樣式</a:t>
            </a:r>
          </a:p>
          <a:p>
            <a:pPr lvl="1" eaLnBrk="1" latinLnBrk="0" hangingPunct="1"/>
            <a:r>
              <a:rPr lang="zh-TW" altLang="en-US" smtClean="0"/>
              <a:t>第二層</a:t>
            </a:r>
          </a:p>
          <a:p>
            <a:pPr lvl="2" eaLnBrk="1" latinLnBrk="0" hangingPunct="1"/>
            <a:r>
              <a:rPr lang="zh-TW" altLang="en-US" smtClean="0"/>
              <a:t>第三層</a:t>
            </a:r>
          </a:p>
          <a:p>
            <a:pPr lvl="3" eaLnBrk="1" latinLnBrk="0" hangingPunct="1"/>
            <a:r>
              <a:rPr lang="zh-TW" altLang="en-US" smtClean="0"/>
              <a:t>第四層</a:t>
            </a:r>
          </a:p>
          <a:p>
            <a:pPr lvl="4" eaLnBrk="1" latinLnBrk="0" hangingPunct="1"/>
            <a:r>
              <a:rPr lang="zh-TW" altLang="en-US" smtClean="0"/>
              <a:t>第五層</a:t>
            </a:r>
            <a:endParaRPr kumimoji="0" lang="en-US"/>
          </a:p>
        </p:txBody>
      </p:sp>
      <p:sp>
        <p:nvSpPr>
          <p:cNvPr id="14" name="日期版面配置區 13"/>
          <p:cNvSpPr>
            <a:spLocks noGrp="1"/>
          </p:cNvSpPr>
          <p:nvPr>
            <p:ph type="dt" sz="half" idx="14"/>
          </p:nvPr>
        </p:nvSpPr>
        <p:spPr/>
        <p:txBody>
          <a:bodyPr/>
          <a:lstStyle/>
          <a:p>
            <a:fld id="{C02861B6-00E2-4734-B721-D345DA88B863}" type="datetimeFigureOut">
              <a:rPr lang="zh-TW" altLang="en-US" smtClean="0"/>
              <a:t>2015/12/9</a:t>
            </a:fld>
            <a:endParaRPr lang="zh-TW" altLang="en-US"/>
          </a:p>
        </p:txBody>
      </p:sp>
      <p:sp>
        <p:nvSpPr>
          <p:cNvPr id="15" name="投影片編號版面配置區 14"/>
          <p:cNvSpPr>
            <a:spLocks noGrp="1"/>
          </p:cNvSpPr>
          <p:nvPr>
            <p:ph type="sldNum" sz="quarter" idx="15"/>
          </p:nvPr>
        </p:nvSpPr>
        <p:spPr/>
        <p:txBody>
          <a:bodyPr/>
          <a:lstStyle>
            <a:lvl1pPr algn="ctr">
              <a:defRPr/>
            </a:lvl1pPr>
          </a:lstStyle>
          <a:p>
            <a:fld id="{0F941271-A23F-49CE-8D4A-705158169ADD}" type="slidenum">
              <a:rPr lang="zh-TW" altLang="en-US" smtClean="0"/>
              <a:t>‹#›</a:t>
            </a:fld>
            <a:endParaRPr lang="zh-TW" altLang="en-US"/>
          </a:p>
        </p:txBody>
      </p:sp>
      <p:sp>
        <p:nvSpPr>
          <p:cNvPr id="16" name="頁尾版面配置區 15"/>
          <p:cNvSpPr>
            <a:spLocks noGrp="1"/>
          </p:cNvSpPr>
          <p:nvPr>
            <p:ph type="ftr" sz="quarter" idx="16"/>
          </p:nvPr>
        </p:nvSpPr>
        <p:spPr/>
        <p:txBody>
          <a:bodyPr/>
          <a:lstStyle/>
          <a:p>
            <a:endParaRPr lang="zh-TW" altLang="en-US"/>
          </a:p>
        </p:txBody>
      </p:sp>
      <p:sp>
        <p:nvSpPr>
          <p:cNvPr id="17" name="標題 16"/>
          <p:cNvSpPr>
            <a:spLocks noGrp="1"/>
          </p:cNvSpPr>
          <p:nvPr>
            <p:ph type="title"/>
          </p:nvPr>
        </p:nvSpPr>
        <p:spPr/>
        <p:txBody>
          <a:bodyPr rtlCol="0" anchor="b" anchorCtr="0"/>
          <a:lstStyle/>
          <a:p>
            <a:r>
              <a:rPr kumimoji="0" lang="zh-TW" altLang="en-US" smtClean="0"/>
              <a:t>按一下以編輯母片標題樣式</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4" name="日期版面配置區 3"/>
          <p:cNvSpPr>
            <a:spLocks noGrp="1"/>
          </p:cNvSpPr>
          <p:nvPr>
            <p:ph type="dt" sz="half" idx="10"/>
          </p:nvPr>
        </p:nvSpPr>
        <p:spPr/>
        <p:txBody>
          <a:bodyPr/>
          <a:lstStyle/>
          <a:p>
            <a:fld id="{C02861B6-00E2-4734-B721-D345DA88B863}" type="datetimeFigureOut">
              <a:rPr lang="zh-TW" altLang="en-US" smtClean="0"/>
              <a:t>2015/12/9</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0F941271-A23F-49CE-8D4A-705158169ADD}" type="slidenum">
              <a:rPr lang="zh-TW" altLang="en-US" smtClean="0"/>
              <a:t>‹#›</a:t>
            </a:fld>
            <a:endParaRPr lang="zh-TW" altLang="en-US"/>
          </a:p>
        </p:txBody>
      </p:sp>
      <p:sp>
        <p:nvSpPr>
          <p:cNvPr id="2" name="標題 1"/>
          <p:cNvSpPr>
            <a:spLocks noGrp="1"/>
          </p:cNvSpPr>
          <p:nvPr>
            <p:ph type="title"/>
          </p:nvPr>
        </p:nvSpPr>
        <p:spPr>
          <a:xfrm>
            <a:off x="685800" y="3505200"/>
            <a:ext cx="7924800" cy="1371600"/>
          </a:xfrm>
        </p:spPr>
        <p:txBody>
          <a:bodyPr>
            <a:noAutofit/>
          </a:bodyPr>
          <a:lstStyle>
            <a:lvl1pPr algn="l" rtl="0">
              <a:spcBef>
                <a:spcPct val="0"/>
              </a:spcBef>
              <a:buNone/>
              <a:defRPr lang="en-US" sz="4800" b="0" dirty="0">
                <a:ln w="3200">
                  <a:solidFill>
                    <a:schemeClr val="bg2">
                      <a:shade val="25000"/>
                      <a:alpha val="25000"/>
                    </a:schemeClr>
                  </a:solidFill>
                  <a:prstDash val="solid"/>
                  <a:round/>
                </a:ln>
                <a:solidFill>
                  <a:srgbClr val="F9F9F9"/>
                </a:solidFill>
                <a:effectLst>
                  <a:innerShdw blurRad="38100" dist="25400" dir="13500000">
                    <a:prstClr val="black">
                      <a:alpha val="70000"/>
                    </a:prstClr>
                  </a:innerShdw>
                </a:effectLst>
              </a:defRPr>
            </a:lvl1pPr>
          </a:lstStyle>
          <a:p>
            <a:r>
              <a:rPr kumimoji="0" lang="zh-TW" altLang="en-US" smtClean="0"/>
              <a:t>按一下以編輯母片標題樣式</a:t>
            </a:r>
            <a:endParaRPr kumimoji="0" lang="en-US"/>
          </a:p>
        </p:txBody>
      </p:sp>
      <p:sp>
        <p:nvSpPr>
          <p:cNvPr id="3" name="文字版面配置區 2"/>
          <p:cNvSpPr>
            <a:spLocks noGrp="1"/>
          </p:cNvSpPr>
          <p:nvPr>
            <p:ph type="body" idx="1"/>
          </p:nvPr>
        </p:nvSpPr>
        <p:spPr>
          <a:xfrm>
            <a:off x="685800" y="4958864"/>
            <a:ext cx="7924800" cy="984736"/>
          </a:xfrm>
        </p:spPr>
        <p:txBody>
          <a:bodyPr anchor="t"/>
          <a:lstStyle>
            <a:lvl1pPr marL="0" indent="0">
              <a:buNone/>
              <a:defRPr sz="2000" spc="100" baseline="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zh-TW" altLang="en-US" smtClean="0"/>
              <a:t>按一下以編輯母片文字樣式</a:t>
            </a:r>
          </a:p>
        </p:txBody>
      </p:sp>
      <p:cxnSp>
        <p:nvCxnSpPr>
          <p:cNvPr id="7" name="直線接點 6"/>
          <p:cNvCxnSpPr/>
          <p:nvPr/>
        </p:nvCxnSpPr>
        <p:spPr>
          <a:xfrm>
            <a:off x="685800" y="4916992"/>
            <a:ext cx="7924800" cy="4301"/>
          </a:xfrm>
          <a:prstGeom prst="line">
            <a:avLst/>
          </a:prstGeom>
          <a:noFill/>
          <a:ln w="9525" cap="flat" cmpd="sng" algn="ctr">
            <a:solidFill>
              <a:srgbClr val="E9E9E8"/>
            </a:solidFill>
            <a:prstDash val="solid"/>
          </a:ln>
          <a:effectLst>
            <a:outerShdw blurRad="31750"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5" name="日期版面配置區 4"/>
          <p:cNvSpPr>
            <a:spLocks noGrp="1"/>
          </p:cNvSpPr>
          <p:nvPr>
            <p:ph type="dt" sz="half" idx="10"/>
          </p:nvPr>
        </p:nvSpPr>
        <p:spPr/>
        <p:txBody>
          <a:bodyPr/>
          <a:lstStyle/>
          <a:p>
            <a:fld id="{C02861B6-00E2-4734-B721-D345DA88B863}" type="datetimeFigureOut">
              <a:rPr lang="zh-TW" altLang="en-US" smtClean="0"/>
              <a:t>2015/12/9</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0F941271-A23F-49CE-8D4A-705158169ADD}" type="slidenum">
              <a:rPr lang="zh-TW" altLang="en-US" smtClean="0"/>
              <a:t>‹#›</a:t>
            </a:fld>
            <a:endParaRPr lang="zh-TW" altLang="en-US"/>
          </a:p>
        </p:txBody>
      </p:sp>
      <p:sp>
        <p:nvSpPr>
          <p:cNvPr id="2" name="標題 1"/>
          <p:cNvSpPr>
            <a:spLocks noGrp="1"/>
          </p:cNvSpPr>
          <p:nvPr>
            <p:ph type="title"/>
          </p:nvPr>
        </p:nvSpPr>
        <p:spPr/>
        <p:txBody>
          <a:bodyPr/>
          <a:lstStyle/>
          <a:p>
            <a:r>
              <a:rPr kumimoji="0" lang="zh-TW" altLang="en-US" smtClean="0"/>
              <a:t>按一下以編輯母片標題樣式</a:t>
            </a:r>
            <a:endParaRPr kumimoji="0" lang="en-US"/>
          </a:p>
        </p:txBody>
      </p:sp>
      <p:sp>
        <p:nvSpPr>
          <p:cNvPr id="11" name="內容版面配置區 10"/>
          <p:cNvSpPr>
            <a:spLocks noGrp="1"/>
          </p:cNvSpPr>
          <p:nvPr>
            <p:ph sz="half" idx="1"/>
          </p:nvPr>
        </p:nvSpPr>
        <p:spPr>
          <a:xfrm>
            <a:off x="457200" y="1524000"/>
            <a:ext cx="4059936" cy="4572000"/>
          </a:xfrm>
        </p:spPr>
        <p:txBody>
          <a:bodyPr/>
          <a:lstStyle/>
          <a:p>
            <a:pPr lvl="0" eaLnBrk="1" latinLnBrk="0" hangingPunct="1"/>
            <a:r>
              <a:rPr lang="zh-TW" altLang="en-US" smtClean="0"/>
              <a:t>按一下以編輯母片文字樣式</a:t>
            </a:r>
          </a:p>
          <a:p>
            <a:pPr lvl="1" eaLnBrk="1" latinLnBrk="0" hangingPunct="1"/>
            <a:r>
              <a:rPr lang="zh-TW" altLang="en-US" smtClean="0"/>
              <a:t>第二層</a:t>
            </a:r>
          </a:p>
          <a:p>
            <a:pPr lvl="2" eaLnBrk="1" latinLnBrk="0" hangingPunct="1"/>
            <a:r>
              <a:rPr lang="zh-TW" altLang="en-US" smtClean="0"/>
              <a:t>第三層</a:t>
            </a:r>
          </a:p>
          <a:p>
            <a:pPr lvl="3" eaLnBrk="1" latinLnBrk="0" hangingPunct="1"/>
            <a:r>
              <a:rPr lang="zh-TW" altLang="en-US" smtClean="0"/>
              <a:t>第四層</a:t>
            </a:r>
          </a:p>
          <a:p>
            <a:pPr lvl="4" eaLnBrk="1" latinLnBrk="0" hangingPunct="1"/>
            <a:r>
              <a:rPr lang="zh-TW" altLang="en-US" smtClean="0"/>
              <a:t>第五層</a:t>
            </a:r>
            <a:endParaRPr kumimoji="0" lang="en-US"/>
          </a:p>
        </p:txBody>
      </p:sp>
      <p:sp>
        <p:nvSpPr>
          <p:cNvPr id="13" name="內容版面配置區 12"/>
          <p:cNvSpPr>
            <a:spLocks noGrp="1"/>
          </p:cNvSpPr>
          <p:nvPr>
            <p:ph sz="half" idx="2"/>
          </p:nvPr>
        </p:nvSpPr>
        <p:spPr>
          <a:xfrm>
            <a:off x="4648200" y="1524000"/>
            <a:ext cx="4059936" cy="4572000"/>
          </a:xfrm>
        </p:spPr>
        <p:txBody>
          <a:bodyPr/>
          <a:lstStyle/>
          <a:p>
            <a:pPr lvl="0" eaLnBrk="1" latinLnBrk="0" hangingPunct="1"/>
            <a:r>
              <a:rPr lang="zh-TW" altLang="en-US" smtClean="0"/>
              <a:t>按一下以編輯母片文字樣式</a:t>
            </a:r>
          </a:p>
          <a:p>
            <a:pPr lvl="1" eaLnBrk="1" latinLnBrk="0" hangingPunct="1"/>
            <a:r>
              <a:rPr lang="zh-TW" altLang="en-US" smtClean="0"/>
              <a:t>第二層</a:t>
            </a:r>
          </a:p>
          <a:p>
            <a:pPr lvl="2" eaLnBrk="1" latinLnBrk="0" hangingPunct="1"/>
            <a:r>
              <a:rPr lang="zh-TW" altLang="en-US" smtClean="0"/>
              <a:t>第三層</a:t>
            </a:r>
          </a:p>
          <a:p>
            <a:pPr lvl="3" eaLnBrk="1" latinLnBrk="0" hangingPunct="1"/>
            <a:r>
              <a:rPr lang="zh-TW" altLang="en-US" smtClean="0"/>
              <a:t>第四層</a:t>
            </a:r>
          </a:p>
          <a:p>
            <a:pPr lvl="4" eaLnBrk="1" latinLnBrk="0" hangingPunct="1"/>
            <a:r>
              <a:rPr lang="zh-TW" altLang="en-US" smtClean="0"/>
              <a:t>第五層</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9" name="投影片編號版面配置區 8"/>
          <p:cNvSpPr>
            <a:spLocks noGrp="1"/>
          </p:cNvSpPr>
          <p:nvPr>
            <p:ph type="sldNum" sz="quarter" idx="12"/>
          </p:nvPr>
        </p:nvSpPr>
        <p:spPr/>
        <p:txBody>
          <a:bodyPr/>
          <a:lstStyle/>
          <a:p>
            <a:fld id="{0F941271-A23F-49CE-8D4A-705158169ADD}" type="slidenum">
              <a:rPr lang="zh-TW" altLang="en-US" smtClean="0"/>
              <a:t>‹#›</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7" name="日期版面配置區 6"/>
          <p:cNvSpPr>
            <a:spLocks noGrp="1"/>
          </p:cNvSpPr>
          <p:nvPr>
            <p:ph type="dt" sz="half" idx="10"/>
          </p:nvPr>
        </p:nvSpPr>
        <p:spPr/>
        <p:txBody>
          <a:bodyPr/>
          <a:lstStyle/>
          <a:p>
            <a:fld id="{C02861B6-00E2-4734-B721-D345DA88B863}" type="datetimeFigureOut">
              <a:rPr lang="zh-TW" altLang="en-US" smtClean="0"/>
              <a:t>2015/12/9</a:t>
            </a:fld>
            <a:endParaRPr lang="zh-TW" altLang="en-US"/>
          </a:p>
        </p:txBody>
      </p:sp>
      <p:sp>
        <p:nvSpPr>
          <p:cNvPr id="3" name="文字版面配置區 2"/>
          <p:cNvSpPr>
            <a:spLocks noGrp="1"/>
          </p:cNvSpPr>
          <p:nvPr>
            <p:ph type="body" idx="1"/>
          </p:nvPr>
        </p:nvSpPr>
        <p:spPr>
          <a:xfrm>
            <a:off x="457200" y="1399593"/>
            <a:ext cx="4040188" cy="762000"/>
          </a:xfrm>
          <a:noFill/>
          <a:ln w="25400" cap="rnd" cmpd="sng" algn="ctr">
            <a:noFill/>
            <a:prstDash val="solid"/>
          </a:ln>
          <a:effectLst>
            <a:softEdge rad="63500"/>
          </a:effectLst>
          <a:sp3d prstMaterial="flat"/>
        </p:spPr>
        <p:style>
          <a:lnRef idx="3">
            <a:schemeClr val="lt1"/>
          </a:lnRef>
          <a:fillRef idx="1">
            <a:schemeClr val="accent5"/>
          </a:fillRef>
          <a:effectRef idx="1">
            <a:schemeClr val="accent5"/>
          </a:effectRef>
          <a:fontRef idx="minor">
            <a:schemeClr val="lt1"/>
          </a:fontRef>
        </p:style>
        <p:txBody>
          <a:bodyPr lIns="91440" tIns="45720" rIns="91440" bIns="45720" anchor="b">
            <a:noAutofit/>
          </a:bodyPr>
          <a:lstStyle>
            <a:lvl1pPr marL="0" indent="0" algn="l">
              <a:spcBef>
                <a:spcPts val="0"/>
              </a:spcBef>
              <a:buNone/>
              <a:defRPr sz="2600" b="1">
                <a:solidFill>
                  <a:schemeClr val="tx2"/>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zh-TW" altLang="en-US" smtClean="0"/>
              <a:t>按一下以編輯母片文字樣式</a:t>
            </a:r>
          </a:p>
        </p:txBody>
      </p:sp>
      <p:sp>
        <p:nvSpPr>
          <p:cNvPr id="32" name="內容版面配置區 31"/>
          <p:cNvSpPr>
            <a:spLocks noGrp="1"/>
          </p:cNvSpPr>
          <p:nvPr>
            <p:ph sz="half" idx="2"/>
          </p:nvPr>
        </p:nvSpPr>
        <p:spPr>
          <a:xfrm>
            <a:off x="457200" y="2201896"/>
            <a:ext cx="4038600" cy="3913632"/>
          </a:xfrm>
        </p:spPr>
        <p:txBody>
          <a:bodyPr/>
          <a:lstStyle/>
          <a:p>
            <a:pPr lvl="0" eaLnBrk="1" latinLnBrk="0" hangingPunct="1"/>
            <a:r>
              <a:rPr lang="zh-TW" altLang="en-US" smtClean="0"/>
              <a:t>按一下以編輯母片文字樣式</a:t>
            </a:r>
          </a:p>
          <a:p>
            <a:pPr lvl="1" eaLnBrk="1" latinLnBrk="0" hangingPunct="1"/>
            <a:r>
              <a:rPr lang="zh-TW" altLang="en-US" smtClean="0"/>
              <a:t>第二層</a:t>
            </a:r>
          </a:p>
          <a:p>
            <a:pPr lvl="2" eaLnBrk="1" latinLnBrk="0" hangingPunct="1"/>
            <a:r>
              <a:rPr lang="zh-TW" altLang="en-US" smtClean="0"/>
              <a:t>第三層</a:t>
            </a:r>
          </a:p>
          <a:p>
            <a:pPr lvl="3" eaLnBrk="1" latinLnBrk="0" hangingPunct="1"/>
            <a:r>
              <a:rPr lang="zh-TW" altLang="en-US" smtClean="0"/>
              <a:t>第四層</a:t>
            </a:r>
          </a:p>
          <a:p>
            <a:pPr lvl="4" eaLnBrk="1" latinLnBrk="0" hangingPunct="1"/>
            <a:r>
              <a:rPr lang="zh-TW" altLang="en-US" smtClean="0"/>
              <a:t>第五層</a:t>
            </a:r>
            <a:endParaRPr kumimoji="0" lang="en-US"/>
          </a:p>
        </p:txBody>
      </p:sp>
      <p:sp>
        <p:nvSpPr>
          <p:cNvPr id="34" name="內容版面配置區 33"/>
          <p:cNvSpPr>
            <a:spLocks noGrp="1"/>
          </p:cNvSpPr>
          <p:nvPr>
            <p:ph sz="quarter" idx="4"/>
          </p:nvPr>
        </p:nvSpPr>
        <p:spPr>
          <a:xfrm>
            <a:off x="4649788" y="2201896"/>
            <a:ext cx="4038600" cy="3913632"/>
          </a:xfrm>
        </p:spPr>
        <p:txBody>
          <a:bodyPr/>
          <a:lstStyle/>
          <a:p>
            <a:pPr lvl="0" eaLnBrk="1" latinLnBrk="0" hangingPunct="1"/>
            <a:r>
              <a:rPr lang="zh-TW" altLang="en-US" smtClean="0"/>
              <a:t>按一下以編輯母片文字樣式</a:t>
            </a:r>
          </a:p>
          <a:p>
            <a:pPr lvl="1" eaLnBrk="1" latinLnBrk="0" hangingPunct="1"/>
            <a:r>
              <a:rPr lang="zh-TW" altLang="en-US" smtClean="0"/>
              <a:t>第二層</a:t>
            </a:r>
          </a:p>
          <a:p>
            <a:pPr lvl="2" eaLnBrk="1" latinLnBrk="0" hangingPunct="1"/>
            <a:r>
              <a:rPr lang="zh-TW" altLang="en-US" smtClean="0"/>
              <a:t>第三層</a:t>
            </a:r>
          </a:p>
          <a:p>
            <a:pPr lvl="3" eaLnBrk="1" latinLnBrk="0" hangingPunct="1"/>
            <a:r>
              <a:rPr lang="zh-TW" altLang="en-US" smtClean="0"/>
              <a:t>第四層</a:t>
            </a:r>
          </a:p>
          <a:p>
            <a:pPr lvl="4" eaLnBrk="1" latinLnBrk="0" hangingPunct="1"/>
            <a:r>
              <a:rPr lang="zh-TW" altLang="en-US" smtClean="0"/>
              <a:t>第五層</a:t>
            </a:r>
            <a:endParaRPr kumimoji="0" lang="en-US"/>
          </a:p>
        </p:txBody>
      </p:sp>
      <p:sp>
        <p:nvSpPr>
          <p:cNvPr id="2" name="標題 1"/>
          <p:cNvSpPr>
            <a:spLocks noGrp="1"/>
          </p:cNvSpPr>
          <p:nvPr>
            <p:ph type="title"/>
          </p:nvPr>
        </p:nvSpPr>
        <p:spPr>
          <a:xfrm>
            <a:off x="457200" y="155448"/>
            <a:ext cx="8229600" cy="1143000"/>
          </a:xfrm>
        </p:spPr>
        <p:txBody>
          <a:bodyPr anchor="b" anchorCtr="0"/>
          <a:lstStyle>
            <a:lvl1pPr>
              <a:defRPr/>
            </a:lvl1pPr>
          </a:lstStyle>
          <a:p>
            <a:r>
              <a:rPr kumimoji="0" lang="zh-TW" altLang="en-US" smtClean="0"/>
              <a:t>按一下以編輯母片標題樣式</a:t>
            </a:r>
            <a:endParaRPr kumimoji="0" lang="en-US"/>
          </a:p>
        </p:txBody>
      </p:sp>
      <p:sp>
        <p:nvSpPr>
          <p:cNvPr id="12" name="文字版面配置區 11"/>
          <p:cNvSpPr>
            <a:spLocks noGrp="1"/>
          </p:cNvSpPr>
          <p:nvPr>
            <p:ph type="body" idx="3"/>
          </p:nvPr>
        </p:nvSpPr>
        <p:spPr>
          <a:xfrm>
            <a:off x="4648200" y="1399593"/>
            <a:ext cx="4040188" cy="762000"/>
          </a:xfrm>
          <a:noFill/>
          <a:ln w="25400" cap="rnd" cmpd="sng" algn="ctr">
            <a:noFill/>
            <a:prstDash val="solid"/>
          </a:ln>
          <a:effectLst>
            <a:softEdge rad="63500"/>
          </a:effectLst>
        </p:spPr>
        <p:style>
          <a:lnRef idx="3">
            <a:schemeClr val="lt1"/>
          </a:lnRef>
          <a:fillRef idx="1">
            <a:schemeClr val="accent5"/>
          </a:fillRef>
          <a:effectRef idx="1">
            <a:schemeClr val="accent5"/>
          </a:effectRef>
          <a:fontRef idx="minor">
            <a:schemeClr val="lt1"/>
          </a:fontRef>
        </p:style>
        <p:txBody>
          <a:bodyPr lIns="91440" tIns="45720" rIns="91440" bIns="45720" anchor="b">
            <a:noAutofit/>
          </a:bodyPr>
          <a:lstStyle>
            <a:lvl1pPr marL="0" indent="0" algn="l">
              <a:spcBef>
                <a:spcPts val="0"/>
              </a:spcBef>
              <a:buNone/>
              <a:defRPr sz="2600" b="1" baseline="0">
                <a:solidFill>
                  <a:schemeClr val="tx2"/>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zh-TW" altLang="en-US" smtClean="0"/>
              <a:t>按一下以編輯母片文字樣式</a:t>
            </a:r>
          </a:p>
        </p:txBody>
      </p:sp>
      <p:cxnSp>
        <p:nvCxnSpPr>
          <p:cNvPr id="10" name="直線接點 9"/>
          <p:cNvCxnSpPr/>
          <p:nvPr/>
        </p:nvCxnSpPr>
        <p:spPr>
          <a:xfrm>
            <a:off x="562945" y="2180219"/>
            <a:ext cx="3749040" cy="1588"/>
          </a:xfrm>
          <a:prstGeom prst="line">
            <a:avLst/>
          </a:prstGeom>
          <a:noFill/>
          <a:ln w="12700" cap="flat" cmpd="sng" algn="ctr">
            <a:solidFill>
              <a:schemeClr val="bg2">
                <a:tint val="20000"/>
              </a:schemeClr>
            </a:solidFill>
            <a:prstDash val="solid"/>
          </a:ln>
          <a:effectLst>
            <a:outerShdw blurRad="34925"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cxnSp>
        <p:nvCxnSpPr>
          <p:cNvPr id="17" name="直線接點 16"/>
          <p:cNvCxnSpPr/>
          <p:nvPr/>
        </p:nvCxnSpPr>
        <p:spPr>
          <a:xfrm>
            <a:off x="4754880" y="2180219"/>
            <a:ext cx="3749040" cy="1588"/>
          </a:xfrm>
          <a:prstGeom prst="line">
            <a:avLst/>
          </a:prstGeom>
          <a:noFill/>
          <a:ln w="12700" cap="flat" cmpd="sng" algn="ctr">
            <a:solidFill>
              <a:schemeClr val="bg2">
                <a:tint val="20000"/>
              </a:schemeClr>
            </a:solidFill>
            <a:prstDash val="solid"/>
          </a:ln>
          <a:effectLst>
            <a:outerShdw blurRad="34925"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3" name="日期版面配置區 2"/>
          <p:cNvSpPr>
            <a:spLocks noGrp="1"/>
          </p:cNvSpPr>
          <p:nvPr>
            <p:ph type="dt" sz="half" idx="10"/>
          </p:nvPr>
        </p:nvSpPr>
        <p:spPr/>
        <p:txBody>
          <a:bodyPr/>
          <a:lstStyle/>
          <a:p>
            <a:fld id="{C02861B6-00E2-4734-B721-D345DA88B863}" type="datetimeFigureOut">
              <a:rPr lang="zh-TW" altLang="en-US" smtClean="0"/>
              <a:t>2015/12/9</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0F941271-A23F-49CE-8D4A-705158169ADD}" type="slidenum">
              <a:rPr lang="zh-TW" altLang="en-US" smtClean="0"/>
              <a:t>‹#›</a:t>
            </a:fld>
            <a:endParaRPr lang="zh-TW" altLang="en-US"/>
          </a:p>
        </p:txBody>
      </p:sp>
      <p:sp>
        <p:nvSpPr>
          <p:cNvPr id="2" name="標題 1"/>
          <p:cNvSpPr>
            <a:spLocks noGrp="1"/>
          </p:cNvSpPr>
          <p:nvPr>
            <p:ph type="title"/>
          </p:nvPr>
        </p:nvSpPr>
        <p:spPr/>
        <p:txBody>
          <a:bodyPr/>
          <a:lstStyle/>
          <a:p>
            <a:r>
              <a:rPr kumimoji="0" lang="zh-TW" altLang="en-US" smtClean="0"/>
              <a:t>按一下以編輯母片標題樣式</a:t>
            </a:r>
            <a:endParaRPr kumimoji="0"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C02861B6-00E2-4734-B721-D345DA88B863}" type="datetimeFigureOut">
              <a:rPr lang="zh-TW" altLang="en-US" smtClean="0"/>
              <a:t>2015/12/9</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0F941271-A23F-49CE-8D4A-705158169ADD}" type="slidenum">
              <a:rPr lang="zh-TW" altLang="en-US" smtClean="0"/>
              <a:t>‹#›</a:t>
            </a:fld>
            <a:endParaRPr lang="zh-TW"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含標題的內容">
    <p:spTree>
      <p:nvGrpSpPr>
        <p:cNvPr id="1" name=""/>
        <p:cNvGrpSpPr/>
        <p:nvPr/>
      </p:nvGrpSpPr>
      <p:grpSpPr>
        <a:xfrm>
          <a:off x="0" y="0"/>
          <a:ext cx="0" cy="0"/>
          <a:chOff x="0" y="0"/>
          <a:chExt cx="0" cy="0"/>
        </a:xfrm>
      </p:grpSpPr>
      <p:sp>
        <p:nvSpPr>
          <p:cNvPr id="29" name="內容版面配置區 28"/>
          <p:cNvSpPr>
            <a:spLocks noGrp="1"/>
          </p:cNvSpPr>
          <p:nvPr>
            <p:ph sz="quarter" idx="1"/>
          </p:nvPr>
        </p:nvSpPr>
        <p:spPr>
          <a:xfrm>
            <a:off x="457200" y="457200"/>
            <a:ext cx="6248400" cy="5715000"/>
          </a:xfrm>
        </p:spPr>
        <p:txBody>
          <a:bodyPr/>
          <a:lstStyle/>
          <a:p>
            <a:pPr lvl="0" eaLnBrk="1" latinLnBrk="0" hangingPunct="1"/>
            <a:r>
              <a:rPr lang="zh-TW" altLang="en-US" smtClean="0"/>
              <a:t>按一下以編輯母片文字樣式</a:t>
            </a:r>
          </a:p>
          <a:p>
            <a:pPr lvl="1" eaLnBrk="1" latinLnBrk="0" hangingPunct="1"/>
            <a:r>
              <a:rPr lang="zh-TW" altLang="en-US" smtClean="0"/>
              <a:t>第二層</a:t>
            </a:r>
          </a:p>
          <a:p>
            <a:pPr lvl="2" eaLnBrk="1" latinLnBrk="0" hangingPunct="1"/>
            <a:r>
              <a:rPr lang="zh-TW" altLang="en-US" smtClean="0"/>
              <a:t>第三層</a:t>
            </a:r>
          </a:p>
          <a:p>
            <a:pPr lvl="3" eaLnBrk="1" latinLnBrk="0" hangingPunct="1"/>
            <a:r>
              <a:rPr lang="zh-TW" altLang="en-US" smtClean="0"/>
              <a:t>第四層</a:t>
            </a:r>
          </a:p>
          <a:p>
            <a:pPr lvl="4" eaLnBrk="1" latinLnBrk="0" hangingPunct="1"/>
            <a:r>
              <a:rPr lang="zh-TW" altLang="en-US" smtClean="0"/>
              <a:t>第五層</a:t>
            </a:r>
            <a:endParaRPr kumimoji="0" lang="en-US"/>
          </a:p>
        </p:txBody>
      </p:sp>
      <p:sp>
        <p:nvSpPr>
          <p:cNvPr id="3" name="文字版面配置區 2"/>
          <p:cNvSpPr>
            <a:spLocks noGrp="1"/>
          </p:cNvSpPr>
          <p:nvPr>
            <p:ph type="body" idx="2"/>
          </p:nvPr>
        </p:nvSpPr>
        <p:spPr>
          <a:xfrm>
            <a:off x="6781800" y="1600200"/>
            <a:ext cx="1984248" cy="3733800"/>
          </a:xfrm>
        </p:spPr>
        <p:txBody>
          <a:bodyPr tIns="45720" bIns="45720" anchor="t" anchorCtr="0"/>
          <a:lstStyle>
            <a:lvl1pPr marL="0" indent="0">
              <a:lnSpc>
                <a:spcPct val="125000"/>
              </a:lnSpc>
              <a:spcAft>
                <a:spcPts val="1000"/>
              </a:spcAft>
              <a:buNone/>
              <a:defRPr sz="1600">
                <a:solidFill>
                  <a:schemeClr val="tx2"/>
                </a:solidFill>
              </a:defRPr>
            </a:lvl1pPr>
            <a:lvl2pPr>
              <a:buNone/>
              <a:defRPr sz="1200"/>
            </a:lvl2pPr>
            <a:lvl3pPr>
              <a:buNone/>
              <a:defRPr sz="1000"/>
            </a:lvl3pPr>
            <a:lvl4pPr>
              <a:buNone/>
              <a:defRPr sz="900"/>
            </a:lvl4pPr>
            <a:lvl5pPr>
              <a:buNone/>
              <a:defRPr sz="900"/>
            </a:lvl5pPr>
          </a:lstStyle>
          <a:p>
            <a:pPr lvl="0" eaLnBrk="1" latinLnBrk="0" hangingPunct="1"/>
            <a:r>
              <a:rPr kumimoji="0" lang="zh-TW" altLang="en-US" smtClean="0"/>
              <a:t>按一下以編輯母片文字樣式</a:t>
            </a:r>
          </a:p>
        </p:txBody>
      </p:sp>
      <p:sp>
        <p:nvSpPr>
          <p:cNvPr id="31" name="標題 30"/>
          <p:cNvSpPr>
            <a:spLocks noGrp="1"/>
          </p:cNvSpPr>
          <p:nvPr>
            <p:ph type="title"/>
          </p:nvPr>
        </p:nvSpPr>
        <p:spPr>
          <a:xfrm>
            <a:off x="6781800" y="457200"/>
            <a:ext cx="1981200" cy="1066800"/>
          </a:xfrm>
        </p:spPr>
        <p:txBody>
          <a:bodyPr lIns="91440" tIns="91440" anchor="b" anchorCtr="0"/>
          <a:lstStyle>
            <a:lvl1pPr algn="l">
              <a:buNone/>
              <a:defRPr sz="1800" b="1" spc="-50" baseline="0">
                <a:ln w="3175">
                  <a:noFill/>
                </a:ln>
                <a:solidFill>
                  <a:schemeClr val="tx2"/>
                </a:solidFill>
                <a:effectLst/>
                <a:latin typeface="+mn-lt"/>
                <a:ea typeface="+mn-ea"/>
                <a:cs typeface="+mn-cs"/>
              </a:defRPr>
            </a:lvl1pPr>
          </a:lstStyle>
          <a:p>
            <a:r>
              <a:rPr kumimoji="0" lang="zh-TW" altLang="en-US" smtClean="0"/>
              <a:t>按一下以編輯母片標題樣式</a:t>
            </a:r>
            <a:endParaRPr kumimoji="0" lang="en-US"/>
          </a:p>
        </p:txBody>
      </p:sp>
      <p:sp>
        <p:nvSpPr>
          <p:cNvPr id="8" name="日期版面配置區 7"/>
          <p:cNvSpPr>
            <a:spLocks noGrp="1"/>
          </p:cNvSpPr>
          <p:nvPr>
            <p:ph type="dt" sz="half" idx="14"/>
          </p:nvPr>
        </p:nvSpPr>
        <p:spPr/>
        <p:txBody>
          <a:bodyPr/>
          <a:lstStyle/>
          <a:p>
            <a:fld id="{C02861B6-00E2-4734-B721-D345DA88B863}" type="datetimeFigureOut">
              <a:rPr lang="zh-TW" altLang="en-US" smtClean="0"/>
              <a:t>2015/12/9</a:t>
            </a:fld>
            <a:endParaRPr lang="zh-TW" altLang="en-US"/>
          </a:p>
        </p:txBody>
      </p:sp>
      <p:sp>
        <p:nvSpPr>
          <p:cNvPr id="9" name="投影片編號版面配置區 8"/>
          <p:cNvSpPr>
            <a:spLocks noGrp="1"/>
          </p:cNvSpPr>
          <p:nvPr>
            <p:ph type="sldNum" sz="quarter" idx="15"/>
          </p:nvPr>
        </p:nvSpPr>
        <p:spPr/>
        <p:txBody>
          <a:bodyPr/>
          <a:lstStyle/>
          <a:p>
            <a:fld id="{0F941271-A23F-49CE-8D4A-705158169ADD}" type="slidenum">
              <a:rPr lang="zh-TW" altLang="en-US" smtClean="0"/>
              <a:t>‹#›</a:t>
            </a:fld>
            <a:endParaRPr lang="zh-TW" altLang="en-US"/>
          </a:p>
        </p:txBody>
      </p:sp>
      <p:sp>
        <p:nvSpPr>
          <p:cNvPr id="10" name="頁尾版面配置區 9"/>
          <p:cNvSpPr>
            <a:spLocks noGrp="1"/>
          </p:cNvSpPr>
          <p:nvPr>
            <p:ph type="ftr" sz="quarter" idx="16"/>
          </p:nvPr>
        </p:nvSpPr>
        <p:spPr/>
        <p:txBody>
          <a:bodyPr/>
          <a:lstStyle/>
          <a:p>
            <a:endParaRPr lang="zh-TW"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6629400" y="457200"/>
            <a:ext cx="2057400" cy="1066800"/>
          </a:xfrm>
        </p:spPr>
        <p:txBody>
          <a:bodyPr lIns="91440" tIns="91440" anchor="b" anchorCtr="0"/>
          <a:lstStyle>
            <a:lvl1pPr algn="l">
              <a:buNone/>
              <a:defRPr sz="1800" b="1" spc="-50" baseline="0">
                <a:ln w="3175">
                  <a:noFill/>
                </a:ln>
                <a:solidFill>
                  <a:schemeClr val="tx2"/>
                </a:solidFill>
                <a:effectLst/>
                <a:latin typeface="+mn-lt"/>
                <a:ea typeface="+mn-ea"/>
                <a:cs typeface="+mn-cs"/>
              </a:defRPr>
            </a:lvl1pPr>
          </a:lstStyle>
          <a:p>
            <a:r>
              <a:rPr kumimoji="0" lang="zh-TW" altLang="en-US" smtClean="0"/>
              <a:t>按一下以編輯母片標題樣式</a:t>
            </a:r>
            <a:endParaRPr kumimoji="0" lang="en-US"/>
          </a:p>
        </p:txBody>
      </p:sp>
      <p:sp>
        <p:nvSpPr>
          <p:cNvPr id="3" name="圖片版面配置區 2"/>
          <p:cNvSpPr>
            <a:spLocks noGrp="1"/>
          </p:cNvSpPr>
          <p:nvPr>
            <p:ph type="pic" idx="1"/>
          </p:nvPr>
        </p:nvSpPr>
        <p:spPr>
          <a:xfrm>
            <a:off x="457200" y="457200"/>
            <a:ext cx="6019800" cy="5562600"/>
          </a:xfrm>
          <a:solidFill>
            <a:schemeClr val="tx2">
              <a:tint val="40000"/>
            </a:schemeClr>
          </a:solidFill>
          <a:effectLst>
            <a:outerShdw blurRad="88900" sx="103000" sy="103000" algn="ctr" rotWithShape="0">
              <a:prstClr val="black">
                <a:alpha val="32000"/>
              </a:prstClr>
            </a:outerShdw>
            <a:softEdge rad="127000"/>
          </a:effectLst>
        </p:spPr>
        <p:txBody>
          <a:bodyPr/>
          <a:lstStyle>
            <a:lvl1pPr marL="0" indent="0">
              <a:buNone/>
              <a:defRPr sz="3200">
                <a:solidFill>
                  <a:schemeClr val="bg1"/>
                </a:solidFill>
              </a:defRPr>
            </a:lvl1pPr>
          </a:lstStyle>
          <a:p>
            <a:r>
              <a:rPr kumimoji="0" lang="zh-TW" altLang="en-US" smtClean="0"/>
              <a:t>按一下圖示以新增圖片</a:t>
            </a:r>
            <a:endParaRPr kumimoji="0" lang="en-US"/>
          </a:p>
        </p:txBody>
      </p:sp>
      <p:sp>
        <p:nvSpPr>
          <p:cNvPr id="4" name="文字版面配置區 3"/>
          <p:cNvSpPr>
            <a:spLocks noGrp="1"/>
          </p:cNvSpPr>
          <p:nvPr>
            <p:ph type="body" sz="half" idx="2"/>
          </p:nvPr>
        </p:nvSpPr>
        <p:spPr>
          <a:xfrm>
            <a:off x="6629400" y="1600200"/>
            <a:ext cx="2057400" cy="4419600"/>
          </a:xfrm>
        </p:spPr>
        <p:txBody>
          <a:bodyPr anchor="t" anchorCtr="0"/>
          <a:lstStyle>
            <a:lvl1pPr marL="0" indent="0">
              <a:lnSpc>
                <a:spcPct val="125000"/>
              </a:lnSpc>
              <a:spcAft>
                <a:spcPts val="1000"/>
              </a:spcAft>
              <a:buFontTx/>
              <a:buNone/>
              <a:defRPr sz="1600" b="0">
                <a:solidFill>
                  <a:schemeClr val="tx2"/>
                </a:solidFill>
              </a:defRPr>
            </a:lvl1pPr>
            <a:lvl2pPr>
              <a:defRPr sz="1200"/>
            </a:lvl2pPr>
            <a:lvl3pPr>
              <a:defRPr sz="1000"/>
            </a:lvl3pPr>
            <a:lvl4pPr>
              <a:defRPr sz="900"/>
            </a:lvl4pPr>
            <a:lvl5pPr>
              <a:defRPr sz="900"/>
            </a:lvl5pPr>
          </a:lstStyle>
          <a:p>
            <a:pPr lvl="0" eaLnBrk="1" latinLnBrk="0" hangingPunct="1"/>
            <a:r>
              <a:rPr kumimoji="0" lang="zh-TW" altLang="en-US" smtClean="0"/>
              <a:t>按一下以編輯母片文字樣式</a:t>
            </a:r>
          </a:p>
        </p:txBody>
      </p:sp>
      <p:sp>
        <p:nvSpPr>
          <p:cNvPr id="8" name="日期版面配置區 7"/>
          <p:cNvSpPr>
            <a:spLocks noGrp="1"/>
          </p:cNvSpPr>
          <p:nvPr>
            <p:ph type="dt" sz="half" idx="10"/>
          </p:nvPr>
        </p:nvSpPr>
        <p:spPr/>
        <p:txBody>
          <a:bodyPr/>
          <a:lstStyle/>
          <a:p>
            <a:fld id="{C02861B6-00E2-4734-B721-D345DA88B863}" type="datetimeFigureOut">
              <a:rPr lang="zh-TW" altLang="en-US" smtClean="0"/>
              <a:t>2015/12/9</a:t>
            </a:fld>
            <a:endParaRPr lang="zh-TW" altLang="en-US"/>
          </a:p>
        </p:txBody>
      </p:sp>
      <p:sp>
        <p:nvSpPr>
          <p:cNvPr id="9" name="投影片編號版面配置區 8"/>
          <p:cNvSpPr>
            <a:spLocks noGrp="1"/>
          </p:cNvSpPr>
          <p:nvPr>
            <p:ph type="sldNum" sz="quarter" idx="11"/>
          </p:nvPr>
        </p:nvSpPr>
        <p:spPr/>
        <p:txBody>
          <a:bodyPr/>
          <a:lstStyle/>
          <a:p>
            <a:fld id="{0F941271-A23F-49CE-8D4A-705158169ADD}" type="slidenum">
              <a:rPr lang="zh-TW" altLang="en-US" smtClean="0"/>
              <a:t>‹#›</a:t>
            </a:fld>
            <a:endParaRPr lang="zh-TW" altLang="en-US"/>
          </a:p>
        </p:txBody>
      </p:sp>
      <p:sp>
        <p:nvSpPr>
          <p:cNvPr id="10" name="頁尾版面配置區 9"/>
          <p:cNvSpPr>
            <a:spLocks noGrp="1"/>
          </p:cNvSpPr>
          <p:nvPr>
            <p:ph type="ftr" sz="quarter" idx="12"/>
          </p:nvPr>
        </p:nvSpPr>
        <p:spPr/>
        <p:txBody>
          <a:bodyPr/>
          <a:lstStyle/>
          <a:p>
            <a:endParaRPr lang="zh-TW"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kumimoji="0" lang="zh-TW" altLang="en-US" smtClean="0"/>
              <a:t>按一下以編輯母片標題樣式</a:t>
            </a:r>
            <a:endParaRPr kumimoji="0" lang="en-US"/>
          </a:p>
        </p:txBody>
      </p:sp>
      <p:sp>
        <p:nvSpPr>
          <p:cNvPr id="3" name="直排文字版面配置區 2"/>
          <p:cNvSpPr>
            <a:spLocks noGrp="1"/>
          </p:cNvSpPr>
          <p:nvPr>
            <p:ph type="body" orient="vert" idx="1"/>
          </p:nvPr>
        </p:nvSpPr>
        <p:spPr/>
        <p:txBody>
          <a:bodyPr vert="eaVert"/>
          <a:lstStyle/>
          <a:p>
            <a:pPr lvl="0" eaLnBrk="1" latinLnBrk="0" hangingPunct="1"/>
            <a:r>
              <a:rPr lang="zh-TW" altLang="en-US" smtClean="0"/>
              <a:t>按一下以編輯母片文字樣式</a:t>
            </a:r>
          </a:p>
          <a:p>
            <a:pPr lvl="1" eaLnBrk="1" latinLnBrk="0" hangingPunct="1"/>
            <a:r>
              <a:rPr lang="zh-TW" altLang="en-US" smtClean="0"/>
              <a:t>第二層</a:t>
            </a:r>
          </a:p>
          <a:p>
            <a:pPr lvl="2" eaLnBrk="1" latinLnBrk="0" hangingPunct="1"/>
            <a:r>
              <a:rPr lang="zh-TW" altLang="en-US" smtClean="0"/>
              <a:t>第三層</a:t>
            </a:r>
          </a:p>
          <a:p>
            <a:pPr lvl="3" eaLnBrk="1" latinLnBrk="0" hangingPunct="1"/>
            <a:r>
              <a:rPr lang="zh-TW" altLang="en-US" smtClean="0"/>
              <a:t>第四層</a:t>
            </a:r>
          </a:p>
          <a:p>
            <a:pPr lvl="4" eaLnBrk="1" latinLnBrk="0" hangingPunct="1"/>
            <a:r>
              <a:rPr lang="zh-TW" altLang="en-US" smtClean="0"/>
              <a:t>第五層</a:t>
            </a:r>
            <a:endParaRPr kumimoji="0" lang="en-US"/>
          </a:p>
        </p:txBody>
      </p:sp>
      <p:sp>
        <p:nvSpPr>
          <p:cNvPr id="4" name="日期版面配置區 3"/>
          <p:cNvSpPr>
            <a:spLocks noGrp="1"/>
          </p:cNvSpPr>
          <p:nvPr>
            <p:ph type="dt" sz="half" idx="10"/>
          </p:nvPr>
        </p:nvSpPr>
        <p:spPr/>
        <p:txBody>
          <a:bodyPr/>
          <a:lstStyle/>
          <a:p>
            <a:fld id="{C02861B6-00E2-4734-B721-D345DA88B863}" type="datetimeFigureOut">
              <a:rPr lang="zh-TW" altLang="en-US" smtClean="0"/>
              <a:t>2015/12/9</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0F941271-A23F-49CE-8D4A-705158169ADD}" type="slidenum">
              <a:rPr lang="zh-TW" altLang="en-US" smtClean="0"/>
              <a:t>‹#›</a:t>
            </a:fld>
            <a:endParaRPr lang="zh-TW"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kumimoji="0" lang="zh-TW" altLang="en-US" smtClean="0"/>
              <a:t>按一下以編輯母片標題樣式</a:t>
            </a:r>
            <a:endParaRPr kumimoji="0" lang="en-US"/>
          </a:p>
        </p:txBody>
      </p:sp>
      <p:sp>
        <p:nvSpPr>
          <p:cNvPr id="3" name="直排文字版面配置區 2"/>
          <p:cNvSpPr>
            <a:spLocks noGrp="1"/>
          </p:cNvSpPr>
          <p:nvPr>
            <p:ph type="body" orient="vert" idx="1"/>
          </p:nvPr>
        </p:nvSpPr>
        <p:spPr>
          <a:xfrm>
            <a:off x="457200" y="274638"/>
            <a:ext cx="6019800" cy="5851525"/>
          </a:xfrm>
        </p:spPr>
        <p:txBody>
          <a:bodyPr vert="eaVert"/>
          <a:lstStyle/>
          <a:p>
            <a:pPr lvl="0" eaLnBrk="1" latinLnBrk="0" hangingPunct="1"/>
            <a:r>
              <a:rPr lang="zh-TW" altLang="en-US" smtClean="0"/>
              <a:t>按一下以編輯母片文字樣式</a:t>
            </a:r>
          </a:p>
          <a:p>
            <a:pPr lvl="1" eaLnBrk="1" latinLnBrk="0" hangingPunct="1"/>
            <a:r>
              <a:rPr lang="zh-TW" altLang="en-US" smtClean="0"/>
              <a:t>第二層</a:t>
            </a:r>
          </a:p>
          <a:p>
            <a:pPr lvl="2" eaLnBrk="1" latinLnBrk="0" hangingPunct="1"/>
            <a:r>
              <a:rPr lang="zh-TW" altLang="en-US" smtClean="0"/>
              <a:t>第三層</a:t>
            </a:r>
          </a:p>
          <a:p>
            <a:pPr lvl="3" eaLnBrk="1" latinLnBrk="0" hangingPunct="1"/>
            <a:r>
              <a:rPr lang="zh-TW" altLang="en-US" smtClean="0"/>
              <a:t>第四層</a:t>
            </a:r>
          </a:p>
          <a:p>
            <a:pPr lvl="4" eaLnBrk="1" latinLnBrk="0" hangingPunct="1"/>
            <a:r>
              <a:rPr lang="zh-TW" altLang="en-US" smtClean="0"/>
              <a:t>第五層</a:t>
            </a:r>
            <a:endParaRPr kumimoji="0" lang="en-US"/>
          </a:p>
        </p:txBody>
      </p:sp>
      <p:sp>
        <p:nvSpPr>
          <p:cNvPr id="4" name="日期版面配置區 3"/>
          <p:cNvSpPr>
            <a:spLocks noGrp="1"/>
          </p:cNvSpPr>
          <p:nvPr>
            <p:ph type="dt" sz="half" idx="10"/>
          </p:nvPr>
        </p:nvSpPr>
        <p:spPr/>
        <p:txBody>
          <a:bodyPr/>
          <a:lstStyle/>
          <a:p>
            <a:fld id="{C02861B6-00E2-4734-B721-D345DA88B863}" type="datetimeFigureOut">
              <a:rPr lang="zh-TW" altLang="en-US" smtClean="0"/>
              <a:t>2015/12/9</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0F941271-A23F-49CE-8D4A-705158169ADD}" type="slidenum">
              <a:rPr lang="zh-TW" altLang="en-US" smtClean="0"/>
              <a:t>‹#›</a:t>
            </a:fld>
            <a:endParaRPr lang="zh-TW"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9" name="文字版面配置區 8"/>
          <p:cNvSpPr>
            <a:spLocks noGrp="1"/>
          </p:cNvSpPr>
          <p:nvPr>
            <p:ph type="body" idx="1"/>
          </p:nvPr>
        </p:nvSpPr>
        <p:spPr>
          <a:xfrm>
            <a:off x="457200" y="1447800"/>
            <a:ext cx="8229600" cy="4678363"/>
          </a:xfrm>
          <a:prstGeom prst="rect">
            <a:avLst/>
          </a:prstGeom>
        </p:spPr>
        <p:txBody>
          <a:bodyPr vert="horz">
            <a:normAutofit/>
          </a:bodyPr>
          <a:lstStyle/>
          <a:p>
            <a:pPr lvl="0" eaLnBrk="1" latinLnBrk="0" hangingPunct="1"/>
            <a:r>
              <a:rPr kumimoji="0" lang="zh-TW" altLang="en-US" smtClean="0"/>
              <a:t>按一下以編輯母片文字樣式</a:t>
            </a:r>
          </a:p>
          <a:p>
            <a:pPr lvl="1" eaLnBrk="1" latinLnBrk="0" hangingPunct="1"/>
            <a:r>
              <a:rPr kumimoji="0" lang="zh-TW" altLang="en-US" smtClean="0"/>
              <a:t>第二層</a:t>
            </a:r>
          </a:p>
          <a:p>
            <a:pPr lvl="2" eaLnBrk="1" latinLnBrk="0" hangingPunct="1"/>
            <a:r>
              <a:rPr kumimoji="0" lang="zh-TW" altLang="en-US" smtClean="0"/>
              <a:t>第三層</a:t>
            </a:r>
          </a:p>
          <a:p>
            <a:pPr lvl="3" eaLnBrk="1" latinLnBrk="0" hangingPunct="1"/>
            <a:r>
              <a:rPr kumimoji="0" lang="zh-TW" altLang="en-US" smtClean="0"/>
              <a:t>第四層</a:t>
            </a:r>
          </a:p>
          <a:p>
            <a:pPr lvl="4" eaLnBrk="1" latinLnBrk="0" hangingPunct="1"/>
            <a:r>
              <a:rPr kumimoji="0" lang="zh-TW" altLang="en-US" smtClean="0"/>
              <a:t>第五層</a:t>
            </a:r>
            <a:endParaRPr kumimoji="0" lang="en-US"/>
          </a:p>
        </p:txBody>
      </p:sp>
      <p:sp>
        <p:nvSpPr>
          <p:cNvPr id="24" name="日期版面配置區 23"/>
          <p:cNvSpPr>
            <a:spLocks noGrp="1"/>
          </p:cNvSpPr>
          <p:nvPr>
            <p:ph type="dt" sz="half" idx="2"/>
          </p:nvPr>
        </p:nvSpPr>
        <p:spPr>
          <a:xfrm>
            <a:off x="5791200" y="6203667"/>
            <a:ext cx="2590800" cy="384048"/>
          </a:xfrm>
          <a:prstGeom prst="rect">
            <a:avLst/>
          </a:prstGeom>
        </p:spPr>
        <p:txBody>
          <a:bodyPr vert="horz" anchor="ctr" anchorCtr="0"/>
          <a:lstStyle>
            <a:lvl1pPr algn="l" eaLnBrk="1" latinLnBrk="0" hangingPunct="1">
              <a:defRPr kumimoji="0" sz="1200">
                <a:solidFill>
                  <a:schemeClr val="tx2"/>
                </a:solidFill>
              </a:defRPr>
            </a:lvl1pPr>
          </a:lstStyle>
          <a:p>
            <a:fld id="{C02861B6-00E2-4734-B721-D345DA88B863}" type="datetimeFigureOut">
              <a:rPr lang="zh-TW" altLang="en-US" smtClean="0"/>
              <a:t>2015/12/9</a:t>
            </a:fld>
            <a:endParaRPr lang="zh-TW" altLang="en-US"/>
          </a:p>
        </p:txBody>
      </p:sp>
      <p:sp>
        <p:nvSpPr>
          <p:cNvPr id="10" name="頁尾版面配置區 9"/>
          <p:cNvSpPr>
            <a:spLocks noGrp="1"/>
          </p:cNvSpPr>
          <p:nvPr>
            <p:ph type="ftr" sz="quarter" idx="3"/>
          </p:nvPr>
        </p:nvSpPr>
        <p:spPr>
          <a:xfrm>
            <a:off x="2133600" y="6203667"/>
            <a:ext cx="3581400" cy="384048"/>
          </a:xfrm>
          <a:prstGeom prst="rect">
            <a:avLst/>
          </a:prstGeom>
        </p:spPr>
        <p:txBody>
          <a:bodyPr vert="horz" anchor="ctr" anchorCtr="0"/>
          <a:lstStyle>
            <a:lvl1pPr algn="r" eaLnBrk="1" latinLnBrk="0" hangingPunct="1">
              <a:defRPr kumimoji="0" sz="1200">
                <a:solidFill>
                  <a:schemeClr val="tx2"/>
                </a:solidFill>
              </a:defRPr>
            </a:lvl1pPr>
          </a:lstStyle>
          <a:p>
            <a:endParaRPr lang="zh-TW" altLang="en-US"/>
          </a:p>
        </p:txBody>
      </p:sp>
      <p:sp>
        <p:nvSpPr>
          <p:cNvPr id="22" name="投影片編號版面配置區 21"/>
          <p:cNvSpPr>
            <a:spLocks noGrp="1"/>
          </p:cNvSpPr>
          <p:nvPr>
            <p:ph type="sldNum" sz="quarter" idx="4"/>
          </p:nvPr>
        </p:nvSpPr>
        <p:spPr>
          <a:xfrm>
            <a:off x="8410575" y="6181531"/>
            <a:ext cx="609600" cy="457200"/>
          </a:xfrm>
          <a:prstGeom prst="rect">
            <a:avLst/>
          </a:prstGeom>
          <a:noFill/>
        </p:spPr>
        <p:txBody>
          <a:bodyPr vert="horz" lIns="0" tIns="0" rIns="0" bIns="0" anchor="ctr" anchorCtr="0">
            <a:noAutofit/>
          </a:bodyPr>
          <a:lstStyle>
            <a:lvl1pPr algn="ctr" eaLnBrk="1" latinLnBrk="0" hangingPunct="1">
              <a:defRPr kumimoji="0" sz="1600" baseline="0">
                <a:solidFill>
                  <a:schemeClr val="tx2"/>
                </a:solidFill>
              </a:defRPr>
            </a:lvl1pPr>
          </a:lstStyle>
          <a:p>
            <a:fld id="{0F941271-A23F-49CE-8D4A-705158169ADD}" type="slidenum">
              <a:rPr lang="zh-TW" altLang="en-US" smtClean="0"/>
              <a:t>‹#›</a:t>
            </a:fld>
            <a:endParaRPr lang="zh-TW" altLang="en-US"/>
          </a:p>
        </p:txBody>
      </p:sp>
      <p:sp>
        <p:nvSpPr>
          <p:cNvPr id="5" name="標題版面配置區 4"/>
          <p:cNvSpPr>
            <a:spLocks noGrp="1"/>
          </p:cNvSpPr>
          <p:nvPr>
            <p:ph type="title"/>
          </p:nvPr>
        </p:nvSpPr>
        <p:spPr>
          <a:xfrm>
            <a:off x="457200" y="152400"/>
            <a:ext cx="8229600" cy="1219200"/>
          </a:xfrm>
          <a:prstGeom prst="rect">
            <a:avLst/>
          </a:prstGeom>
          <a:ln w="6350" cap="rnd">
            <a:noFill/>
          </a:ln>
        </p:spPr>
        <p:txBody>
          <a:bodyPr vert="horz" anchor="b" anchorCtr="0">
            <a:normAutofit/>
          </a:bodyPr>
          <a:lstStyle/>
          <a:p>
            <a:r>
              <a:rPr kumimoji="0" lang="zh-TW" altLang="en-US" smtClean="0"/>
              <a:t>按一下以編輯母片標題樣式</a:t>
            </a:r>
            <a:endParaRPr kumimoji="0" lang="en-US"/>
          </a:p>
        </p:txBody>
      </p:sp>
    </p:spTree>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lang="en-US" sz="4200" b="0" kern="1200" spc="-100" baseline="0" dirty="0">
          <a:ln w="3200">
            <a:solidFill>
              <a:schemeClr val="bg2">
                <a:shade val="75000"/>
                <a:alpha val="25000"/>
              </a:schemeClr>
            </a:solidFill>
            <a:prstDash val="solid"/>
            <a:round/>
          </a:ln>
          <a:solidFill>
            <a:srgbClr val="F9F9F9"/>
          </a:solidFill>
          <a:effectLst>
            <a:innerShdw blurRad="50800" dist="25400" dir="13500000">
              <a:prstClr val="black">
                <a:alpha val="70000"/>
              </a:prstClr>
            </a:innerShdw>
          </a:effectLst>
          <a:latin typeface="+mj-lt"/>
          <a:ea typeface="+mj-ea"/>
          <a:cs typeface="+mj-cs"/>
        </a:defRPr>
      </a:lvl1pPr>
    </p:titleStyle>
    <p:bodyStyle>
      <a:lvl1pPr marL="274320" indent="-274320" algn="l" rtl="0" eaLnBrk="1" latinLnBrk="0" hangingPunct="1">
        <a:spcBef>
          <a:spcPts val="600"/>
        </a:spcBef>
        <a:buClr>
          <a:schemeClr val="accent2"/>
        </a:buClr>
        <a:buSzPct val="85000"/>
        <a:buFont typeface="Wingdings 2"/>
        <a:buChar char=""/>
        <a:defRPr kumimoji="0" sz="2600" kern="1200">
          <a:solidFill>
            <a:schemeClr val="tx1"/>
          </a:solidFill>
          <a:latin typeface="+mn-lt"/>
          <a:ea typeface="+mn-ea"/>
          <a:cs typeface="+mn-cs"/>
        </a:defRPr>
      </a:lvl1pPr>
      <a:lvl2pPr marL="640080" indent="-274320" algn="l" rtl="0" eaLnBrk="1" latinLnBrk="0" hangingPunct="1">
        <a:spcBef>
          <a:spcPts val="300"/>
        </a:spcBef>
        <a:buClr>
          <a:schemeClr val="accent2">
            <a:shade val="75000"/>
          </a:schemeClr>
        </a:buClr>
        <a:buSzPct val="85000"/>
        <a:buFont typeface="Wingdings 2"/>
        <a:buChar char=""/>
        <a:defRPr kumimoji="0" sz="2400" kern="1200">
          <a:solidFill>
            <a:schemeClr val="tx2"/>
          </a:solidFill>
          <a:latin typeface="+mn-lt"/>
          <a:ea typeface="+mn-ea"/>
          <a:cs typeface="+mn-cs"/>
        </a:defRPr>
      </a:lvl2pPr>
      <a:lvl3pPr marL="1005840" indent="-228600" algn="l" rtl="0" eaLnBrk="1" latinLnBrk="0" hangingPunct="1">
        <a:spcBef>
          <a:spcPts val="300"/>
        </a:spcBef>
        <a:buClr>
          <a:schemeClr val="accent2">
            <a:shade val="50000"/>
          </a:schemeClr>
        </a:buClr>
        <a:buSzPct val="85000"/>
        <a:buFont typeface="Wingdings 2"/>
        <a:buChar char=""/>
        <a:defRPr kumimoji="0" sz="2100" kern="1200">
          <a:solidFill>
            <a:schemeClr val="tx1"/>
          </a:solidFill>
          <a:latin typeface="+mn-lt"/>
          <a:ea typeface="+mn-ea"/>
          <a:cs typeface="+mn-cs"/>
        </a:defRPr>
      </a:lvl3pPr>
      <a:lvl4pPr marL="1280160" indent="-228600" algn="l" rtl="0" eaLnBrk="1" latinLnBrk="0" hangingPunct="1">
        <a:spcBef>
          <a:spcPts val="300"/>
        </a:spcBef>
        <a:buClr>
          <a:schemeClr val="accent2">
            <a:shade val="75000"/>
          </a:schemeClr>
        </a:buClr>
        <a:buSzPct val="85000"/>
        <a:buFont typeface="Wingdings 2" pitchFamily="18" charset="2"/>
        <a:buChar char=""/>
        <a:defRPr kumimoji="0" sz="1900" kern="1200">
          <a:solidFill>
            <a:schemeClr val="tx1"/>
          </a:solidFill>
          <a:latin typeface="+mn-lt"/>
          <a:ea typeface="+mn-ea"/>
          <a:cs typeface="+mn-cs"/>
        </a:defRPr>
      </a:lvl4pPr>
      <a:lvl5pPr marL="1554480" indent="-228600" algn="l" rtl="0" eaLnBrk="1" latinLnBrk="0" hangingPunct="1">
        <a:spcBef>
          <a:spcPts val="340"/>
        </a:spcBef>
        <a:buClr>
          <a:schemeClr val="accent2">
            <a:shade val="75000"/>
          </a:schemeClr>
        </a:buClr>
        <a:buSzPct val="85000"/>
        <a:buFont typeface="Wingdings 2" pitchFamily="18" charset="2"/>
        <a:buChar char=""/>
        <a:defRPr kumimoji="0" sz="1600" kern="1200">
          <a:solidFill>
            <a:schemeClr val="tx1"/>
          </a:solidFill>
          <a:latin typeface="+mn-lt"/>
          <a:ea typeface="+mn-ea"/>
          <a:cs typeface="+mn-cs"/>
        </a:defRPr>
      </a:lvl5pPr>
      <a:lvl6pPr marL="1828800" indent="-228600" algn="l" rtl="0" eaLnBrk="1" latinLnBrk="0" hangingPunct="1">
        <a:spcBef>
          <a:spcPts val="340"/>
        </a:spcBef>
        <a:buClr>
          <a:schemeClr val="accent2">
            <a:shade val="75000"/>
          </a:schemeClr>
        </a:buClr>
        <a:buSzPct val="85000"/>
        <a:buFont typeface="Wingdings 2" pitchFamily="18" charset="2"/>
        <a:buChar char="?"/>
        <a:defRPr kumimoji="0" sz="1700" kern="1200">
          <a:solidFill>
            <a:schemeClr val="tx1"/>
          </a:solidFill>
          <a:latin typeface="+mn-lt"/>
          <a:ea typeface="+mn-ea"/>
          <a:cs typeface="+mn-cs"/>
        </a:defRPr>
      </a:lvl6pPr>
      <a:lvl7pPr marL="2011680" indent="-182880" algn="l" rtl="0" eaLnBrk="1" latinLnBrk="0" hangingPunct="1">
        <a:spcBef>
          <a:spcPts val="340"/>
        </a:spcBef>
        <a:buClr>
          <a:schemeClr val="accent2">
            <a:shade val="75000"/>
          </a:schemeClr>
        </a:buClr>
        <a:buSzPct val="85000"/>
        <a:buFont typeface="Wingdings 2" pitchFamily="18" charset="2"/>
        <a:buChar char="?"/>
        <a:defRPr kumimoji="0" sz="1600" kern="1200" baseline="0">
          <a:solidFill>
            <a:schemeClr val="tx1"/>
          </a:solidFill>
          <a:latin typeface="+mn-lt"/>
          <a:ea typeface="+mn-ea"/>
          <a:cs typeface="+mn-cs"/>
        </a:defRPr>
      </a:lvl7pPr>
      <a:lvl8pPr marL="2286000" indent="-182880" algn="l" rtl="0" eaLnBrk="1" latinLnBrk="0" hangingPunct="1">
        <a:spcBef>
          <a:spcPts val="340"/>
        </a:spcBef>
        <a:buClr>
          <a:schemeClr val="accent2">
            <a:shade val="75000"/>
          </a:schemeClr>
        </a:buClr>
        <a:buSzPct val="85000"/>
        <a:buFont typeface="Wingdings 2" pitchFamily="18" charset="2"/>
        <a:buChar char="?"/>
        <a:defRPr kumimoji="0" sz="1500" kern="1200">
          <a:solidFill>
            <a:schemeClr val="tx1"/>
          </a:solidFill>
          <a:latin typeface="+mn-lt"/>
          <a:ea typeface="+mn-ea"/>
          <a:cs typeface="+mn-cs"/>
        </a:defRPr>
      </a:lvl8pPr>
      <a:lvl9pPr marL="2560320" indent="-182880" algn="l" rtl="0" eaLnBrk="1" latinLnBrk="0" hangingPunct="1">
        <a:spcBef>
          <a:spcPts val="340"/>
        </a:spcBef>
        <a:buClr>
          <a:schemeClr val="accent2">
            <a:shade val="75000"/>
          </a:schemeClr>
        </a:buClr>
        <a:buSzPct val="85000"/>
        <a:buFont typeface="Wingdings 2" pitchFamily="18" charset="2"/>
        <a:buChar char="?"/>
        <a:defRPr kumimoji="0" sz="15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hyperlink" Target="https://www.youtube.com/watch?v=6UKkfz4GAtQ&amp;feature=youtu.be"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hyperlink" Target="http://xiuanbeanjelly.vrworld.com.tw/home.php?muna=%E7%B6%B2%E7%AB%99%E9%A6%96%E9%A0%81"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副標題 2"/>
          <p:cNvSpPr>
            <a:spLocks noGrp="1"/>
          </p:cNvSpPr>
          <p:nvPr>
            <p:ph type="subTitle" idx="1"/>
          </p:nvPr>
        </p:nvSpPr>
        <p:spPr/>
        <p:txBody>
          <a:bodyPr/>
          <a:lstStyle/>
          <a:p>
            <a:r>
              <a:rPr lang="zh-CN" altLang="en-US" dirty="0" smtClean="0">
                <a:latin typeface="標楷體" panose="03000509000000000000" pitchFamily="65" charset="-120"/>
                <a:ea typeface="標楷體" panose="03000509000000000000" pitchFamily="65" charset="-120"/>
              </a:rPr>
              <a:t>隊長：黃家軒</a:t>
            </a:r>
            <a:endParaRPr lang="en-US" altLang="zh-CN" dirty="0" smtClean="0">
              <a:latin typeface="標楷體" panose="03000509000000000000" pitchFamily="65" charset="-120"/>
              <a:ea typeface="標楷體" panose="03000509000000000000" pitchFamily="65" charset="-120"/>
            </a:endParaRPr>
          </a:p>
          <a:p>
            <a:r>
              <a:rPr lang="zh-CN" altLang="en-US" dirty="0" smtClean="0">
                <a:latin typeface="標楷體" panose="03000509000000000000" pitchFamily="65" charset="-120"/>
                <a:ea typeface="標楷體" panose="03000509000000000000" pitchFamily="65" charset="-120"/>
              </a:rPr>
              <a:t>隊員：鄭瑜嫣</a:t>
            </a:r>
            <a:endParaRPr lang="en-US" altLang="zh-CN" dirty="0" smtClean="0">
              <a:latin typeface="標楷體" panose="03000509000000000000" pitchFamily="65" charset="-120"/>
              <a:ea typeface="標楷體" panose="03000509000000000000" pitchFamily="65" charset="-120"/>
            </a:endParaRPr>
          </a:p>
          <a:p>
            <a:r>
              <a:rPr lang="zh-CN" altLang="en-US" dirty="0" smtClean="0">
                <a:latin typeface="標楷體" panose="03000509000000000000" pitchFamily="65" charset="-120"/>
                <a:ea typeface="標楷體" panose="03000509000000000000" pitchFamily="65" charset="-120"/>
              </a:rPr>
              <a:t>隊員：林永穎</a:t>
            </a:r>
            <a:endParaRPr lang="zh-TW" altLang="en-US" dirty="0">
              <a:latin typeface="標楷體" panose="03000509000000000000" pitchFamily="65" charset="-120"/>
              <a:ea typeface="標楷體" panose="03000509000000000000" pitchFamily="65" charset="-120"/>
            </a:endParaRPr>
          </a:p>
        </p:txBody>
      </p:sp>
      <p:sp>
        <p:nvSpPr>
          <p:cNvPr id="2" name="標題 1"/>
          <p:cNvSpPr>
            <a:spLocks noGrp="1"/>
          </p:cNvSpPr>
          <p:nvPr>
            <p:ph type="ctrTitle"/>
          </p:nvPr>
        </p:nvSpPr>
        <p:spPr/>
        <p:txBody>
          <a:bodyPr/>
          <a:lstStyle/>
          <a:p>
            <a:r>
              <a:rPr lang="zh-CN" altLang="en-US" dirty="0">
                <a:solidFill>
                  <a:schemeClr val="bg1"/>
                </a:solidFill>
                <a:latin typeface="標楷體" panose="03000509000000000000" pitchFamily="65" charset="-120"/>
                <a:ea typeface="標楷體" panose="03000509000000000000" pitchFamily="65" charset="-120"/>
              </a:rPr>
              <a:t>第六</a:t>
            </a:r>
            <a:r>
              <a:rPr lang="zh-CN" altLang="en-US" dirty="0" smtClean="0">
                <a:solidFill>
                  <a:schemeClr val="bg1"/>
                </a:solidFill>
                <a:latin typeface="標楷體" panose="03000509000000000000" pitchFamily="65" charset="-120"/>
                <a:ea typeface="標楷體" panose="03000509000000000000" pitchFamily="65" charset="-120"/>
              </a:rPr>
              <a:t>組</a:t>
            </a:r>
            <a:r>
              <a:rPr lang="en-US" altLang="zh-CN" dirty="0" smtClean="0">
                <a:solidFill>
                  <a:schemeClr val="bg1"/>
                </a:solidFill>
                <a:latin typeface="標楷體" panose="03000509000000000000" pitchFamily="65" charset="-120"/>
                <a:ea typeface="標楷體" panose="03000509000000000000" pitchFamily="65" charset="-120"/>
              </a:rPr>
              <a:t>-</a:t>
            </a:r>
            <a:r>
              <a:rPr lang="zh-CN" altLang="en-US" dirty="0" smtClean="0">
                <a:solidFill>
                  <a:schemeClr val="bg1"/>
                </a:solidFill>
                <a:latin typeface="標楷體" panose="03000509000000000000" pitchFamily="65" charset="-120"/>
                <a:ea typeface="標楷體" panose="03000509000000000000" pitchFamily="65" charset="-120"/>
              </a:rPr>
              <a:t>佛頭港 </a:t>
            </a:r>
            <a:r>
              <a:rPr lang="en-US" altLang="zh-CN" dirty="0" smtClean="0">
                <a:solidFill>
                  <a:schemeClr val="bg1"/>
                </a:solidFill>
                <a:latin typeface="標楷體" panose="03000509000000000000" pitchFamily="65" charset="-120"/>
                <a:ea typeface="標楷體" panose="03000509000000000000" pitchFamily="65" charset="-120"/>
              </a:rPr>
              <a:t/>
            </a:r>
            <a:br>
              <a:rPr lang="en-US" altLang="zh-CN" dirty="0" smtClean="0">
                <a:solidFill>
                  <a:schemeClr val="bg1"/>
                </a:solidFill>
                <a:latin typeface="標楷體" panose="03000509000000000000" pitchFamily="65" charset="-120"/>
                <a:ea typeface="標楷體" panose="03000509000000000000" pitchFamily="65" charset="-120"/>
              </a:rPr>
            </a:br>
            <a:r>
              <a:rPr lang="zh-CN" altLang="en-US" dirty="0" smtClean="0">
                <a:solidFill>
                  <a:schemeClr val="bg1"/>
                </a:solidFill>
                <a:latin typeface="標楷體" panose="03000509000000000000" pitchFamily="65" charset="-120"/>
                <a:ea typeface="標楷體" panose="03000509000000000000" pitchFamily="65" charset="-120"/>
              </a:rPr>
              <a:t>美食介紹</a:t>
            </a:r>
            <a:r>
              <a:rPr lang="en-US" altLang="zh-CN" dirty="0" smtClean="0">
                <a:solidFill>
                  <a:schemeClr val="bg1"/>
                </a:solidFill>
                <a:latin typeface="標楷體" panose="03000509000000000000" pitchFamily="65" charset="-120"/>
                <a:ea typeface="標楷體" panose="03000509000000000000" pitchFamily="65" charset="-120"/>
              </a:rPr>
              <a:t>-</a:t>
            </a:r>
            <a:r>
              <a:rPr lang="zh-CN" altLang="en-US" dirty="0" smtClean="0">
                <a:solidFill>
                  <a:schemeClr val="bg1"/>
                </a:solidFill>
                <a:latin typeface="標楷體" panose="03000509000000000000" pitchFamily="65" charset="-120"/>
                <a:ea typeface="標楷體" panose="03000509000000000000" pitchFamily="65" charset="-120"/>
              </a:rPr>
              <a:t>俢安扁擔豆花</a:t>
            </a:r>
            <a:endParaRPr lang="zh-TW" altLang="en-US" dirty="0">
              <a:solidFill>
                <a:schemeClr val="bg1"/>
              </a:solidFill>
              <a:latin typeface="標楷體" panose="03000509000000000000" pitchFamily="65" charset="-120"/>
              <a:ea typeface="標楷體" panose="03000509000000000000" pitchFamily="65" charset="-120"/>
            </a:endParaRPr>
          </a:p>
        </p:txBody>
      </p:sp>
    </p:spTree>
    <p:extLst>
      <p:ext uri="{BB962C8B-B14F-4D97-AF65-F5344CB8AC3E}">
        <p14:creationId xmlns:p14="http://schemas.microsoft.com/office/powerpoint/2010/main" val="212977474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內容版面配置區 2"/>
          <p:cNvSpPr>
            <a:spLocks noGrp="1"/>
          </p:cNvSpPr>
          <p:nvPr>
            <p:ph idx="1"/>
          </p:nvPr>
        </p:nvSpPr>
        <p:spPr/>
        <p:txBody>
          <a:bodyPr/>
          <a:lstStyle/>
          <a:p>
            <a:r>
              <a:rPr lang="zh-TW" altLang="en-US" dirty="0" smtClean="0">
                <a:latin typeface="標楷體" panose="03000509000000000000" pitchFamily="65" charset="-120"/>
                <a:ea typeface="標楷體" panose="03000509000000000000" pitchFamily="65" charset="-120"/>
              </a:rPr>
              <a:t>劇情</a:t>
            </a:r>
            <a:endParaRPr lang="en-US" altLang="zh-TW" dirty="0" smtClean="0">
              <a:latin typeface="標楷體" panose="03000509000000000000" pitchFamily="65" charset="-120"/>
              <a:ea typeface="標楷體" panose="03000509000000000000" pitchFamily="65" charset="-120"/>
            </a:endParaRPr>
          </a:p>
          <a:p>
            <a:r>
              <a:rPr lang="zh-CN" altLang="en-US" dirty="0">
                <a:latin typeface="標楷體" panose="03000509000000000000" pitchFamily="65" charset="-120"/>
                <a:ea typeface="標楷體" panose="03000509000000000000" pitchFamily="65" charset="-120"/>
              </a:rPr>
              <a:t>俢</a:t>
            </a:r>
            <a:r>
              <a:rPr lang="zh-CN" altLang="en-US" dirty="0" smtClean="0">
                <a:latin typeface="標楷體" panose="03000509000000000000" pitchFamily="65" charset="-120"/>
                <a:ea typeface="標楷體" panose="03000509000000000000" pitchFamily="65" charset="-120"/>
              </a:rPr>
              <a:t>安扁擔豆花的故事</a:t>
            </a:r>
            <a:endParaRPr lang="en-US" altLang="zh-TW" dirty="0" smtClean="0">
              <a:latin typeface="標楷體" panose="03000509000000000000" pitchFamily="65" charset="-120"/>
              <a:ea typeface="標楷體" panose="03000509000000000000" pitchFamily="65" charset="-120"/>
            </a:endParaRPr>
          </a:p>
          <a:p>
            <a:r>
              <a:rPr lang="zh-TW" altLang="en-US" dirty="0" smtClean="0">
                <a:latin typeface="標楷體" panose="03000509000000000000" pitchFamily="65" charset="-120"/>
                <a:ea typeface="標楷體" panose="03000509000000000000" pitchFamily="65" charset="-120"/>
              </a:rPr>
              <a:t>工作分配 </a:t>
            </a:r>
            <a:endParaRPr lang="en-US" altLang="zh-TW" dirty="0">
              <a:latin typeface="標楷體" panose="03000509000000000000" pitchFamily="65" charset="-120"/>
              <a:ea typeface="標楷體" panose="03000509000000000000" pitchFamily="65" charset="-120"/>
            </a:endParaRPr>
          </a:p>
          <a:p>
            <a:r>
              <a:rPr lang="zh-TW" altLang="en-US" dirty="0" smtClean="0">
                <a:latin typeface="標楷體" panose="03000509000000000000" pitchFamily="65" charset="-120"/>
                <a:ea typeface="標楷體" panose="03000509000000000000" pitchFamily="65" charset="-120"/>
              </a:rPr>
              <a:t>微電影播放 </a:t>
            </a:r>
            <a:endParaRPr lang="en-US" altLang="zh-TW" dirty="0">
              <a:latin typeface="標楷體" panose="03000509000000000000" pitchFamily="65" charset="-120"/>
              <a:ea typeface="標楷體" panose="03000509000000000000" pitchFamily="65" charset="-120"/>
            </a:endParaRPr>
          </a:p>
          <a:p>
            <a:r>
              <a:rPr lang="zh-TW" altLang="en-US" dirty="0" smtClean="0">
                <a:latin typeface="標楷體" panose="03000509000000000000" pitchFamily="65" charset="-120"/>
                <a:ea typeface="標楷體" panose="03000509000000000000" pitchFamily="65" charset="-120"/>
              </a:rPr>
              <a:t>感想</a:t>
            </a:r>
            <a:endParaRPr lang="zh-TW" altLang="en-US" dirty="0">
              <a:latin typeface="標楷體" panose="03000509000000000000" pitchFamily="65" charset="-120"/>
              <a:ea typeface="標楷體" panose="03000509000000000000" pitchFamily="65" charset="-120"/>
            </a:endParaRPr>
          </a:p>
        </p:txBody>
      </p:sp>
      <p:sp>
        <p:nvSpPr>
          <p:cNvPr id="2" name="標題 1"/>
          <p:cNvSpPr>
            <a:spLocks noGrp="1"/>
          </p:cNvSpPr>
          <p:nvPr>
            <p:ph type="title"/>
          </p:nvPr>
        </p:nvSpPr>
        <p:spPr/>
        <p:txBody>
          <a:bodyPr/>
          <a:lstStyle/>
          <a:p>
            <a:r>
              <a:rPr lang="zh-CN" altLang="en-US" dirty="0" smtClean="0">
                <a:solidFill>
                  <a:schemeClr val="bg1"/>
                </a:solidFill>
                <a:latin typeface="標楷體" panose="03000509000000000000" pitchFamily="65" charset="-120"/>
                <a:ea typeface="標楷體" panose="03000509000000000000" pitchFamily="65" charset="-120"/>
              </a:rPr>
              <a:t>目錄</a:t>
            </a:r>
            <a:endParaRPr lang="zh-TW" altLang="en-US" dirty="0">
              <a:solidFill>
                <a:schemeClr val="bg1"/>
              </a:solidFill>
              <a:latin typeface="標楷體" panose="03000509000000000000" pitchFamily="65" charset="-120"/>
              <a:ea typeface="標楷體" panose="03000509000000000000" pitchFamily="65" charset="-120"/>
            </a:endParaRPr>
          </a:p>
        </p:txBody>
      </p:sp>
    </p:spTree>
    <p:extLst>
      <p:ext uri="{BB962C8B-B14F-4D97-AF65-F5344CB8AC3E}">
        <p14:creationId xmlns:p14="http://schemas.microsoft.com/office/powerpoint/2010/main" val="428539519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內容版面配置區 2"/>
          <p:cNvSpPr>
            <a:spLocks noGrp="1"/>
          </p:cNvSpPr>
          <p:nvPr>
            <p:ph idx="1"/>
          </p:nvPr>
        </p:nvSpPr>
        <p:spPr/>
        <p:txBody>
          <a:bodyPr/>
          <a:lstStyle/>
          <a:p>
            <a:r>
              <a:rPr lang="zh-CN" altLang="en-US" dirty="0">
                <a:latin typeface="標楷體" panose="03000509000000000000" pitchFamily="65" charset="-120"/>
                <a:ea typeface="標楷體" panose="03000509000000000000" pitchFamily="65" charset="-120"/>
              </a:rPr>
              <a:t>走进了五条港</a:t>
            </a:r>
            <a:r>
              <a:rPr lang="zh-CN" altLang="en-US" dirty="0" smtClean="0">
                <a:latin typeface="標楷體" panose="03000509000000000000" pitchFamily="65" charset="-120"/>
                <a:ea typeface="標楷體" panose="03000509000000000000" pitchFamily="65" charset="-120"/>
              </a:rPr>
              <a:t>的其中一條港道</a:t>
            </a:r>
            <a:r>
              <a:rPr lang="en-US" altLang="zh-CN" dirty="0" smtClean="0">
                <a:latin typeface="標楷體" panose="03000509000000000000" pitchFamily="65" charset="-120"/>
                <a:ea typeface="標楷體" panose="03000509000000000000" pitchFamily="65" charset="-120"/>
              </a:rPr>
              <a:t>-</a:t>
            </a:r>
            <a:r>
              <a:rPr lang="zh-CN" altLang="en-US" dirty="0" smtClean="0">
                <a:latin typeface="標楷體" panose="03000509000000000000" pitchFamily="65" charset="-120"/>
                <a:ea typeface="標楷體" panose="03000509000000000000" pitchFamily="65" charset="-120"/>
              </a:rPr>
              <a:t>佛頭港，就来</a:t>
            </a:r>
            <a:r>
              <a:rPr lang="zh-CN" altLang="en-US" dirty="0">
                <a:latin typeface="標楷體" panose="03000509000000000000" pitchFamily="65" charset="-120"/>
                <a:ea typeface="標楷體" panose="03000509000000000000" pitchFamily="65" charset="-120"/>
              </a:rPr>
              <a:t>到了今天的目的地，位于台南市国华街的修安扁担豆花。 历史悠久的修安扁担豆花不只上过地理频道，今年年初也受邀前去热门综艺节目</a:t>
            </a:r>
            <a:r>
              <a:rPr lang="en-US" altLang="zh-CN" dirty="0">
                <a:latin typeface="標楷體" panose="03000509000000000000" pitchFamily="65" charset="-120"/>
                <a:ea typeface="標楷體" panose="03000509000000000000" pitchFamily="65" charset="-120"/>
              </a:rPr>
              <a:t>《</a:t>
            </a:r>
            <a:r>
              <a:rPr lang="zh-CN" altLang="en-US" dirty="0">
                <a:latin typeface="標楷體" panose="03000509000000000000" pitchFamily="65" charset="-120"/>
                <a:ea typeface="標楷體" panose="03000509000000000000" pitchFamily="65" charset="-120"/>
              </a:rPr>
              <a:t>康熙来了</a:t>
            </a:r>
            <a:r>
              <a:rPr lang="en-US" altLang="zh-CN" dirty="0">
                <a:latin typeface="標楷體" panose="03000509000000000000" pitchFamily="65" charset="-120"/>
                <a:ea typeface="標楷體" panose="03000509000000000000" pitchFamily="65" charset="-120"/>
              </a:rPr>
              <a:t>》</a:t>
            </a:r>
            <a:r>
              <a:rPr lang="zh-CN" altLang="en-US" dirty="0">
                <a:latin typeface="標楷體" panose="03000509000000000000" pitchFamily="65" charset="-120"/>
                <a:ea typeface="標楷體" panose="03000509000000000000" pitchFamily="65" charset="-120"/>
              </a:rPr>
              <a:t>，并在</a:t>
            </a:r>
            <a:r>
              <a:rPr lang="en-US" altLang="zh-CN" dirty="0">
                <a:latin typeface="標楷體" panose="03000509000000000000" pitchFamily="65" charset="-120"/>
                <a:ea typeface="標楷體" panose="03000509000000000000" pitchFamily="65" charset="-120"/>
              </a:rPr>
              <a:t>2012</a:t>
            </a:r>
            <a:r>
              <a:rPr lang="zh-CN" altLang="en-US" dirty="0">
                <a:latin typeface="標楷體" panose="03000509000000000000" pitchFamily="65" charset="-120"/>
                <a:ea typeface="標楷體" panose="03000509000000000000" pitchFamily="65" charset="-120"/>
              </a:rPr>
              <a:t>年时荣获台南府城</a:t>
            </a:r>
            <a:r>
              <a:rPr lang="en-US" altLang="zh-CN" dirty="0">
                <a:latin typeface="標楷體" panose="03000509000000000000" pitchFamily="65" charset="-120"/>
                <a:ea typeface="標楷體" panose="03000509000000000000" pitchFamily="65" charset="-120"/>
              </a:rPr>
              <a:t>10</a:t>
            </a:r>
            <a:r>
              <a:rPr lang="zh-CN" altLang="en-US" dirty="0">
                <a:latin typeface="標楷體" panose="03000509000000000000" pitchFamily="65" charset="-120"/>
                <a:ea typeface="標楷體" panose="03000509000000000000" pitchFamily="65" charset="-120"/>
              </a:rPr>
              <a:t>大美食之一的美</a:t>
            </a:r>
            <a:r>
              <a:rPr lang="zh-CN" altLang="en-US" dirty="0" smtClean="0">
                <a:latin typeface="標楷體" panose="03000509000000000000" pitchFamily="65" charset="-120"/>
                <a:ea typeface="標楷體" panose="03000509000000000000" pitchFamily="65" charset="-120"/>
              </a:rPr>
              <a:t>誉，口味</a:t>
            </a:r>
            <a:r>
              <a:rPr lang="zh-CN" altLang="en-US" dirty="0">
                <a:latin typeface="標楷體" panose="03000509000000000000" pitchFamily="65" charset="-120"/>
                <a:ea typeface="標楷體" panose="03000509000000000000" pitchFamily="65" charset="-120"/>
              </a:rPr>
              <a:t>繁多的修安豆花又以粉圆豆花最为出名，粒粒分明的粉圆加上由台湾蔗糖酿制而成的糖水让人吃出甜而不腻的</a:t>
            </a:r>
            <a:r>
              <a:rPr lang="zh-CN" altLang="en-US" dirty="0" smtClean="0">
                <a:latin typeface="標楷體" panose="03000509000000000000" pitchFamily="65" charset="-120"/>
                <a:ea typeface="標楷體" panose="03000509000000000000" pitchFamily="65" charset="-120"/>
              </a:rPr>
              <a:t>味道。</a:t>
            </a:r>
            <a:endParaRPr lang="en-US" altLang="zh-CN" dirty="0" smtClean="0">
              <a:latin typeface="標楷體" panose="03000509000000000000" pitchFamily="65" charset="-120"/>
              <a:ea typeface="標楷體" panose="03000509000000000000" pitchFamily="65" charset="-120"/>
            </a:endParaRPr>
          </a:p>
          <a:p>
            <a:endParaRPr lang="zh-TW" altLang="en-US" dirty="0">
              <a:latin typeface="標楷體" panose="03000509000000000000" pitchFamily="65" charset="-120"/>
              <a:ea typeface="標楷體" panose="03000509000000000000" pitchFamily="65" charset="-120"/>
            </a:endParaRPr>
          </a:p>
        </p:txBody>
      </p:sp>
      <p:sp>
        <p:nvSpPr>
          <p:cNvPr id="2" name="標題 1"/>
          <p:cNvSpPr>
            <a:spLocks noGrp="1"/>
          </p:cNvSpPr>
          <p:nvPr>
            <p:ph type="title"/>
          </p:nvPr>
        </p:nvSpPr>
        <p:spPr/>
        <p:txBody>
          <a:bodyPr/>
          <a:lstStyle/>
          <a:p>
            <a:r>
              <a:rPr lang="zh-CN" altLang="en-US" dirty="0" smtClean="0">
                <a:solidFill>
                  <a:schemeClr val="bg1"/>
                </a:solidFill>
                <a:latin typeface="標楷體" panose="03000509000000000000" pitchFamily="65" charset="-120"/>
                <a:ea typeface="標楷體" panose="03000509000000000000" pitchFamily="65" charset="-120"/>
              </a:rPr>
              <a:t>劇情</a:t>
            </a:r>
            <a:endParaRPr lang="zh-TW" altLang="en-US" dirty="0">
              <a:solidFill>
                <a:schemeClr val="bg1"/>
              </a:solidFill>
              <a:latin typeface="標楷體" panose="03000509000000000000" pitchFamily="65" charset="-120"/>
              <a:ea typeface="標楷體" panose="03000509000000000000" pitchFamily="65" charset="-120"/>
            </a:endParaRPr>
          </a:p>
        </p:txBody>
      </p:sp>
    </p:spTree>
    <p:extLst>
      <p:ext uri="{BB962C8B-B14F-4D97-AF65-F5344CB8AC3E}">
        <p14:creationId xmlns:p14="http://schemas.microsoft.com/office/powerpoint/2010/main" val="29321756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內容版面配置區 1"/>
          <p:cNvSpPr>
            <a:spLocks noGrp="1"/>
          </p:cNvSpPr>
          <p:nvPr>
            <p:ph idx="1"/>
          </p:nvPr>
        </p:nvSpPr>
        <p:spPr/>
        <p:txBody>
          <a:bodyPr>
            <a:normAutofit/>
          </a:bodyPr>
          <a:lstStyle/>
          <a:p>
            <a:pPr marL="0" indent="0">
              <a:buNone/>
            </a:pPr>
            <a:r>
              <a:rPr lang="zh-CN" altLang="en-US" dirty="0" smtClean="0">
                <a:latin typeface="標楷體" panose="03000509000000000000" pitchFamily="65" charset="-120"/>
                <a:ea typeface="標楷體" panose="03000509000000000000" pitchFamily="65" charset="-120"/>
              </a:rPr>
              <a:t>創業</a:t>
            </a:r>
            <a:endParaRPr lang="en-US" altLang="zh-CN" dirty="0" smtClean="0">
              <a:latin typeface="標楷體" panose="03000509000000000000" pitchFamily="65" charset="-120"/>
              <a:ea typeface="標楷體" panose="03000509000000000000" pitchFamily="65" charset="-120"/>
            </a:endParaRPr>
          </a:p>
          <a:p>
            <a:r>
              <a:rPr lang="zh-CN" altLang="en-US" dirty="0" smtClean="0">
                <a:latin typeface="標楷體" panose="03000509000000000000" pitchFamily="65" charset="-120"/>
                <a:ea typeface="標楷體" panose="03000509000000000000" pitchFamily="65" charset="-120"/>
              </a:rPr>
              <a:t>創立于民國</a:t>
            </a:r>
            <a:r>
              <a:rPr lang="en-US" altLang="zh-CN" dirty="0" smtClean="0">
                <a:latin typeface="標楷體" panose="03000509000000000000" pitchFamily="65" charset="-120"/>
                <a:ea typeface="標楷體" panose="03000509000000000000" pitchFamily="65" charset="-120"/>
              </a:rPr>
              <a:t>88</a:t>
            </a:r>
            <a:r>
              <a:rPr lang="zh-CN" altLang="en-US" dirty="0" smtClean="0">
                <a:latin typeface="標楷體" panose="03000509000000000000" pitchFamily="65" charset="-120"/>
                <a:ea typeface="標楷體" panose="03000509000000000000" pitchFamily="65" charset="-120"/>
              </a:rPr>
              <a:t>年，至今已</a:t>
            </a:r>
            <a:r>
              <a:rPr lang="en-US" altLang="zh-CN" dirty="0" smtClean="0">
                <a:latin typeface="標楷體" panose="03000509000000000000" pitchFamily="65" charset="-120"/>
                <a:ea typeface="標楷體" panose="03000509000000000000" pitchFamily="65" charset="-120"/>
              </a:rPr>
              <a:t>15</a:t>
            </a:r>
            <a:r>
              <a:rPr lang="zh-CN" altLang="en-US" dirty="0" smtClean="0">
                <a:latin typeface="標楷體" panose="03000509000000000000" pitchFamily="65" charset="-120"/>
                <a:ea typeface="標楷體" panose="03000509000000000000" pitchFamily="65" charset="-120"/>
              </a:rPr>
              <a:t>年的時間，老闆精通許多美食甜點，但是經費不足，所以只好創業資金較小的冰品，而黑砂糖刨冰為當時的先鋒。</a:t>
            </a:r>
            <a:endParaRPr lang="en-US" altLang="zh-CN" dirty="0" smtClean="0">
              <a:latin typeface="標楷體" panose="03000509000000000000" pitchFamily="65" charset="-120"/>
              <a:ea typeface="標楷體" panose="03000509000000000000" pitchFamily="65" charset="-120"/>
            </a:endParaRPr>
          </a:p>
        </p:txBody>
      </p:sp>
      <p:sp>
        <p:nvSpPr>
          <p:cNvPr id="3" name="標題 2"/>
          <p:cNvSpPr>
            <a:spLocks noGrp="1"/>
          </p:cNvSpPr>
          <p:nvPr>
            <p:ph type="title"/>
          </p:nvPr>
        </p:nvSpPr>
        <p:spPr/>
        <p:txBody>
          <a:bodyPr/>
          <a:lstStyle/>
          <a:p>
            <a:r>
              <a:rPr lang="zh-CN" altLang="en-US" b="1" dirty="0" smtClean="0">
                <a:solidFill>
                  <a:schemeClr val="bg1"/>
                </a:solidFill>
                <a:latin typeface="標楷體" panose="03000509000000000000" pitchFamily="65" charset="-120"/>
                <a:ea typeface="標楷體" panose="03000509000000000000" pitchFamily="65" charset="-120"/>
              </a:rPr>
              <a:t>俢安扁擔豆花的故事</a:t>
            </a:r>
            <a:endParaRPr lang="zh-TW" altLang="en-US" b="1" dirty="0">
              <a:solidFill>
                <a:schemeClr val="bg1"/>
              </a:solidFill>
              <a:latin typeface="標楷體" panose="03000509000000000000" pitchFamily="65" charset="-120"/>
              <a:ea typeface="標楷體" panose="03000509000000000000" pitchFamily="65" charset="-120"/>
            </a:endParaRPr>
          </a:p>
        </p:txBody>
      </p:sp>
    </p:spTree>
    <p:extLst>
      <p:ext uri="{BB962C8B-B14F-4D97-AF65-F5344CB8AC3E}">
        <p14:creationId xmlns:p14="http://schemas.microsoft.com/office/powerpoint/2010/main" val="175346601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內容版面配置區 1"/>
          <p:cNvSpPr>
            <a:spLocks noGrp="1"/>
          </p:cNvSpPr>
          <p:nvPr>
            <p:ph idx="1"/>
          </p:nvPr>
        </p:nvSpPr>
        <p:spPr>
          <a:xfrm>
            <a:off x="457200" y="1524000"/>
            <a:ext cx="4978896" cy="4572000"/>
          </a:xfrm>
        </p:spPr>
        <p:txBody>
          <a:bodyPr>
            <a:normAutofit lnSpcReduction="10000"/>
          </a:bodyPr>
          <a:lstStyle/>
          <a:p>
            <a:r>
              <a:rPr lang="zh-TW" altLang="en-US" dirty="0">
                <a:latin typeface="標楷體" panose="03000509000000000000" pitchFamily="65" charset="-120"/>
                <a:ea typeface="標楷體" panose="03000509000000000000" pitchFamily="65" charset="-120"/>
              </a:rPr>
              <a:t>之後</a:t>
            </a:r>
            <a:r>
              <a:rPr lang="zh-CN" altLang="en-US" dirty="0">
                <a:latin typeface="標楷體" panose="03000509000000000000" pitchFamily="65" charset="-120"/>
                <a:ea typeface="標楷體" panose="03000509000000000000" pitchFamily="65" charset="-120"/>
              </a:rPr>
              <a:t>他</a:t>
            </a:r>
            <a:r>
              <a:rPr lang="zh-TW" altLang="en-US" dirty="0">
                <a:latin typeface="標楷體" panose="03000509000000000000" pitchFamily="65" charset="-120"/>
                <a:ea typeface="標楷體" panose="03000509000000000000" pitchFamily="65" charset="-120"/>
              </a:rPr>
              <a:t>遇見挑扁擔沿街在赤崁樓、小公園一帶賣豆花的洪鴻波先生而</a:t>
            </a:r>
            <a:r>
              <a:rPr lang="zh-CN" altLang="en-US" dirty="0">
                <a:latin typeface="標楷體" panose="03000509000000000000" pitchFamily="65" charset="-120"/>
                <a:ea typeface="標楷體" panose="03000509000000000000" pitchFamily="65" charset="-120"/>
              </a:rPr>
              <a:t>他</a:t>
            </a:r>
            <a:r>
              <a:rPr lang="zh-TW" altLang="en-US" dirty="0">
                <a:latin typeface="標楷體" panose="03000509000000000000" pitchFamily="65" charset="-120"/>
                <a:ea typeface="標楷體" panose="03000509000000000000" pitchFamily="65" charset="-120"/>
              </a:rPr>
              <a:t>對豆花的製作相當有興趣，老先生也準備退休，經過謝明融表明傳承之意，老先生答應謹讓他觀看兩天，之後謝明融靠著自己不斷的研究及摸索</a:t>
            </a:r>
            <a:r>
              <a:rPr lang="en-US" altLang="zh-TW" dirty="0">
                <a:latin typeface="標楷體" panose="03000509000000000000" pitchFamily="65" charset="-120"/>
                <a:ea typeface="標楷體" panose="03000509000000000000" pitchFamily="65" charset="-120"/>
              </a:rPr>
              <a:t>,</a:t>
            </a:r>
            <a:r>
              <a:rPr lang="zh-TW" altLang="en-US" dirty="0">
                <a:latin typeface="標楷體" panose="03000509000000000000" pitchFamily="65" charset="-120"/>
                <a:ea typeface="標楷體" panose="03000509000000000000" pitchFamily="65" charset="-120"/>
              </a:rPr>
              <a:t>過程中倒掉了無數斤的豆漿及豆花，終於研究出製作豆花的精髓及自己獨門配方</a:t>
            </a:r>
            <a:r>
              <a:rPr lang="en-US" altLang="zh-TW" dirty="0">
                <a:latin typeface="標楷體" panose="03000509000000000000" pitchFamily="65" charset="-120"/>
                <a:ea typeface="標楷體" panose="03000509000000000000" pitchFamily="65" charset="-120"/>
              </a:rPr>
              <a:t>,</a:t>
            </a:r>
            <a:r>
              <a:rPr lang="zh-TW" altLang="en-US" dirty="0">
                <a:latin typeface="標楷體" panose="03000509000000000000" pitchFamily="65" charset="-120"/>
                <a:ea typeface="標楷體" panose="03000509000000000000" pitchFamily="65" charset="-120"/>
              </a:rPr>
              <a:t>便由民國</a:t>
            </a:r>
            <a:r>
              <a:rPr lang="en-US" altLang="zh-TW" dirty="0">
                <a:latin typeface="標楷體" panose="03000509000000000000" pitchFamily="65" charset="-120"/>
                <a:ea typeface="標楷體" panose="03000509000000000000" pitchFamily="65" charset="-120"/>
              </a:rPr>
              <a:t>93</a:t>
            </a:r>
            <a:r>
              <a:rPr lang="zh-TW" altLang="en-US" dirty="0">
                <a:latin typeface="標楷體" panose="03000509000000000000" pitchFamily="65" charset="-120"/>
                <a:ea typeface="標楷體" panose="03000509000000000000" pitchFamily="65" charset="-120"/>
              </a:rPr>
              <a:t>年起開始賣起古早味的汕頭豆花。</a:t>
            </a:r>
          </a:p>
        </p:txBody>
      </p:sp>
      <p:sp>
        <p:nvSpPr>
          <p:cNvPr id="3" name="標題 2"/>
          <p:cNvSpPr>
            <a:spLocks noGrp="1"/>
          </p:cNvSpPr>
          <p:nvPr>
            <p:ph type="title"/>
          </p:nvPr>
        </p:nvSpPr>
        <p:spPr>
          <a:xfrm>
            <a:off x="395536" y="188640"/>
            <a:ext cx="8229600" cy="1219200"/>
          </a:xfrm>
        </p:spPr>
        <p:txBody>
          <a:bodyPr>
            <a:noAutofit/>
          </a:bodyPr>
          <a:lstStyle/>
          <a:p>
            <a:r>
              <a:rPr lang="zh-CN" altLang="en-US" sz="4000" b="1" dirty="0">
                <a:solidFill>
                  <a:schemeClr val="bg1"/>
                </a:solidFill>
                <a:latin typeface="標楷體" panose="03000509000000000000" pitchFamily="65" charset="-120"/>
                <a:ea typeface="標楷體" panose="03000509000000000000" pitchFamily="65" charset="-120"/>
              </a:rPr>
              <a:t>傳承</a:t>
            </a:r>
            <a:r>
              <a:rPr lang="en-US" altLang="zh-CN" sz="4000" b="1" dirty="0">
                <a:solidFill>
                  <a:schemeClr val="bg1"/>
                </a:solidFill>
                <a:latin typeface="標楷體" panose="03000509000000000000" pitchFamily="65" charset="-120"/>
                <a:ea typeface="標楷體" panose="03000509000000000000" pitchFamily="65" charset="-120"/>
              </a:rPr>
              <a:t/>
            </a:r>
            <a:br>
              <a:rPr lang="en-US" altLang="zh-CN" sz="4000" b="1" dirty="0">
                <a:solidFill>
                  <a:schemeClr val="bg1"/>
                </a:solidFill>
                <a:latin typeface="標楷體" panose="03000509000000000000" pitchFamily="65" charset="-120"/>
                <a:ea typeface="標楷體" panose="03000509000000000000" pitchFamily="65" charset="-120"/>
              </a:rPr>
            </a:br>
            <a:endParaRPr lang="zh-TW" altLang="en-US" sz="4000" b="1" dirty="0">
              <a:solidFill>
                <a:schemeClr val="bg1"/>
              </a:solidFill>
              <a:latin typeface="標楷體" panose="03000509000000000000" pitchFamily="65" charset="-120"/>
              <a:ea typeface="標楷體" panose="03000509000000000000" pitchFamily="65" charset="-120"/>
            </a:endParaRPr>
          </a:p>
        </p:txBody>
      </p:sp>
      <p:pic>
        <p:nvPicPr>
          <p:cNvPr id="1026" name="Picture 2" descr="C:\Users\win8\Desktop\F029_71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08104" y="1330694"/>
            <a:ext cx="2857500" cy="4191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5996245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內容版面配置區 1"/>
          <p:cNvSpPr>
            <a:spLocks noGrp="1"/>
          </p:cNvSpPr>
          <p:nvPr>
            <p:ph idx="1"/>
          </p:nvPr>
        </p:nvSpPr>
        <p:spPr/>
        <p:txBody>
          <a:bodyPr/>
          <a:lstStyle/>
          <a:p>
            <a:r>
              <a:rPr lang="zh-TW" altLang="en-US" dirty="0"/>
              <a:t>歷經多年來的用心經營，修安對於食材的要求相當嚴謹，更注重服務品質，要用就要用最好的、最健康的</a:t>
            </a:r>
            <a:r>
              <a:rPr lang="en-US" altLang="zh-TW" dirty="0"/>
              <a:t>,</a:t>
            </a:r>
            <a:r>
              <a:rPr lang="zh-TW" altLang="en-US" dirty="0"/>
              <a:t>這是修安的堅持與目標。如本店引進頂級製冰機，以</a:t>
            </a:r>
            <a:r>
              <a:rPr lang="en-US" altLang="zh-TW" dirty="0"/>
              <a:t>RO</a:t>
            </a:r>
            <a:r>
              <a:rPr lang="zh-TW" altLang="en-US" dirty="0"/>
              <a:t>逆滲透水質製冰</a:t>
            </a:r>
            <a:r>
              <a:rPr lang="en-US" altLang="zh-TW" dirty="0"/>
              <a:t>,</a:t>
            </a:r>
            <a:r>
              <a:rPr lang="zh-TW" altLang="en-US" dirty="0"/>
              <a:t>自己製作自己把關，以衛生安全為第一優先。而豆花製程也完全遵循古法，淋上紅糖煉製而成的糖水樸甜而不膩</a:t>
            </a:r>
            <a:r>
              <a:rPr lang="zh-TW" altLang="en-US" dirty="0" smtClean="0"/>
              <a:t>，也是</a:t>
            </a:r>
            <a:r>
              <a:rPr lang="zh-TW" altLang="en-US" dirty="0"/>
              <a:t>最傳統的味道</a:t>
            </a:r>
            <a:r>
              <a:rPr lang="en-US" altLang="zh-TW" dirty="0"/>
              <a:t>~</a:t>
            </a:r>
            <a:endParaRPr lang="zh-TW" altLang="en-US" dirty="0"/>
          </a:p>
        </p:txBody>
      </p:sp>
      <p:sp>
        <p:nvSpPr>
          <p:cNvPr id="3" name="標題 2"/>
          <p:cNvSpPr>
            <a:spLocks noGrp="1"/>
          </p:cNvSpPr>
          <p:nvPr>
            <p:ph type="title"/>
          </p:nvPr>
        </p:nvSpPr>
        <p:spPr/>
        <p:txBody>
          <a:bodyPr/>
          <a:lstStyle/>
          <a:p>
            <a:r>
              <a:rPr lang="zh-TW" altLang="en-US" b="1" dirty="0">
                <a:solidFill>
                  <a:schemeClr val="bg1"/>
                </a:solidFill>
                <a:effectLst/>
              </a:rPr>
              <a:t>堅持</a:t>
            </a:r>
            <a:endParaRPr lang="zh-TW" altLang="en-US" b="1" dirty="0">
              <a:solidFill>
                <a:schemeClr val="bg1"/>
              </a:solidFill>
            </a:endParaRPr>
          </a:p>
        </p:txBody>
      </p:sp>
    </p:spTree>
    <p:extLst>
      <p:ext uri="{BB962C8B-B14F-4D97-AF65-F5344CB8AC3E}">
        <p14:creationId xmlns:p14="http://schemas.microsoft.com/office/powerpoint/2010/main" val="250535009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內容版面配置區 1"/>
          <p:cNvSpPr>
            <a:spLocks noGrp="1"/>
          </p:cNvSpPr>
          <p:nvPr>
            <p:ph idx="1"/>
          </p:nvPr>
        </p:nvSpPr>
        <p:spPr/>
        <p:txBody>
          <a:bodyPr/>
          <a:lstStyle/>
          <a:p>
            <a:r>
              <a:rPr lang="zh-TW" altLang="en-US" dirty="0"/>
              <a:t>豆花製作須先將黃豆浸泡，依品種與季節氣溫約</a:t>
            </a:r>
            <a:r>
              <a:rPr lang="en-US" altLang="zh-TW" dirty="0"/>
              <a:t>4-8</a:t>
            </a:r>
            <a:r>
              <a:rPr lang="zh-TW" altLang="en-US" dirty="0"/>
              <a:t>小時不等，黃豆吸飽水份後，換新先的水再度洗淨，再加以打漿，生豆漿裝入不布袋，費力地翻動布袋也同時濾渣。過濾後入鍋煮滾，這時成了濃郁的鮮豆漿，等降溫至</a:t>
            </a:r>
            <a:r>
              <a:rPr lang="en-US" altLang="zh-TW" dirty="0"/>
              <a:t>90</a:t>
            </a:r>
            <a:r>
              <a:rPr lang="zh-TW" altLang="en-US" dirty="0"/>
              <a:t>度時，進行最後步驟，稱為「沖豆花」，一邊攪動豆漿，一邊沖入已經放置粉狀凝固劑「鹽滷」的白鐵桶子，靜置</a:t>
            </a:r>
            <a:r>
              <a:rPr lang="en-US" altLang="zh-TW" dirty="0"/>
              <a:t>10-15</a:t>
            </a:r>
            <a:r>
              <a:rPr lang="zh-TW" altLang="en-US" dirty="0"/>
              <a:t>分鐘即成。用特有的豆花專用平勺，一薄片一薄片「削」起豆花片，疊放入</a:t>
            </a:r>
            <a:r>
              <a:rPr lang="zh-TW" altLang="en-US" dirty="0" smtClean="0"/>
              <a:t>碗</a:t>
            </a:r>
            <a:r>
              <a:rPr lang="zh-CN" altLang="en-US" dirty="0"/>
              <a:t>。</a:t>
            </a:r>
            <a:endParaRPr lang="zh-TW" altLang="en-US" dirty="0"/>
          </a:p>
        </p:txBody>
      </p:sp>
      <p:sp>
        <p:nvSpPr>
          <p:cNvPr id="3" name="標題 2"/>
          <p:cNvSpPr>
            <a:spLocks noGrp="1"/>
          </p:cNvSpPr>
          <p:nvPr>
            <p:ph type="title"/>
          </p:nvPr>
        </p:nvSpPr>
        <p:spPr/>
        <p:txBody>
          <a:bodyPr/>
          <a:lstStyle/>
          <a:p>
            <a:r>
              <a:rPr lang="zh-CN" altLang="en-US" dirty="0" smtClean="0">
                <a:solidFill>
                  <a:schemeClr val="bg1"/>
                </a:solidFill>
                <a:latin typeface="標楷體" panose="03000509000000000000" pitchFamily="65" charset="-120"/>
                <a:ea typeface="標楷體" panose="03000509000000000000" pitchFamily="65" charset="-120"/>
              </a:rPr>
              <a:t>豆花製作過程</a:t>
            </a:r>
            <a:endParaRPr lang="zh-TW" altLang="en-US" dirty="0">
              <a:solidFill>
                <a:schemeClr val="bg1"/>
              </a:solidFill>
              <a:latin typeface="標楷體" panose="03000509000000000000" pitchFamily="65" charset="-120"/>
              <a:ea typeface="標楷體" panose="03000509000000000000" pitchFamily="65" charset="-120"/>
            </a:endParaRPr>
          </a:p>
        </p:txBody>
      </p:sp>
    </p:spTree>
    <p:extLst>
      <p:ext uri="{BB962C8B-B14F-4D97-AF65-F5344CB8AC3E}">
        <p14:creationId xmlns:p14="http://schemas.microsoft.com/office/powerpoint/2010/main" val="290586113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標題 2"/>
          <p:cNvSpPr>
            <a:spLocks noGrp="1"/>
          </p:cNvSpPr>
          <p:nvPr>
            <p:ph type="title"/>
          </p:nvPr>
        </p:nvSpPr>
        <p:spPr/>
        <p:txBody>
          <a:bodyPr/>
          <a:lstStyle/>
          <a:p>
            <a:endParaRPr lang="zh-TW" altLang="en-US"/>
          </a:p>
        </p:txBody>
      </p:sp>
      <p:pic>
        <p:nvPicPr>
          <p:cNvPr id="3074" name="Picture 2" descr="C:\Users\win8\Desktop\792_11945_141924236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4800" y="-19050"/>
            <a:ext cx="9753600" cy="68961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1073890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標題 2"/>
          <p:cNvSpPr>
            <a:spLocks noGrp="1"/>
          </p:cNvSpPr>
          <p:nvPr>
            <p:ph type="title"/>
          </p:nvPr>
        </p:nvSpPr>
        <p:spPr>
          <a:xfrm>
            <a:off x="467544" y="404664"/>
            <a:ext cx="1594520" cy="1404392"/>
          </a:xfrm>
        </p:spPr>
        <p:txBody>
          <a:bodyPr>
            <a:normAutofit fontScale="90000"/>
          </a:bodyPr>
          <a:lstStyle/>
          <a:p>
            <a:r>
              <a:rPr lang="zh-CN" altLang="en-US" b="1" dirty="0" smtClean="0">
                <a:solidFill>
                  <a:schemeClr val="bg1"/>
                </a:solidFill>
                <a:latin typeface="標楷體" panose="03000509000000000000" pitchFamily="65" charset="-120"/>
                <a:ea typeface="標楷體" panose="03000509000000000000" pitchFamily="65" charset="-120"/>
              </a:rPr>
              <a:t>宅配訂購單</a:t>
            </a:r>
            <a:endParaRPr lang="zh-TW" altLang="en-US" b="1" dirty="0">
              <a:solidFill>
                <a:schemeClr val="bg1"/>
              </a:solidFill>
              <a:latin typeface="標楷體" panose="03000509000000000000" pitchFamily="65" charset="-120"/>
              <a:ea typeface="標楷體" panose="03000509000000000000" pitchFamily="65" charset="-120"/>
            </a:endParaRPr>
          </a:p>
        </p:txBody>
      </p:sp>
      <p:pic>
        <p:nvPicPr>
          <p:cNvPr id="2050" name="Picture 2" descr="C:\Users\win8\Desktop\792_11933_141923895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67744" y="116632"/>
            <a:ext cx="5626497" cy="65801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6308835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內容版面配置區 2"/>
          <p:cNvSpPr>
            <a:spLocks noGrp="1"/>
          </p:cNvSpPr>
          <p:nvPr>
            <p:ph idx="1"/>
          </p:nvPr>
        </p:nvSpPr>
        <p:spPr/>
        <p:txBody>
          <a:bodyPr/>
          <a:lstStyle/>
          <a:p>
            <a:r>
              <a:rPr lang="zh-CN" altLang="en-US" dirty="0" smtClean="0">
                <a:latin typeface="標楷體" panose="03000509000000000000" pitchFamily="65" charset="-120"/>
                <a:ea typeface="標楷體" panose="03000509000000000000" pitchFamily="65" charset="-120"/>
              </a:rPr>
              <a:t>策劃：黃家軒、鄭瑜嫣</a:t>
            </a:r>
            <a:endParaRPr lang="en-US" altLang="zh-CN" dirty="0" smtClean="0">
              <a:latin typeface="標楷體" panose="03000509000000000000" pitchFamily="65" charset="-120"/>
              <a:ea typeface="標楷體" panose="03000509000000000000" pitchFamily="65" charset="-120"/>
            </a:endParaRPr>
          </a:p>
          <a:p>
            <a:r>
              <a:rPr lang="zh-CN" altLang="en-US" dirty="0">
                <a:latin typeface="標楷體" panose="03000509000000000000" pitchFamily="65" charset="-120"/>
                <a:ea typeface="標楷體" panose="03000509000000000000" pitchFamily="65" charset="-120"/>
              </a:rPr>
              <a:t>攝影</a:t>
            </a:r>
            <a:r>
              <a:rPr lang="zh-CN" altLang="en-US" dirty="0" smtClean="0">
                <a:latin typeface="標楷體" panose="03000509000000000000" pitchFamily="65" charset="-120"/>
                <a:ea typeface="標楷體" panose="03000509000000000000" pitchFamily="65" charset="-120"/>
              </a:rPr>
              <a:t>：林永穎</a:t>
            </a:r>
            <a:endParaRPr lang="en-US" altLang="zh-CN" dirty="0" smtClean="0">
              <a:latin typeface="標楷體" panose="03000509000000000000" pitchFamily="65" charset="-120"/>
              <a:ea typeface="標楷體" panose="03000509000000000000" pitchFamily="65" charset="-120"/>
            </a:endParaRPr>
          </a:p>
          <a:p>
            <a:r>
              <a:rPr lang="zh-CN" altLang="en-US" dirty="0" smtClean="0">
                <a:latin typeface="標楷體" panose="03000509000000000000" pitchFamily="65" charset="-120"/>
                <a:ea typeface="標楷體" panose="03000509000000000000" pitchFamily="65" charset="-120"/>
              </a:rPr>
              <a:t>資料整理：鄭瑜嫣</a:t>
            </a:r>
            <a:endParaRPr lang="en-US" altLang="zh-CN" dirty="0" smtClean="0">
              <a:latin typeface="標楷體" panose="03000509000000000000" pitchFamily="65" charset="-120"/>
              <a:ea typeface="標楷體" panose="03000509000000000000" pitchFamily="65" charset="-120"/>
            </a:endParaRPr>
          </a:p>
          <a:p>
            <a:r>
              <a:rPr lang="zh-CN" altLang="en-US" dirty="0" smtClean="0">
                <a:latin typeface="標楷體" panose="03000509000000000000" pitchFamily="65" charset="-120"/>
                <a:ea typeface="標楷體" panose="03000509000000000000" pitchFamily="65" charset="-120"/>
              </a:rPr>
              <a:t>後置與剪輯：黃家軒</a:t>
            </a:r>
            <a:endParaRPr lang="en-US" altLang="zh-CN" dirty="0" smtClean="0">
              <a:latin typeface="標楷體" panose="03000509000000000000" pitchFamily="65" charset="-120"/>
              <a:ea typeface="標楷體" panose="03000509000000000000" pitchFamily="65" charset="-120"/>
            </a:endParaRPr>
          </a:p>
          <a:p>
            <a:r>
              <a:rPr lang="zh-CN" altLang="en-US" dirty="0" smtClean="0">
                <a:latin typeface="標楷體" panose="03000509000000000000" pitchFamily="65" charset="-120"/>
                <a:ea typeface="標楷體" panose="03000509000000000000" pitchFamily="65" charset="-120"/>
              </a:rPr>
              <a:t>協助：李恆瑞</a:t>
            </a:r>
            <a:endParaRPr lang="zh-TW" altLang="en-US" dirty="0">
              <a:latin typeface="標楷體" panose="03000509000000000000" pitchFamily="65" charset="-120"/>
              <a:ea typeface="標楷體" panose="03000509000000000000" pitchFamily="65" charset="-120"/>
            </a:endParaRPr>
          </a:p>
        </p:txBody>
      </p:sp>
      <p:sp>
        <p:nvSpPr>
          <p:cNvPr id="2" name="標題 1"/>
          <p:cNvSpPr>
            <a:spLocks noGrp="1"/>
          </p:cNvSpPr>
          <p:nvPr>
            <p:ph type="title"/>
          </p:nvPr>
        </p:nvSpPr>
        <p:spPr/>
        <p:txBody>
          <a:bodyPr/>
          <a:lstStyle/>
          <a:p>
            <a:r>
              <a:rPr lang="zh-CN" altLang="en-US" dirty="0" smtClean="0">
                <a:solidFill>
                  <a:schemeClr val="bg1"/>
                </a:solidFill>
                <a:latin typeface="標楷體" panose="03000509000000000000" pitchFamily="65" charset="-120"/>
                <a:ea typeface="標楷體" panose="03000509000000000000" pitchFamily="65" charset="-120"/>
              </a:rPr>
              <a:t>工作分配</a:t>
            </a:r>
            <a:endParaRPr lang="zh-TW" altLang="en-US" dirty="0">
              <a:solidFill>
                <a:schemeClr val="bg1"/>
              </a:solidFill>
              <a:latin typeface="標楷體" panose="03000509000000000000" pitchFamily="65" charset="-120"/>
              <a:ea typeface="標楷體" panose="03000509000000000000" pitchFamily="65" charset="-120"/>
            </a:endParaRPr>
          </a:p>
        </p:txBody>
      </p:sp>
    </p:spTree>
    <p:extLst>
      <p:ext uri="{BB962C8B-B14F-4D97-AF65-F5344CB8AC3E}">
        <p14:creationId xmlns:p14="http://schemas.microsoft.com/office/powerpoint/2010/main" val="162496054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內容版面配置區 2"/>
          <p:cNvSpPr>
            <a:spLocks noGrp="1"/>
          </p:cNvSpPr>
          <p:nvPr>
            <p:ph idx="1"/>
          </p:nvPr>
        </p:nvSpPr>
        <p:spPr/>
        <p:txBody>
          <a:bodyPr/>
          <a:lstStyle/>
          <a:p>
            <a:r>
              <a:rPr lang="en-US" altLang="zh-TW">
                <a:hlinkClick r:id="rId2"/>
              </a:rPr>
              <a:t>https://</a:t>
            </a:r>
            <a:r>
              <a:rPr lang="en-US" altLang="zh-TW" smtClean="0">
                <a:hlinkClick r:id="rId2"/>
              </a:rPr>
              <a:t>www.youtube.com/watch?v=6UKkfz4GAtQ&amp;feature=youtu.be</a:t>
            </a:r>
            <a:endParaRPr lang="en-US" altLang="zh-TW" smtClean="0"/>
          </a:p>
          <a:p>
            <a:endParaRPr lang="zh-TW" altLang="en-US" dirty="0"/>
          </a:p>
        </p:txBody>
      </p:sp>
      <p:sp>
        <p:nvSpPr>
          <p:cNvPr id="2" name="標題 1"/>
          <p:cNvSpPr>
            <a:spLocks noGrp="1"/>
          </p:cNvSpPr>
          <p:nvPr>
            <p:ph type="title"/>
          </p:nvPr>
        </p:nvSpPr>
        <p:spPr/>
        <p:txBody>
          <a:bodyPr/>
          <a:lstStyle/>
          <a:p>
            <a:r>
              <a:rPr lang="zh-CN" altLang="en-US" dirty="0" smtClean="0">
                <a:solidFill>
                  <a:schemeClr val="bg1"/>
                </a:solidFill>
                <a:latin typeface="標楷體" panose="03000509000000000000" pitchFamily="65" charset="-120"/>
                <a:ea typeface="標楷體" panose="03000509000000000000" pitchFamily="65" charset="-120"/>
              </a:rPr>
              <a:t>影片播放</a:t>
            </a:r>
            <a:endParaRPr lang="zh-TW" altLang="en-US" dirty="0">
              <a:solidFill>
                <a:schemeClr val="bg1"/>
              </a:solidFill>
              <a:latin typeface="標楷體" panose="03000509000000000000" pitchFamily="65" charset="-120"/>
              <a:ea typeface="標楷體" panose="03000509000000000000" pitchFamily="65" charset="-120"/>
            </a:endParaRPr>
          </a:p>
        </p:txBody>
      </p:sp>
    </p:spTree>
    <p:extLst>
      <p:ext uri="{BB962C8B-B14F-4D97-AF65-F5344CB8AC3E}">
        <p14:creationId xmlns:p14="http://schemas.microsoft.com/office/powerpoint/2010/main" val="264260745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內容版面配置區 1"/>
          <p:cNvSpPr>
            <a:spLocks noGrp="1"/>
          </p:cNvSpPr>
          <p:nvPr>
            <p:ph idx="1"/>
          </p:nvPr>
        </p:nvSpPr>
        <p:spPr/>
        <p:txBody>
          <a:bodyPr/>
          <a:lstStyle/>
          <a:p>
            <a:r>
              <a:rPr lang="en-US" altLang="zh-TW" dirty="0">
                <a:hlinkClick r:id="rId2"/>
              </a:rPr>
              <a:t>http://xiuanbeanjelly.vrworld.com.tw/home.php?muna=%</a:t>
            </a:r>
            <a:r>
              <a:rPr lang="en-US" altLang="zh-TW" dirty="0" smtClean="0">
                <a:hlinkClick r:id="rId2"/>
              </a:rPr>
              <a:t>E7%B6%B2%E7%AB%99%E9%A6%96%E9%A0%81</a:t>
            </a:r>
            <a:endParaRPr lang="en-US" altLang="zh-TW" dirty="0" smtClean="0"/>
          </a:p>
          <a:p>
            <a:endParaRPr lang="zh-TW" altLang="en-US" dirty="0"/>
          </a:p>
        </p:txBody>
      </p:sp>
      <p:sp>
        <p:nvSpPr>
          <p:cNvPr id="3" name="標題 2"/>
          <p:cNvSpPr>
            <a:spLocks noGrp="1"/>
          </p:cNvSpPr>
          <p:nvPr>
            <p:ph type="title"/>
          </p:nvPr>
        </p:nvSpPr>
        <p:spPr/>
        <p:txBody>
          <a:bodyPr/>
          <a:lstStyle/>
          <a:p>
            <a:r>
              <a:rPr lang="zh-CN" altLang="en-US" b="1" dirty="0" smtClean="0">
                <a:solidFill>
                  <a:schemeClr val="bg1"/>
                </a:solidFill>
                <a:latin typeface="標楷體" panose="03000509000000000000" pitchFamily="65" charset="-120"/>
                <a:ea typeface="標楷體" panose="03000509000000000000" pitchFamily="65" charset="-120"/>
              </a:rPr>
              <a:t>俢安扁擔豆花官網</a:t>
            </a:r>
            <a:endParaRPr lang="zh-TW" altLang="en-US" b="1" dirty="0">
              <a:solidFill>
                <a:schemeClr val="bg1"/>
              </a:solidFill>
              <a:latin typeface="標楷體" panose="03000509000000000000" pitchFamily="65" charset="-120"/>
              <a:ea typeface="標楷體" panose="03000509000000000000" pitchFamily="65" charset="-120"/>
            </a:endParaRPr>
          </a:p>
        </p:txBody>
      </p:sp>
    </p:spTree>
    <p:extLst>
      <p:ext uri="{BB962C8B-B14F-4D97-AF65-F5344CB8AC3E}">
        <p14:creationId xmlns:p14="http://schemas.microsoft.com/office/powerpoint/2010/main" val="329736965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內容版面配置區 2"/>
          <p:cNvSpPr>
            <a:spLocks noGrp="1"/>
          </p:cNvSpPr>
          <p:nvPr>
            <p:ph idx="1"/>
          </p:nvPr>
        </p:nvSpPr>
        <p:spPr>
          <a:xfrm>
            <a:off x="457200" y="836712"/>
            <a:ext cx="8229600" cy="5760640"/>
          </a:xfrm>
        </p:spPr>
        <p:txBody>
          <a:bodyPr>
            <a:normAutofit lnSpcReduction="10000"/>
          </a:bodyPr>
          <a:lstStyle/>
          <a:p>
            <a:pPr marL="0" indent="0">
              <a:buNone/>
            </a:pPr>
            <a:r>
              <a:rPr lang="zh-CN" altLang="en-US" dirty="0" smtClean="0">
                <a:latin typeface="標楷體" panose="03000509000000000000" pitchFamily="65" charset="-120"/>
                <a:ea typeface="標楷體" panose="03000509000000000000" pitchFamily="65" charset="-120"/>
              </a:rPr>
              <a:t>黃家軒：在這趟通識課</a:t>
            </a:r>
            <a:r>
              <a:rPr lang="en-US" altLang="zh-CN" dirty="0" smtClean="0">
                <a:latin typeface="標楷體" panose="03000509000000000000" pitchFamily="65" charset="-120"/>
                <a:ea typeface="標楷體" panose="03000509000000000000" pitchFamily="65" charset="-120"/>
              </a:rPr>
              <a:t>【</a:t>
            </a:r>
            <a:r>
              <a:rPr lang="zh-CN" altLang="en-US" dirty="0" smtClean="0">
                <a:latin typeface="標楷體" panose="03000509000000000000" pitchFamily="65" charset="-120"/>
                <a:ea typeface="標楷體" panose="03000509000000000000" pitchFamily="65" charset="-120"/>
              </a:rPr>
              <a:t>資訊科技與生活</a:t>
            </a:r>
            <a:r>
              <a:rPr lang="en-US" altLang="zh-CN" dirty="0" smtClean="0">
                <a:latin typeface="標楷體" panose="03000509000000000000" pitchFamily="65" charset="-120"/>
                <a:ea typeface="標楷體" panose="03000509000000000000" pitchFamily="65" charset="-120"/>
              </a:rPr>
              <a:t>】</a:t>
            </a:r>
            <a:r>
              <a:rPr lang="zh-CN" altLang="en-US" dirty="0" smtClean="0">
                <a:latin typeface="標楷體" panose="03000509000000000000" pitchFamily="65" charset="-120"/>
                <a:ea typeface="標楷體" panose="03000509000000000000" pitchFamily="65" charset="-120"/>
              </a:rPr>
              <a:t>，很高興的學到了許多東西，像是如何防護電腦被入侵，如何使用電腦上的軟件。更加有趣的是能夠順便認識了台南的歷史</a:t>
            </a:r>
            <a:r>
              <a:rPr lang="en-US" altLang="zh-CN" dirty="0" smtClean="0">
                <a:latin typeface="標楷體" panose="03000509000000000000" pitchFamily="65" charset="-120"/>
                <a:ea typeface="標楷體" panose="03000509000000000000" pitchFamily="65" charset="-120"/>
              </a:rPr>
              <a:t>-</a:t>
            </a:r>
            <a:r>
              <a:rPr lang="zh-CN" altLang="en-US" dirty="0" smtClean="0">
                <a:latin typeface="標楷體" panose="03000509000000000000" pitchFamily="65" charset="-120"/>
                <a:ea typeface="標楷體" panose="03000509000000000000" pitchFamily="65" charset="-120"/>
              </a:rPr>
              <a:t>五條港，若沒有到過那裡聽過當地導遊演說，完全不可能會知道現在踩著的陸地以前居然是港道，總覺得好有趣。</a:t>
            </a:r>
            <a:endParaRPr lang="en-US" altLang="zh-CN" dirty="0" smtClean="0">
              <a:latin typeface="標楷體" panose="03000509000000000000" pitchFamily="65" charset="-120"/>
              <a:ea typeface="標楷體" panose="03000509000000000000" pitchFamily="65" charset="-120"/>
            </a:endParaRPr>
          </a:p>
          <a:p>
            <a:pPr marL="0" indent="0">
              <a:buNone/>
            </a:pPr>
            <a:r>
              <a:rPr lang="zh-CN" altLang="en-US" dirty="0" smtClean="0">
                <a:latin typeface="標楷體" panose="03000509000000000000" pitchFamily="65" charset="-120"/>
                <a:ea typeface="標楷體" panose="03000509000000000000" pitchFamily="65" charset="-120"/>
              </a:rPr>
              <a:t>鄭瑜嫣：</a:t>
            </a:r>
            <a:r>
              <a:rPr lang="zh-TW" altLang="en-US" dirty="0">
                <a:latin typeface="標楷體" panose="03000509000000000000" pitchFamily="65" charset="-120"/>
                <a:ea typeface="標楷體" panose="03000509000000000000" pitchFamily="65" charset="-120"/>
              </a:rPr>
              <a:t>通過做</a:t>
            </a:r>
            <a:r>
              <a:rPr lang="en-US" altLang="zh-TW" dirty="0">
                <a:latin typeface="標楷體" panose="03000509000000000000" pitchFamily="65" charset="-120"/>
                <a:ea typeface="標楷體" panose="03000509000000000000" pitchFamily="65" charset="-120"/>
              </a:rPr>
              <a:t>5</a:t>
            </a:r>
            <a:r>
              <a:rPr lang="zh-TW" altLang="en-US" dirty="0">
                <a:latin typeface="標楷體" panose="03000509000000000000" pitchFamily="65" charset="-120"/>
                <a:ea typeface="標楷體" panose="03000509000000000000" pitchFamily="65" charset="-120"/>
              </a:rPr>
              <a:t>條港的</a:t>
            </a:r>
            <a:r>
              <a:rPr lang="zh-TW" altLang="en-US" dirty="0" smtClean="0">
                <a:latin typeface="標楷體" panose="03000509000000000000" pitchFamily="65" charset="-120"/>
                <a:ea typeface="標楷體" panose="03000509000000000000" pitchFamily="65" charset="-120"/>
              </a:rPr>
              <a:t>報告</a:t>
            </a:r>
            <a:r>
              <a:rPr lang="zh-CN" altLang="en-US" dirty="0" smtClean="0">
                <a:latin typeface="標楷體" panose="03000509000000000000" pitchFamily="65" charset="-120"/>
                <a:ea typeface="標楷體" panose="03000509000000000000" pitchFamily="65" charset="-120"/>
              </a:rPr>
              <a:t>中</a:t>
            </a:r>
            <a:r>
              <a:rPr lang="zh-TW" altLang="en-US" dirty="0" smtClean="0">
                <a:latin typeface="標楷體" panose="03000509000000000000" pitchFamily="65" charset="-120"/>
                <a:ea typeface="標楷體" panose="03000509000000000000" pitchFamily="65" charset="-120"/>
              </a:rPr>
              <a:t>我</a:t>
            </a:r>
            <a:r>
              <a:rPr lang="zh-TW" altLang="en-US" dirty="0">
                <a:latin typeface="標楷體" panose="03000509000000000000" pitchFamily="65" charset="-120"/>
                <a:ea typeface="標楷體" panose="03000509000000000000" pitchFamily="65" charset="-120"/>
              </a:rPr>
              <a:t>對台南的歷史又增加多一些的</a:t>
            </a:r>
            <a:r>
              <a:rPr lang="zh-TW" altLang="en-US" dirty="0" smtClean="0">
                <a:latin typeface="標楷體" panose="03000509000000000000" pitchFamily="65" charset="-120"/>
                <a:ea typeface="標楷體" panose="03000509000000000000" pitchFamily="65" charset="-120"/>
              </a:rPr>
              <a:t>了解</a:t>
            </a:r>
            <a:r>
              <a:rPr lang="zh-CN" altLang="en-US" dirty="0" smtClean="0">
                <a:latin typeface="標楷體" panose="03000509000000000000" pitchFamily="65" charset="-120"/>
                <a:ea typeface="標楷體" panose="03000509000000000000" pitchFamily="65" charset="-120"/>
              </a:rPr>
              <a:t>。</a:t>
            </a:r>
            <a:r>
              <a:rPr lang="zh-TW" altLang="en-US" dirty="0" smtClean="0">
                <a:latin typeface="標楷體" panose="03000509000000000000" pitchFamily="65" charset="-120"/>
                <a:ea typeface="標楷體" panose="03000509000000000000" pitchFamily="65" charset="-120"/>
              </a:rPr>
              <a:t>在</a:t>
            </a:r>
            <a:r>
              <a:rPr lang="zh-TW" altLang="en-US" dirty="0">
                <a:latin typeface="標楷體" panose="03000509000000000000" pitchFamily="65" charset="-120"/>
                <a:ea typeface="標楷體" panose="03000509000000000000" pitchFamily="65" charset="-120"/>
              </a:rPr>
              <a:t>做微電影的</a:t>
            </a:r>
            <a:r>
              <a:rPr lang="zh-TW" altLang="en-US" dirty="0" smtClean="0">
                <a:latin typeface="標楷體" panose="03000509000000000000" pitchFamily="65" charset="-120"/>
                <a:ea typeface="標楷體" panose="03000509000000000000" pitchFamily="65" charset="-120"/>
              </a:rPr>
              <a:t>時</a:t>
            </a:r>
            <a:r>
              <a:rPr lang="zh-CN" altLang="en-US" dirty="0" smtClean="0">
                <a:latin typeface="標楷體" panose="03000509000000000000" pitchFamily="65" charset="-120"/>
                <a:ea typeface="標楷體" panose="03000509000000000000" pitchFamily="65" charset="-120"/>
              </a:rPr>
              <a:t>后，</a:t>
            </a:r>
            <a:r>
              <a:rPr lang="zh-TW" altLang="en-US" dirty="0" smtClean="0">
                <a:latin typeface="標楷體" panose="03000509000000000000" pitchFamily="65" charset="-120"/>
                <a:ea typeface="標楷體" panose="03000509000000000000" pitchFamily="65" charset="-120"/>
              </a:rPr>
              <a:t>了解</a:t>
            </a:r>
            <a:r>
              <a:rPr lang="zh-TW" altLang="en-US" dirty="0">
                <a:latin typeface="標楷體" panose="03000509000000000000" pitchFamily="65" charset="-120"/>
                <a:ea typeface="標楷體" panose="03000509000000000000" pitchFamily="65" charset="-120"/>
              </a:rPr>
              <a:t>了資傳系的</a:t>
            </a:r>
            <a:r>
              <a:rPr lang="zh-TW" altLang="en-US" dirty="0" smtClean="0">
                <a:latin typeface="標楷體" panose="03000509000000000000" pitchFamily="65" charset="-120"/>
                <a:ea typeface="標楷體" panose="03000509000000000000" pitchFamily="65" charset="-120"/>
              </a:rPr>
              <a:t>辛苦</a:t>
            </a:r>
            <a:r>
              <a:rPr lang="zh-CN" altLang="en-US" dirty="0" smtClean="0">
                <a:latin typeface="標楷體" panose="03000509000000000000" pitchFamily="65" charset="-120"/>
                <a:ea typeface="標楷體" panose="03000509000000000000" pitchFamily="65" charset="-120"/>
              </a:rPr>
              <a:t>，</a:t>
            </a:r>
            <a:r>
              <a:rPr lang="zh-TW" altLang="en-US" dirty="0" smtClean="0">
                <a:latin typeface="標楷體" panose="03000509000000000000" pitchFamily="65" charset="-120"/>
                <a:ea typeface="標楷體" panose="03000509000000000000" pitchFamily="65" charset="-120"/>
              </a:rPr>
              <a:t>在取材</a:t>
            </a:r>
            <a:r>
              <a:rPr lang="zh-CN" altLang="en-US" dirty="0">
                <a:latin typeface="標楷體" panose="03000509000000000000" pitchFamily="65" charset="-120"/>
                <a:ea typeface="標楷體" panose="03000509000000000000" pitchFamily="65" charset="-120"/>
              </a:rPr>
              <a:t>、</a:t>
            </a:r>
            <a:r>
              <a:rPr lang="zh-TW" altLang="en-US" dirty="0" smtClean="0">
                <a:latin typeface="標楷體" panose="03000509000000000000" pitchFamily="65" charset="-120"/>
                <a:ea typeface="標楷體" panose="03000509000000000000" pitchFamily="65" charset="-120"/>
              </a:rPr>
              <a:t>錄影</a:t>
            </a:r>
            <a:r>
              <a:rPr lang="zh-TW" altLang="en-US" dirty="0">
                <a:latin typeface="標楷體" panose="03000509000000000000" pitchFamily="65" charset="-120"/>
                <a:ea typeface="標楷體" panose="03000509000000000000" pitchFamily="65" charset="-120"/>
              </a:rPr>
              <a:t>設備的</a:t>
            </a:r>
            <a:r>
              <a:rPr lang="zh-TW" altLang="en-US" dirty="0" smtClean="0">
                <a:latin typeface="標楷體" panose="03000509000000000000" pitchFamily="65" charset="-120"/>
                <a:ea typeface="標楷體" panose="03000509000000000000" pitchFamily="65" charset="-120"/>
              </a:rPr>
              <a:t>準備</a:t>
            </a:r>
            <a:r>
              <a:rPr lang="zh-CN" altLang="en-US" dirty="0" smtClean="0">
                <a:latin typeface="標楷體" panose="03000509000000000000" pitchFamily="65" charset="-120"/>
                <a:ea typeface="標楷體" panose="03000509000000000000" pitchFamily="65" charset="-120"/>
              </a:rPr>
              <a:t>及</a:t>
            </a:r>
            <a:r>
              <a:rPr lang="zh-TW" altLang="en-US" dirty="0" smtClean="0">
                <a:latin typeface="標楷體" panose="03000509000000000000" pitchFamily="65" charset="-120"/>
                <a:ea typeface="標楷體" panose="03000509000000000000" pitchFamily="65" charset="-120"/>
              </a:rPr>
              <a:t>情景架構旁白</a:t>
            </a:r>
            <a:r>
              <a:rPr lang="zh-TW" altLang="en-US" dirty="0">
                <a:latin typeface="標楷體" panose="03000509000000000000" pitchFamily="65" charset="-120"/>
                <a:ea typeface="標楷體" panose="03000509000000000000" pitchFamily="65" charset="-120"/>
              </a:rPr>
              <a:t>的</a:t>
            </a:r>
            <a:r>
              <a:rPr lang="zh-TW" altLang="en-US" dirty="0" smtClean="0">
                <a:latin typeface="標楷體" panose="03000509000000000000" pitchFamily="65" charset="-120"/>
                <a:ea typeface="標楷體" panose="03000509000000000000" pitchFamily="65" charset="-120"/>
              </a:rPr>
              <a:t>編寫到提</a:t>
            </a:r>
            <a:r>
              <a:rPr lang="zh-TW" altLang="en-US" dirty="0">
                <a:latin typeface="標楷體" panose="03000509000000000000" pitchFamily="65" charset="-120"/>
                <a:ea typeface="標楷體" panose="03000509000000000000" pitchFamily="65" charset="-120"/>
              </a:rPr>
              <a:t>真槍上戰場的那些</a:t>
            </a:r>
            <a:r>
              <a:rPr lang="zh-TW" altLang="en-US" dirty="0" smtClean="0">
                <a:latin typeface="標楷體" panose="03000509000000000000" pitchFamily="65" charset="-120"/>
                <a:ea typeface="標楷體" panose="03000509000000000000" pitchFamily="65" charset="-120"/>
              </a:rPr>
              <a:t>緊張都</a:t>
            </a:r>
            <a:r>
              <a:rPr lang="zh-TW" altLang="en-US" dirty="0">
                <a:latin typeface="標楷體" panose="03000509000000000000" pitchFamily="65" charset="-120"/>
                <a:ea typeface="標楷體" panose="03000509000000000000" pitchFamily="65" charset="-120"/>
              </a:rPr>
              <a:t>學到了</a:t>
            </a:r>
            <a:r>
              <a:rPr lang="zh-TW" altLang="en-US" dirty="0" smtClean="0">
                <a:latin typeface="標楷體" panose="03000509000000000000" pitchFamily="65" charset="-120"/>
                <a:ea typeface="標楷體" panose="03000509000000000000" pitchFamily="65" charset="-120"/>
              </a:rPr>
              <a:t>很</a:t>
            </a:r>
            <a:r>
              <a:rPr lang="zh-CN" altLang="en-US" dirty="0" smtClean="0">
                <a:latin typeface="標楷體" panose="03000509000000000000" pitchFamily="65" charset="-120"/>
                <a:ea typeface="標楷體" panose="03000509000000000000" pitchFamily="65" charset="-120"/>
              </a:rPr>
              <a:t>多</a:t>
            </a:r>
            <a:r>
              <a:rPr lang="zh-TW" altLang="en-US" dirty="0" smtClean="0">
                <a:latin typeface="標楷體" panose="03000509000000000000" pitchFamily="65" charset="-120"/>
                <a:ea typeface="標楷體" panose="03000509000000000000" pitchFamily="65" charset="-120"/>
              </a:rPr>
              <a:t>東西。</a:t>
            </a:r>
            <a:endParaRPr lang="en-US" altLang="zh-TW" dirty="0" smtClean="0">
              <a:latin typeface="標楷體" panose="03000509000000000000" pitchFamily="65" charset="-120"/>
              <a:ea typeface="標楷體" panose="03000509000000000000" pitchFamily="65" charset="-120"/>
            </a:endParaRPr>
          </a:p>
          <a:p>
            <a:pPr marL="0" indent="0">
              <a:buNone/>
            </a:pPr>
            <a:r>
              <a:rPr lang="zh-CN" altLang="en-US" dirty="0" smtClean="0">
                <a:latin typeface="標楷體" panose="03000509000000000000" pitchFamily="65" charset="-120"/>
                <a:ea typeface="標楷體" panose="03000509000000000000" pitchFamily="65" charset="-120"/>
              </a:rPr>
              <a:t>林永穎：深入探討台南</a:t>
            </a:r>
            <a:r>
              <a:rPr lang="en-US" altLang="zh-CN" dirty="0" smtClean="0">
                <a:latin typeface="標楷體" panose="03000509000000000000" pitchFamily="65" charset="-120"/>
                <a:ea typeface="標楷體" panose="03000509000000000000" pitchFamily="65" charset="-120"/>
              </a:rPr>
              <a:t>5</a:t>
            </a:r>
            <a:r>
              <a:rPr lang="zh-CN" altLang="en-US" dirty="0" smtClean="0">
                <a:latin typeface="標楷體" panose="03000509000000000000" pitchFamily="65" charset="-120"/>
                <a:ea typeface="標楷體" panose="03000509000000000000" pitchFamily="65" charset="-120"/>
              </a:rPr>
              <a:t>條港才能真正感受在地文化的發展從導覽員解說才能想象以前</a:t>
            </a:r>
            <a:r>
              <a:rPr lang="en-US" altLang="zh-CN" dirty="0" smtClean="0">
                <a:latin typeface="標楷體" panose="03000509000000000000" pitchFamily="65" charset="-120"/>
                <a:ea typeface="標楷體" panose="03000509000000000000" pitchFamily="65" charset="-120"/>
              </a:rPr>
              <a:t>5</a:t>
            </a:r>
            <a:r>
              <a:rPr lang="zh-CN" altLang="en-US" dirty="0" smtClean="0">
                <a:latin typeface="標楷體" panose="03000509000000000000" pitchFamily="65" charset="-120"/>
                <a:ea typeface="標楷體" panose="03000509000000000000" pitchFamily="65" charset="-120"/>
              </a:rPr>
              <a:t>條港興盛的風貌并了解以前台南的生活風情。每一棟建築甚至是每一個痕跡都蘊含深深的歷史文化。保護以及了解在地文化都是我們每個人該做的事。</a:t>
            </a:r>
            <a:endParaRPr lang="zh-TW" altLang="en-US" dirty="0">
              <a:latin typeface="標楷體" panose="03000509000000000000" pitchFamily="65" charset="-120"/>
              <a:ea typeface="標楷體" panose="03000509000000000000" pitchFamily="65" charset="-120"/>
            </a:endParaRPr>
          </a:p>
        </p:txBody>
      </p:sp>
      <p:sp>
        <p:nvSpPr>
          <p:cNvPr id="2" name="標題 1"/>
          <p:cNvSpPr>
            <a:spLocks noGrp="1"/>
          </p:cNvSpPr>
          <p:nvPr>
            <p:ph type="title"/>
          </p:nvPr>
        </p:nvSpPr>
        <p:spPr>
          <a:xfrm>
            <a:off x="457200" y="152400"/>
            <a:ext cx="8229600" cy="612304"/>
          </a:xfrm>
        </p:spPr>
        <p:txBody>
          <a:bodyPr>
            <a:normAutofit fontScale="90000"/>
          </a:bodyPr>
          <a:lstStyle/>
          <a:p>
            <a:r>
              <a:rPr lang="zh-CN" altLang="en-US" dirty="0" smtClean="0">
                <a:solidFill>
                  <a:schemeClr val="bg1"/>
                </a:solidFill>
                <a:latin typeface="標楷體" panose="03000509000000000000" pitchFamily="65" charset="-120"/>
                <a:ea typeface="標楷體" panose="03000509000000000000" pitchFamily="65" charset="-120"/>
              </a:rPr>
              <a:t>感想</a:t>
            </a:r>
            <a:endParaRPr lang="zh-TW" altLang="en-US" dirty="0">
              <a:solidFill>
                <a:schemeClr val="bg1"/>
              </a:solidFill>
              <a:latin typeface="標楷體" panose="03000509000000000000" pitchFamily="65" charset="-120"/>
              <a:ea typeface="標楷體" panose="03000509000000000000" pitchFamily="65" charset="-120"/>
            </a:endParaRPr>
          </a:p>
        </p:txBody>
      </p:sp>
    </p:spTree>
    <p:extLst>
      <p:ext uri="{BB962C8B-B14F-4D97-AF65-F5344CB8AC3E}">
        <p14:creationId xmlns:p14="http://schemas.microsoft.com/office/powerpoint/2010/main" val="835742988"/>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宣紙">
  <a:themeElements>
    <a:clrScheme name="宣紙">
      <a:dk1>
        <a:sysClr val="windowText" lastClr="000000"/>
      </a:dk1>
      <a:lt1>
        <a:sysClr val="window" lastClr="FFFFFF"/>
      </a:lt1>
      <a:dk2>
        <a:srgbClr val="444D26"/>
      </a:dk2>
      <a:lt2>
        <a:srgbClr val="FEFAC9"/>
      </a:lt2>
      <a:accent1>
        <a:srgbClr val="A5B592"/>
      </a:accent1>
      <a:accent2>
        <a:srgbClr val="F3A447"/>
      </a:accent2>
      <a:accent3>
        <a:srgbClr val="E7BC29"/>
      </a:accent3>
      <a:accent4>
        <a:srgbClr val="D092A7"/>
      </a:accent4>
      <a:accent5>
        <a:srgbClr val="9C85C0"/>
      </a:accent5>
      <a:accent6>
        <a:srgbClr val="809EC2"/>
      </a:accent6>
      <a:hlink>
        <a:srgbClr val="8E58B6"/>
      </a:hlink>
      <a:folHlink>
        <a:srgbClr val="7F6F6F"/>
      </a:folHlink>
    </a:clrScheme>
    <a:fontScheme name="宣紙">
      <a:majorFont>
        <a:latin typeface="Constantia"/>
        <a:ea typeface=""/>
        <a:cs typeface=""/>
        <a:font script="Jpan" typeface="HG明朝E"/>
        <a:font script="Hang" typeface="궁서"/>
        <a:font script="Hans" typeface="华文新魏"/>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onstantia"/>
        <a:ea typeface=""/>
        <a:cs typeface=""/>
        <a:font script="Jpan" typeface="HG明朝E"/>
        <a:font script="Hang" typeface="궁서"/>
        <a:font script="Hans" typeface="华文新魏"/>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宣紙">
      <a:fillStyleLst>
        <a:solidFill>
          <a:schemeClr val="phClr"/>
        </a:solidFill>
        <a:blipFill>
          <a:blip xmlns:r="http://schemas.openxmlformats.org/officeDocument/2006/relationships" r:embed="rId1">
            <a:duotone>
              <a:schemeClr val="phClr">
                <a:shade val="63000"/>
                <a:tint val="82000"/>
              </a:schemeClr>
              <a:schemeClr val="phClr">
                <a:tint val="10000"/>
                <a:satMod val="400000"/>
              </a:schemeClr>
            </a:duotone>
          </a:blip>
          <a:tile tx="0" ty="0" sx="40000" sy="40000" flip="none" algn="tl"/>
        </a:blipFill>
        <a:blipFill>
          <a:blip xmlns:r="http://schemas.openxmlformats.org/officeDocument/2006/relationships" r:embed="rId1">
            <a:duotone>
              <a:schemeClr val="phClr">
                <a:shade val="40000"/>
              </a:schemeClr>
              <a:schemeClr val="phClr">
                <a:tint val="42000"/>
              </a:schemeClr>
            </a:duotone>
          </a:blip>
          <a:tile tx="0" ty="0" sx="40000" sy="40000" flip="none" algn="tl"/>
        </a:blipFill>
      </a:fillStyleLst>
      <a:lnStyleLst>
        <a:ln w="12700" cap="flat" cmpd="sng" algn="ctr">
          <a:solidFill>
            <a:schemeClr val="phClr"/>
          </a:solidFill>
          <a:prstDash val="solid"/>
        </a:ln>
        <a:ln w="38100" cap="flat" cmpd="sng" algn="ctr">
          <a:solidFill>
            <a:schemeClr val="phClr"/>
          </a:solidFill>
          <a:prstDash val="solid"/>
        </a:ln>
        <a:ln w="63500" cap="flat" cmpd="sng" algn="ctr">
          <a:solidFill>
            <a:schemeClr val="phClr"/>
          </a:solidFill>
          <a:prstDash val="solid"/>
        </a:ln>
      </a:lnStyleLst>
      <a:effectStyleLst>
        <a:effectStyle>
          <a:effectLst>
            <a:outerShdw blurRad="95000" rotWithShape="0">
              <a:srgbClr val="000000">
                <a:alpha val="50000"/>
              </a:srgbClr>
            </a:outerShdw>
            <a:softEdge rad="12700"/>
          </a:effectLst>
        </a:effectStyle>
        <a:effectStyle>
          <a:effectLst>
            <a:outerShdw blurRad="95000" rotWithShape="0">
              <a:srgbClr val="000000">
                <a:alpha val="50000"/>
              </a:srgbClr>
            </a:outerShdw>
            <a:softEdge rad="12700"/>
          </a:effectLst>
        </a:effectStyle>
        <a:effectStyle>
          <a:effectLst>
            <a:outerShdw blurRad="95000" algn="tl" rotWithShape="0">
              <a:srgbClr val="000000">
                <a:alpha val="50000"/>
              </a:srgbClr>
            </a:outerShdw>
          </a:effectLst>
          <a:scene3d>
            <a:camera prst="orthographicFront"/>
            <a:lightRig rig="soft" dir="t">
              <a:rot lat="0" lon="0" rev="18000000"/>
            </a:lightRig>
          </a:scene3d>
          <a:sp3d prstMaterial="dkEdge">
            <a:bevelT w="73660" h="44450" prst="riblet"/>
          </a:sp3d>
        </a:effectStyle>
      </a:effectStyleLst>
      <a:bgFillStyleLst>
        <a:solidFill>
          <a:schemeClr val="phClr"/>
        </a:solidFill>
        <a:blipFill>
          <a:blip xmlns:r="http://schemas.openxmlformats.org/officeDocument/2006/relationships" r:embed="rId1">
            <a:duotone>
              <a:schemeClr val="phClr">
                <a:shade val="55000"/>
                <a:alpha val="20000"/>
              </a:schemeClr>
              <a:schemeClr val="phClr">
                <a:tint val="40000"/>
                <a:shade val="90000"/>
                <a:satMod val="60000"/>
                <a:alpha val="20000"/>
              </a:schemeClr>
            </a:duotone>
          </a:blip>
          <a:tile tx="0" ty="0" sx="58000" sy="38000" flip="none" algn="tl"/>
        </a:blipFill>
        <a:blipFill>
          <a:blip xmlns:r="http://schemas.openxmlformats.org/officeDocument/2006/relationships" r:embed="rId2">
            <a:duotone>
              <a:schemeClr val="phClr">
                <a:shade val="12000"/>
                <a:satMod val="240000"/>
              </a:schemeClr>
              <a:schemeClr val="phClr">
                <a:tint val="65000"/>
              </a:schemeClr>
            </a:duotone>
          </a:blip>
          <a:stretch>
            <a:fillRect/>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Paper</Template>
  <TotalTime>129</TotalTime>
  <Words>814</Words>
  <Application>Microsoft Office PowerPoint</Application>
  <PresentationFormat>如螢幕大小 (4:3)</PresentationFormat>
  <Paragraphs>36</Paragraphs>
  <Slides>13</Slides>
  <Notes>0</Notes>
  <HiddenSlides>0</HiddenSlides>
  <MMClips>0</MMClips>
  <ScaleCrop>false</ScaleCrop>
  <HeadingPairs>
    <vt:vector size="4" baseType="variant">
      <vt:variant>
        <vt:lpstr>佈景主題</vt:lpstr>
      </vt:variant>
      <vt:variant>
        <vt:i4>1</vt:i4>
      </vt:variant>
      <vt:variant>
        <vt:lpstr>投影片標題</vt:lpstr>
      </vt:variant>
      <vt:variant>
        <vt:i4>13</vt:i4>
      </vt:variant>
    </vt:vector>
  </HeadingPairs>
  <TitlesOfParts>
    <vt:vector size="14" baseType="lpstr">
      <vt:lpstr>宣紙</vt:lpstr>
      <vt:lpstr>第六組-佛頭港  美食介紹-俢安扁擔豆花</vt:lpstr>
      <vt:lpstr>目錄</vt:lpstr>
      <vt:lpstr>劇情</vt:lpstr>
      <vt:lpstr>俢安扁擔豆花的故事</vt:lpstr>
      <vt:lpstr>傳承 </vt:lpstr>
      <vt:lpstr>堅持</vt:lpstr>
      <vt:lpstr>豆花製作過程</vt:lpstr>
      <vt:lpstr>PowerPoint 簡報</vt:lpstr>
      <vt:lpstr>宅配訂購單</vt:lpstr>
      <vt:lpstr>工作分配</vt:lpstr>
      <vt:lpstr>影片播放</vt:lpstr>
      <vt:lpstr>俢安扁擔豆花官網</vt:lpstr>
      <vt:lpstr>感想</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第六組-佛頭港</dc:title>
  <dc:creator>win8</dc:creator>
  <cp:lastModifiedBy>win8</cp:lastModifiedBy>
  <cp:revision>11</cp:revision>
  <dcterms:created xsi:type="dcterms:W3CDTF">2015-12-08T13:50:52Z</dcterms:created>
  <dcterms:modified xsi:type="dcterms:W3CDTF">2015-12-09T06:06:52Z</dcterms:modified>
</cp:coreProperties>
</file>