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59" r:id="rId6"/>
    <p:sldId id="268" r:id="rId7"/>
    <p:sldId id="260" r:id="rId8"/>
    <p:sldId id="262" r:id="rId9"/>
    <p:sldId id="263" r:id="rId10"/>
    <p:sldId id="264" r:id="rId11"/>
    <p:sldId id="261" r:id="rId12"/>
    <p:sldId id="265" r:id="rId13"/>
    <p:sldId id="269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300"/>
    <a:srgbClr val="0066FF"/>
    <a:srgbClr val="006699"/>
    <a:srgbClr val="714F19"/>
    <a:srgbClr val="80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37" y="-1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3200" y="1752600"/>
            <a:ext cx="5486400" cy="8382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2743200"/>
            <a:ext cx="5486400" cy="4572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741613" y="1828800"/>
            <a:ext cx="2665412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559425" y="1828800"/>
            <a:ext cx="2667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6413" y="762000"/>
            <a:ext cx="1370012" cy="4953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741613" y="762000"/>
            <a:ext cx="3962400" cy="4953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41613" y="762000"/>
            <a:ext cx="5484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41613" y="1828800"/>
            <a:ext cx="5484812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5886450"/>
            <a:ext cx="1752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79551B"/>
                </a:solidFill>
                <a:latin typeface="+mn-lt"/>
                <a:ea typeface="新細明體" charset="-120"/>
              </a:defRPr>
            </a:lvl1pPr>
          </a:lstStyle>
          <a:p>
            <a:fld id="{5D959F9C-33DB-434D-82EF-B83E4B6A5576}" type="datetimeFigureOut">
              <a:rPr lang="zh-TW" altLang="en-US" smtClean="0"/>
              <a:pPr/>
              <a:t>2013/5/23</a:t>
            </a:fld>
            <a:endParaRPr lang="zh-TW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88645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79551B"/>
                </a:solidFill>
                <a:latin typeface="+mn-lt"/>
                <a:ea typeface="新細明體" charset="-120"/>
              </a:defRPr>
            </a:lvl1pPr>
          </a:lstStyle>
          <a:p>
            <a:endParaRPr lang="zh-TW" altLang="en-US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77000" y="5886450"/>
            <a:ext cx="1752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79551B"/>
                </a:solidFill>
                <a:latin typeface="+mn-lt"/>
                <a:ea typeface="新細明體" charset="-120"/>
              </a:defRPr>
            </a:lvl1pPr>
          </a:lstStyle>
          <a:p>
            <a:fld id="{EF44B398-954D-422B-9F50-C184FF7AAD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79551B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rgbClr val="79551B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79551B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rgbClr val="79551B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83160" y="764704"/>
            <a:ext cx="6085184" cy="1080120"/>
          </a:xfrm>
        </p:spPr>
        <p:txBody>
          <a:bodyPr/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6000" b="1" dirty="0" smtClean="0">
                <a:blipFill>
                  <a:blip r:embed="rId2"/>
                  <a:tile tx="0" ty="0" sx="100000" sy="100000" flip="none" algn="tl"/>
                </a:blipFill>
                <a:latin typeface="標楷體" pitchFamily="65" charset="-120"/>
                <a:ea typeface="標楷體" pitchFamily="65" charset="-120"/>
              </a:rPr>
              <a:t>正義</a:t>
            </a:r>
            <a:r>
              <a:rPr lang="en-US" altLang="zh-TW" b="1" dirty="0" smtClean="0">
                <a:blipFill>
                  <a:blip r:embed="rId2"/>
                  <a:tile tx="0" ty="0" sx="100000" sy="100000" flip="none" algn="tl"/>
                </a:blip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blipFill>
                  <a:blip r:embed="rId2"/>
                  <a:tile tx="0" ty="0" sx="100000" sy="100000" flip="none" algn="tl"/>
                </a:blipFill>
                <a:latin typeface="標楷體" pitchFamily="65" charset="-120"/>
                <a:ea typeface="標楷體" pitchFamily="65" charset="-120"/>
              </a:rPr>
            </a:br>
            <a:r>
              <a:rPr lang="zh-TW" altLang="en-US" b="1" dirty="0" smtClean="0">
                <a:blipFill>
                  <a:blip r:embed="rId2"/>
                  <a:tile tx="0" ty="0" sx="100000" sy="100000" flip="none" algn="tl"/>
                </a:blipFill>
                <a:latin typeface="標楷體" pitchFamily="65" charset="-120"/>
                <a:ea typeface="標楷體" pitchFamily="65" charset="-120"/>
              </a:rPr>
              <a:t>           </a:t>
            </a:r>
            <a:r>
              <a:rPr lang="zh-TW" altLang="en-US" sz="3600" b="1" dirty="0" smtClean="0">
                <a:blipFill>
                  <a:blip r:embed="rId2"/>
                  <a:tile tx="0" ty="0" sx="100000" sy="100000" flip="none" algn="tl"/>
                </a:blipFill>
                <a:latin typeface="標楷體" pitchFamily="65" charset="-120"/>
                <a:ea typeface="標楷體" pitchFamily="65" charset="-120"/>
              </a:rPr>
              <a:t>一場</a:t>
            </a:r>
            <a:r>
              <a:rPr lang="zh-TW" altLang="en-US" sz="3600" b="1" dirty="0">
                <a:blipFill>
                  <a:blip r:embed="rId2"/>
                  <a:tile tx="0" ty="0" sx="100000" sy="100000" flip="none" algn="tl"/>
                </a:blipFill>
                <a:latin typeface="標楷體" pitchFamily="65" charset="-120"/>
                <a:ea typeface="標楷體" pitchFamily="65" charset="-120"/>
              </a:rPr>
              <a:t>思辨之旅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427984" y="2348880"/>
            <a:ext cx="4320480" cy="4032448"/>
          </a:xfrm>
        </p:spPr>
        <p:txBody>
          <a:bodyPr/>
          <a:lstStyle/>
          <a:p>
            <a:r>
              <a:rPr lang="zh-TW" altLang="en-US" sz="28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指導老師</a:t>
            </a:r>
            <a:r>
              <a:rPr lang="zh-TW" altLang="en-US" sz="2800" b="1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：方 中 士</a:t>
            </a:r>
            <a:endParaRPr lang="en-US" altLang="zh-TW" sz="2800" b="1" dirty="0" smtClean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000" b="1" dirty="0" smtClean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小組</a:t>
            </a:r>
            <a:r>
              <a:rPr lang="zh-TW" altLang="en-US" sz="2400" b="1" dirty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成員</a:t>
            </a:r>
            <a:r>
              <a:rPr lang="zh-TW" altLang="en-US" sz="24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endParaRPr lang="en-US" altLang="zh-TW" sz="2400" b="1" dirty="0" smtClean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應日四</a:t>
            </a:r>
            <a:r>
              <a:rPr lang="zh-TW" altLang="en-US" sz="24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甲   呂   容   佩</a:t>
            </a:r>
            <a:endParaRPr lang="en-US" altLang="zh-TW" sz="2400" b="1" dirty="0" smtClean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系統二</a:t>
            </a:r>
            <a:r>
              <a:rPr lang="zh-TW" altLang="en-US" sz="24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甲   黃   聖   峰</a:t>
            </a:r>
            <a:endParaRPr lang="en-US" altLang="zh-TW" sz="2400" b="1" dirty="0" smtClean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應英</a:t>
            </a:r>
            <a:r>
              <a:rPr lang="zh-TW" altLang="en-US" sz="24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二乙   藍   勻   楨</a:t>
            </a:r>
            <a:endParaRPr lang="en-US" altLang="zh-TW" sz="2400" b="1" dirty="0" smtClean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應英二乙   洪   碧蓮</a:t>
            </a:r>
            <a:endParaRPr lang="en-US" altLang="zh-TW" sz="2400" b="1" dirty="0" smtClean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應英二乙   林   郁   綺</a:t>
            </a:r>
            <a:endParaRPr lang="en-US" altLang="zh-TW" sz="2400" b="1" dirty="0" smtClean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solidFill>
                  <a:schemeClr val="accent4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應英二乙   鄭   祐   昇</a:t>
            </a:r>
            <a:endParaRPr lang="zh-TW" altLang="en-US" sz="2400" b="1" dirty="0">
              <a:solidFill>
                <a:schemeClr val="accent4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 descr="634332764824115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2132856"/>
            <a:ext cx="2922373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Michael Sandel 教授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3573016"/>
            <a:ext cx="3889738" cy="26620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563888" y="836712"/>
            <a:ext cx="3024336" cy="838200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本書簡介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99592" y="1700808"/>
            <a:ext cx="7200800" cy="2448272"/>
          </a:xfrm>
        </p:spPr>
        <p:txBody>
          <a:bodyPr/>
          <a:lstStyle/>
          <a:p>
            <a:endParaRPr lang="en-US" altLang="zh-TW" sz="2400" dirty="0" smtClean="0">
              <a:solidFill>
                <a:srgbClr val="9933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邁可</a:t>
            </a:r>
            <a:r>
              <a:rPr lang="en-US" altLang="zh-TW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‧</a:t>
            </a:r>
            <a:r>
              <a:rPr lang="zh-TW" altLang="en-US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桑德爾</a:t>
            </a:r>
            <a:r>
              <a:rPr lang="en-US" altLang="zh-TW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Michael </a:t>
            </a:r>
            <a:r>
              <a:rPr lang="en-US" altLang="zh-TW" sz="2400" b="1" dirty="0" err="1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J.Sandel</a:t>
            </a:r>
            <a:r>
              <a:rPr lang="en-US" altLang="zh-TW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  </a:t>
            </a:r>
          </a:p>
          <a:p>
            <a:r>
              <a:rPr lang="zh-TW" altLang="en-US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美國哈佛大學通識選課最熱門的教授</a:t>
            </a:r>
            <a:endParaRPr lang="en-US" altLang="zh-TW" sz="2400" b="1" dirty="0" smtClean="0">
              <a:solidFill>
                <a:srgbClr val="9933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他</a:t>
            </a:r>
            <a:r>
              <a:rPr lang="zh-TW" altLang="en-US" sz="2400" b="1" dirty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訓練</a:t>
            </a:r>
            <a:r>
              <a:rPr lang="zh-TW" altLang="en-US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每一個人把自己所謂「正義」說出個道理</a:t>
            </a:r>
            <a:endParaRPr lang="en-US" altLang="zh-TW" sz="2400" b="1" dirty="0" smtClean="0">
              <a:solidFill>
                <a:srgbClr val="9933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他讓你真正</a:t>
            </a:r>
            <a:r>
              <a:rPr lang="zh-TW" altLang="en-US" sz="24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思考：</a:t>
            </a:r>
            <a:endParaRPr lang="en-US" altLang="zh-TW" sz="2400" b="1" dirty="0" smtClean="0">
              <a:solidFill>
                <a:srgbClr val="99330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44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正義是什麼</a:t>
            </a:r>
            <a:endParaRPr lang="zh-TW" altLang="en-US" sz="4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07904" y="764704"/>
            <a:ext cx="3558579" cy="914400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電車問題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16832"/>
            <a:ext cx="5040560" cy="424847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51920" y="764704"/>
            <a:ext cx="3558579" cy="914400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電車問題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44824"/>
            <a:ext cx="4968552" cy="417646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23928" y="764704"/>
            <a:ext cx="2592288" cy="914400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醫生問題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37"/>
          <a:stretch/>
        </p:blipFill>
        <p:spPr>
          <a:xfrm>
            <a:off x="2915816" y="1844824"/>
            <a:ext cx="5040560" cy="417646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23928" y="764704"/>
            <a:ext cx="2592288" cy="914400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醫生問題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00808"/>
            <a:ext cx="5256584" cy="4392487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27784" y="620688"/>
            <a:ext cx="5484812" cy="914400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相見歡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683568" y="1556792"/>
            <a:ext cx="2664296" cy="1872208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時間：星期三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    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下午三點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地點：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T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棟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109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教室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內容版面配置區 14" descr="IMG_69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187578" y="1772816"/>
            <a:ext cx="4033950" cy="30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" name="圖片 8" descr="IMG_69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3448129"/>
            <a:ext cx="3600400" cy="27003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聚會</a:t>
            </a:r>
            <a:r>
              <a:rPr lang="en-US" altLang="zh-TW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2-</a:t>
            </a:r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1~5</a:t>
            </a:r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章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內容版面配置區 3"/>
          <p:cNvSpPr txBox="1">
            <a:spLocks/>
          </p:cNvSpPr>
          <p:nvPr/>
        </p:nvSpPr>
        <p:spPr bwMode="auto">
          <a:xfrm>
            <a:off x="683568" y="1772816"/>
            <a:ext cx="26642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rgbClr val="79551B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rgbClr val="79551B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79551B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rgbClr val="79551B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時間：星期三</a:t>
            </a: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en-US" altLang="zh-TW" sz="2400" b="1" kern="0" dirty="0" smtClean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下午三點</a:t>
            </a: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地點：</a:t>
            </a:r>
            <a:r>
              <a:rPr lang="en-US" altLang="zh-TW" sz="2400" b="1" kern="0" dirty="0">
                <a:latin typeface="標楷體" pitchFamily="65" charset="-120"/>
                <a:ea typeface="標楷體" pitchFamily="65" charset="-120"/>
              </a:rPr>
              <a:t>N</a:t>
            </a: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棟文炳室</a:t>
            </a:r>
            <a:endParaRPr lang="zh-TW" altLang="en-US" sz="2400" b="1" kern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圖片 4" descr="IMG_69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9" y="1772816"/>
            <a:ext cx="4137042" cy="310278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圖片 5" descr="IMG_6940.JPG"/>
          <p:cNvPicPr>
            <a:picLocks noChangeAspect="1"/>
          </p:cNvPicPr>
          <p:nvPr/>
        </p:nvPicPr>
        <p:blipFill rotWithShape="1">
          <a:blip r:embed="rId3" cstate="print"/>
          <a:srcRect l="12729" t="25763"/>
          <a:stretch/>
        </p:blipFill>
        <p:spPr>
          <a:xfrm>
            <a:off x="2339752" y="3861048"/>
            <a:ext cx="3652698" cy="233036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聚會</a:t>
            </a:r>
            <a:r>
              <a:rPr lang="en-US" altLang="zh-TW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3-</a:t>
            </a:r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6~10</a:t>
            </a:r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章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內容版面配置區 3"/>
          <p:cNvSpPr txBox="1">
            <a:spLocks/>
          </p:cNvSpPr>
          <p:nvPr/>
        </p:nvSpPr>
        <p:spPr bwMode="auto">
          <a:xfrm>
            <a:off x="683568" y="1772816"/>
            <a:ext cx="26642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rgbClr val="79551B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rgbClr val="79551B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79551B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rgbClr val="79551B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時間：星期三</a:t>
            </a: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en-US" altLang="zh-TW" sz="2400" b="1" kern="0" dirty="0" smtClean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下午三點</a:t>
            </a: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地點：</a:t>
            </a:r>
            <a:r>
              <a:rPr lang="en-US" altLang="zh-TW" sz="2400" b="1" kern="0" dirty="0">
                <a:latin typeface="標楷體" pitchFamily="65" charset="-120"/>
                <a:ea typeface="標楷體" pitchFamily="65" charset="-120"/>
              </a:rPr>
              <a:t>N</a:t>
            </a: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棟文炳室</a:t>
            </a:r>
            <a:endParaRPr lang="zh-TW" altLang="en-US" sz="2400" b="1" kern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 descr="https://fbcdn-sphotos-h-a.akamaihd.net/hphotos-ak-frc1/v/600896_540214456042545_655894756_n.jpg?oh=2ca7b478d7b23e530ca671d37a481708&amp;oe=519EE43A&amp;__gda__=1369411618_f96a2f3c9845c9a0116fe92cb6108bb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52"/>
          <a:stretch/>
        </p:blipFill>
        <p:spPr bwMode="auto">
          <a:xfrm>
            <a:off x="4067945" y="1757362"/>
            <a:ext cx="4261100" cy="290919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bcdn-sphotos-h-a.akamaihd.net/hphotos-ak-snc7/v/484682_540214462709211_829562096_n.jpg?oh=2c8efa7ac70ce7cd747433c53238fd75&amp;oe=519F39E6&amp;__gda__=1369400851_29621c6ae2b5001c300c9a21676f764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7" r="9710"/>
          <a:stretch/>
        </p:blipFill>
        <p:spPr bwMode="auto">
          <a:xfrm>
            <a:off x="1251331" y="3789040"/>
            <a:ext cx="4193066" cy="240985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聚會</a:t>
            </a:r>
            <a:r>
              <a:rPr lang="en-US" altLang="zh-TW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4-</a:t>
            </a:r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結論與感想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內容版面配置區 3"/>
          <p:cNvSpPr txBox="1">
            <a:spLocks/>
          </p:cNvSpPr>
          <p:nvPr/>
        </p:nvSpPr>
        <p:spPr bwMode="auto">
          <a:xfrm>
            <a:off x="683568" y="1772816"/>
            <a:ext cx="26642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rgbClr val="79551B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rgbClr val="79551B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79551B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rgbClr val="79551B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79551B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時間：星期三</a:t>
            </a: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en-US" altLang="zh-TW" sz="2400" b="1" kern="0" dirty="0" smtClean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下午三點</a:t>
            </a: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endParaRPr lang="en-US" altLang="zh-TW" sz="2400" b="1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地點：</a:t>
            </a:r>
            <a:r>
              <a:rPr lang="en-US" altLang="zh-TW" sz="2400" b="1" kern="0" dirty="0">
                <a:latin typeface="標楷體" pitchFamily="65" charset="-120"/>
                <a:ea typeface="標楷體" pitchFamily="65" charset="-120"/>
              </a:rPr>
              <a:t>N</a:t>
            </a:r>
            <a:r>
              <a:rPr lang="zh-TW" altLang="en-US" sz="2400" b="1" kern="0" dirty="0" smtClean="0">
                <a:latin typeface="標楷體" pitchFamily="65" charset="-120"/>
                <a:ea typeface="標楷體" pitchFamily="65" charset="-120"/>
              </a:rPr>
              <a:t>棟文炳室</a:t>
            </a:r>
            <a:endParaRPr lang="zh-TW" altLang="en-US" sz="2400" b="1" kern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圖片 4" descr="IMG_69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1772816"/>
            <a:ext cx="4059508" cy="312423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圖片 5" descr="IMG_6949.JPG"/>
          <p:cNvPicPr>
            <a:picLocks noChangeAspect="1"/>
          </p:cNvPicPr>
          <p:nvPr/>
        </p:nvPicPr>
        <p:blipFill rotWithShape="1">
          <a:blip r:embed="rId3" cstate="print"/>
          <a:srcRect t="20318" r="10952"/>
          <a:stretch/>
        </p:blipFill>
        <p:spPr>
          <a:xfrm>
            <a:off x="1763688" y="3788192"/>
            <a:ext cx="3528392" cy="236796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75856" y="836712"/>
            <a:ext cx="2808312" cy="838200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讀後感想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43608" y="1700808"/>
            <a:ext cx="7200800" cy="4392488"/>
          </a:xfrm>
        </p:spPr>
        <p:txBody>
          <a:bodyPr/>
          <a:lstStyle/>
          <a:p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★ 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將本來所認知的正義重新思考、整理，價值觀因此有所不同。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★ 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提升判斷能力與思維，也對於正義的定義有所新的認知。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★ 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為了達到目的，所以某些人的正義被扭曲，重新思考自己對正義的見解。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75856" y="836712"/>
            <a:ext cx="2808312" cy="838200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讀後感想</a:t>
            </a:r>
            <a:endParaRPr lang="zh-TW" altLang="en-US" sz="44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43608" y="1700808"/>
            <a:ext cx="7200800" cy="4392488"/>
          </a:xfrm>
        </p:spPr>
        <p:txBody>
          <a:bodyPr/>
          <a:lstStyle/>
          <a:p>
            <a:pPr>
              <a:lnSpc>
                <a:spcPts val="3600"/>
              </a:lnSpc>
            </a:pP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★ 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覺得正義的定義有時候很難去界定，對於正義與道德間的拉扯有很大的掙扎。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600"/>
              </a:lnSpc>
            </a:pP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600"/>
              </a:lnSpc>
            </a:pP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★ 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看過此書後會多了不同審視、思考的方向，正義是真的有確切的答案的嗎</a:t>
            </a: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?</a:t>
            </a:r>
          </a:p>
          <a:p>
            <a:pPr>
              <a:lnSpc>
                <a:spcPts val="3600"/>
              </a:lnSpc>
            </a:pP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600"/>
              </a:lnSpc>
            </a:pP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★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以往對正義的認知都是什麼不能做，而不士思考怎麼做是最好的方式。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4000"/>
              </a:lnSpc>
            </a:pPr>
            <a:endParaRPr lang="en-US" altLang="zh-TW" dirty="0" smtClean="0"/>
          </a:p>
          <a:p>
            <a:pPr>
              <a:lnSpc>
                <a:spcPts val="4000"/>
              </a:lnSpc>
            </a:pPr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 descr="_110141C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標題 3"/>
          <p:cNvSpPr txBox="1">
            <a:spLocks/>
          </p:cNvSpPr>
          <p:nvPr/>
        </p:nvSpPr>
        <p:spPr>
          <a:xfrm>
            <a:off x="-756592" y="476672"/>
            <a:ext cx="8229600" cy="38884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7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 HERMANN" pitchFamily="2" charset="0"/>
                <a:ea typeface="Malgun Gothic" pitchFamily="34" charset="-127"/>
                <a:cs typeface="+mj-cs"/>
              </a:rPr>
              <a:t>Thank you </a:t>
            </a:r>
            <a:br>
              <a:rPr kumimoji="0" lang="en-US" altLang="zh-TW" sz="7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 HERMANN" pitchFamily="2" charset="0"/>
                <a:ea typeface="Malgun Gothic" pitchFamily="34" charset="-127"/>
                <a:cs typeface="+mj-cs"/>
              </a:rPr>
            </a:br>
            <a:r>
              <a:rPr kumimoji="0" lang="en-US" altLang="zh-TW" sz="7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 HERMANN" pitchFamily="2" charset="0"/>
                <a:ea typeface="Malgun Gothic" pitchFamily="34" charset="-127"/>
                <a:cs typeface="+mj-cs"/>
              </a:rPr>
              <a:t>for </a:t>
            </a:r>
            <a:br>
              <a:rPr kumimoji="0" lang="en-US" altLang="zh-TW" sz="7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 HERMANN" pitchFamily="2" charset="0"/>
                <a:ea typeface="Malgun Gothic" pitchFamily="34" charset="-127"/>
                <a:cs typeface="+mj-cs"/>
              </a:rPr>
            </a:br>
            <a:r>
              <a:rPr kumimoji="0" lang="en-US" altLang="zh-TW" sz="7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 HERMANN" pitchFamily="2" charset="0"/>
                <a:ea typeface="Malgun Gothic" pitchFamily="34" charset="-127"/>
                <a:cs typeface="+mj-cs"/>
              </a:rPr>
              <a:t>your listening</a:t>
            </a:r>
            <a:endParaRPr kumimoji="0" lang="zh-TW" altLang="en-US" sz="7200" b="0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AR HERMANN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1">
      <a:dk1>
        <a:srgbClr val="3E3E5C"/>
      </a:dk1>
      <a:lt1>
        <a:srgbClr val="FFFFFF"/>
      </a:lt1>
      <a:dk2>
        <a:srgbClr val="666699"/>
      </a:dk2>
      <a:lt2>
        <a:srgbClr val="FFFFFF"/>
      </a:lt2>
      <a:accent1>
        <a:srgbClr val="60597B"/>
      </a:accent1>
      <a:accent2>
        <a:srgbClr val="6666FF"/>
      </a:accent2>
      <a:accent3>
        <a:srgbClr val="B8B8CA"/>
      </a:accent3>
      <a:accent4>
        <a:srgbClr val="DADADA"/>
      </a:accent4>
      <a:accent5>
        <a:srgbClr val="B6B5BF"/>
      </a:accent5>
      <a:accent6>
        <a:srgbClr val="5C5CE7"/>
      </a:accent6>
      <a:hlink>
        <a:srgbClr val="99CCFF"/>
      </a:hlink>
      <a:folHlink>
        <a:srgbClr val="FFFF99"/>
      </a:folHlink>
    </a:clrScheme>
    <a:fontScheme name="Default Design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01159439</Template>
  <TotalTime>184</TotalTime>
  <Words>299</Words>
  <Application>Microsoft Office PowerPoint</Application>
  <PresentationFormat>如螢幕大小 (4:3)</PresentationFormat>
  <Paragraphs>55</Paragraphs>
  <Slides>13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Default Design</vt:lpstr>
      <vt:lpstr> 正義            一場思辨之旅</vt:lpstr>
      <vt:lpstr>本書簡介</vt:lpstr>
      <vt:lpstr>電車問題</vt:lpstr>
      <vt:lpstr>電車問題</vt:lpstr>
      <vt:lpstr>醫生問題</vt:lpstr>
      <vt:lpstr>醫生問題</vt:lpstr>
      <vt:lpstr>相見歡</vt:lpstr>
      <vt:lpstr>聚會2-第1~5章</vt:lpstr>
      <vt:lpstr>聚會3-第6~10章</vt:lpstr>
      <vt:lpstr>聚會4-結論與感想</vt:lpstr>
      <vt:lpstr>讀後感想</vt:lpstr>
      <vt:lpstr>讀後感想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正義            一場思辨之旅</dc:title>
  <dc:creator>user</dc:creator>
  <cp:lastModifiedBy>user</cp:lastModifiedBy>
  <cp:revision>22</cp:revision>
  <dcterms:created xsi:type="dcterms:W3CDTF">2013-05-21T15:37:36Z</dcterms:created>
  <dcterms:modified xsi:type="dcterms:W3CDTF">2013-05-23T06:53:28Z</dcterms:modified>
</cp:coreProperties>
</file>