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37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46EA9-F0A3-438A-B620-836D95491894}" type="datetimeFigureOut">
              <a:rPr lang="zh-TW" altLang="en-US" smtClean="0"/>
              <a:t>2013/9/28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FEDF-E64C-4E69-999E-17C31077D2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242341"/>
            <a:ext cx="7128792" cy="1891085"/>
          </a:xfrm>
        </p:spPr>
        <p:txBody>
          <a:bodyPr>
            <a:prstTxWarp prst="textDeflate">
              <a:avLst/>
            </a:prstTxWarp>
          </a:bodyPr>
          <a:lstStyle/>
          <a:p>
            <a:r>
              <a:rPr lang="en-US" altLang="zh-TW" sz="32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Q1</a:t>
            </a:r>
            <a:r>
              <a:rPr lang="zh-TW" alt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：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為什麼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作者的醫生朋友把他寫的詩看得比他發表的醫學論文重要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zh-TW" alt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79512" y="2204863"/>
            <a:ext cx="763284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A1</a:t>
            </a:r>
            <a:r>
              <a:rPr lang="zh-TW" altLang="en-US" sz="4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：</a:t>
            </a:r>
            <a:r>
              <a:rPr lang="zh-TW" altLang="en-US" sz="3200" b="1" dirty="0" smtClean="0">
                <a:solidFill>
                  <a:schemeClr val="tx1">
                    <a:lumMod val="85000"/>
                  </a:schemeClr>
                </a:solidFill>
              </a:rPr>
              <a:t>因為論文可從別的醫生發表，但唯有自己創的詩，是無法由任何人所創造。</a:t>
            </a:r>
            <a:endParaRPr lang="zh-TW" altLang="en-US" sz="32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21754" y="3717032"/>
            <a:ext cx="7920880" cy="756878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defTabSz="457200">
              <a:spcBef>
                <a:spcPct val="0"/>
              </a:spcBef>
            </a:pPr>
            <a:r>
              <a:rPr lang="en-US" altLang="zh-TW" sz="4000" dirty="0" smtClean="0">
                <a:solidFill>
                  <a:srgbClr val="0070C0"/>
                </a:solidFill>
                <a:latin typeface="+mj-lt"/>
                <a:ea typeface="+mj-ea"/>
                <a:cs typeface="Trebuchet MS"/>
              </a:rPr>
              <a:t>Q2</a:t>
            </a:r>
            <a:r>
              <a:rPr lang="zh-TW" altLang="en-US" sz="4000" dirty="0" smtClean="0">
                <a:solidFill>
                  <a:srgbClr val="0070C0"/>
                </a:solidFill>
                <a:latin typeface="+mj-lt"/>
                <a:ea typeface="+mj-ea"/>
                <a:cs typeface="Trebuchet MS"/>
              </a:rPr>
              <a:t>：</a:t>
            </a:r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Trebuchet MS"/>
              </a:rPr>
              <a:t>你</a:t>
            </a:r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Trebuchet MS"/>
              </a:rPr>
              <a:t>的生活有沒有類似的創作</a:t>
            </a:r>
            <a:r>
              <a:rPr lang="en-US" altLang="zh-TW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Trebuchet MS"/>
              </a:rPr>
              <a:t>?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Trebuchet M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69268" y="4725144"/>
            <a:ext cx="749907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solidFill>
                  <a:srgbClr val="0070C0"/>
                </a:solidFill>
              </a:rPr>
              <a:t>A2</a:t>
            </a:r>
            <a:r>
              <a:rPr lang="zh-TW" altLang="en-US" sz="4400" b="1" dirty="0" smtClean="0">
                <a:solidFill>
                  <a:srgbClr val="0070C0"/>
                </a:solidFill>
              </a:rPr>
              <a:t>：</a:t>
            </a:r>
            <a:r>
              <a:rPr lang="zh-TW" altLang="en-US" sz="3200" b="1" dirty="0" smtClean="0">
                <a:solidFill>
                  <a:schemeClr val="tx1">
                    <a:lumMod val="75000"/>
                  </a:schemeClr>
                </a:solidFill>
              </a:rPr>
              <a:t>有，像是新手</a:t>
            </a:r>
            <a:r>
              <a:rPr lang="zh-TW" altLang="en-US" sz="3200" b="1" dirty="0">
                <a:solidFill>
                  <a:schemeClr val="tx1">
                    <a:lumMod val="75000"/>
                  </a:schemeClr>
                </a:solidFill>
              </a:rPr>
              <a:t>自己</a:t>
            </a:r>
            <a:r>
              <a:rPr lang="zh-TW" altLang="en-US" sz="3200" b="1" dirty="0" smtClean="0">
                <a:solidFill>
                  <a:schemeClr val="tx1">
                    <a:lumMod val="75000"/>
                  </a:schemeClr>
                </a:solidFill>
              </a:rPr>
              <a:t>做的卡片</a:t>
            </a:r>
            <a:r>
              <a:rPr lang="en-US" altLang="zh-TW" sz="3200" b="1" dirty="0" smtClean="0">
                <a:solidFill>
                  <a:schemeClr val="tx1">
                    <a:lumMod val="75000"/>
                  </a:schemeClr>
                </a:solidFill>
              </a:rPr>
              <a:t>!!</a:t>
            </a:r>
            <a:r>
              <a:rPr lang="zh-TW" altLang="en-US" sz="3200" b="1" dirty="0" smtClean="0">
                <a:solidFill>
                  <a:schemeClr val="tx1">
                    <a:lumMod val="75000"/>
                  </a:schemeClr>
                </a:solidFill>
              </a:rPr>
              <a:t>外面買不到，是獨一獨二的</a:t>
            </a:r>
            <a:r>
              <a:rPr lang="zh-TW" altLang="en-US" sz="3200" b="1" dirty="0" smtClean="0">
                <a:solidFill>
                  <a:schemeClr val="tx1">
                    <a:lumMod val="85000"/>
                  </a:schemeClr>
                </a:solidFill>
              </a:rPr>
              <a:t>。</a:t>
            </a:r>
            <a:endParaRPr lang="en-US" altLang="zh-TW" sz="3200" b="1" dirty="0" smtClean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12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TC102455519[[fn=冬天]]</Template>
  <TotalTime>105</TotalTime>
  <Words>80</Words>
  <Application>Microsoft Office PowerPoint</Application>
  <PresentationFormat>如螢幕大小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Winter</vt:lpstr>
      <vt:lpstr>Q1：為什麼作者的醫生朋友把他寫的詩看得比他發表的醫學論文重要?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Q：為什麼做</dc:title>
  <dc:creator>User</dc:creator>
  <cp:lastModifiedBy>User</cp:lastModifiedBy>
  <cp:revision>6</cp:revision>
  <dcterms:created xsi:type="dcterms:W3CDTF">2013-09-28T09:40:23Z</dcterms:created>
  <dcterms:modified xsi:type="dcterms:W3CDTF">2013-09-28T11:33:37Z</dcterms:modified>
</cp:coreProperties>
</file>