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6" r:id="rId3"/>
    <p:sldId id="261" r:id="rId4"/>
    <p:sldId id="257" r:id="rId5"/>
    <p:sldId id="258" r:id="rId6"/>
    <p:sldId id="259" r:id="rId7"/>
    <p:sldId id="265" r:id="rId8"/>
    <p:sldId id="262" r:id="rId9"/>
    <p:sldId id="263" r:id="rId10"/>
    <p:sldId id="264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A787-2504-4D72-B881-A1F3506645BE}" type="datetimeFigureOut">
              <a:rPr lang="zh-TW" altLang="en-US" smtClean="0"/>
              <a:t>2015/10/9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EFE-66F4-49DA-9391-430E67324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5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A787-2504-4D72-B881-A1F3506645BE}" type="datetimeFigureOut">
              <a:rPr lang="zh-TW" altLang="en-US" smtClean="0"/>
              <a:t>2015/10/9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EFE-66F4-49DA-9391-430E67324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76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A787-2504-4D72-B881-A1F3506645BE}" type="datetimeFigureOut">
              <a:rPr lang="zh-TW" altLang="en-US" smtClean="0"/>
              <a:t>2015/10/9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EFE-66F4-49DA-9391-430E67324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90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A787-2504-4D72-B881-A1F3506645BE}" type="datetimeFigureOut">
              <a:rPr lang="zh-TW" altLang="en-US" smtClean="0"/>
              <a:t>2015/10/9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EFE-66F4-49DA-9391-430E67324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8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A787-2504-4D72-B881-A1F3506645BE}" type="datetimeFigureOut">
              <a:rPr lang="zh-TW" altLang="en-US" smtClean="0"/>
              <a:t>2015/10/9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EFE-66F4-49DA-9391-430E67324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35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A787-2504-4D72-B881-A1F3506645BE}" type="datetimeFigureOut">
              <a:rPr lang="zh-TW" altLang="en-US" smtClean="0"/>
              <a:t>2015/10/9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EFE-66F4-49DA-9391-430E67324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01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A787-2504-4D72-B881-A1F3506645BE}" type="datetimeFigureOut">
              <a:rPr lang="zh-TW" altLang="en-US" smtClean="0"/>
              <a:t>2015/10/9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EFE-66F4-49DA-9391-430E67324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55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A787-2504-4D72-B881-A1F3506645BE}" type="datetimeFigureOut">
              <a:rPr lang="zh-TW" altLang="en-US" smtClean="0"/>
              <a:t>2015/10/9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EFE-66F4-49DA-9391-430E67324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68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A787-2504-4D72-B881-A1F3506645BE}" type="datetimeFigureOut">
              <a:rPr lang="zh-TW" altLang="en-US" smtClean="0"/>
              <a:t>2015/10/9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EFE-66F4-49DA-9391-430E67324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39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A787-2504-4D72-B881-A1F3506645BE}" type="datetimeFigureOut">
              <a:rPr lang="zh-TW" altLang="en-US" smtClean="0"/>
              <a:t>2015/10/9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EFE-66F4-49DA-9391-430E67324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01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A787-2504-4D72-B881-A1F3506645BE}" type="datetimeFigureOut">
              <a:rPr lang="zh-TW" altLang="en-US" smtClean="0"/>
              <a:t>2015/10/9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EFE-66F4-49DA-9391-430E67324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12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5A787-2504-4D72-B881-A1F3506645BE}" type="datetimeFigureOut">
              <a:rPr lang="zh-TW" altLang="en-US" smtClean="0"/>
              <a:t>2015/10/9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6DEFE-66F4-49DA-9391-430E67324B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738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2843808" y="1919620"/>
            <a:ext cx="5328592" cy="3024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第  七  組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組員：翁子軒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戴  安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徐孟維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邱紹瑋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7"/>
          <a:stretch/>
        </p:blipFill>
        <p:spPr bwMode="auto">
          <a:xfrm>
            <a:off x="179512" y="-11626"/>
            <a:ext cx="3264106" cy="6886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059832" y="473842"/>
            <a:ext cx="6300192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電影與兩性課題報告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6"/>
          <a:stretch/>
        </p:blipFill>
        <p:spPr bwMode="auto">
          <a:xfrm>
            <a:off x="5219122" y="5229200"/>
            <a:ext cx="3891776" cy="1649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0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愛情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4" r="36048" b="39328"/>
          <a:stretch/>
        </p:blipFill>
        <p:spPr bwMode="auto">
          <a:xfrm>
            <a:off x="179512" y="1988840"/>
            <a:ext cx="265739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22442" r="34742" b="40369"/>
          <a:stretch/>
        </p:blipFill>
        <p:spPr bwMode="auto">
          <a:xfrm>
            <a:off x="3203848" y="1988840"/>
            <a:ext cx="286941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23626" r="34278" b="35263"/>
          <a:stretch/>
        </p:blipFill>
        <p:spPr bwMode="auto">
          <a:xfrm>
            <a:off x="6300192" y="1988840"/>
            <a:ext cx="2566785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7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結語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不管是哪種語言的「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我愛你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」，或是用哪種方式的愛，只要自己用「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」去對待，被愛的那一方一定都會有感覺，所以勇敢的對自己的家人、愛人、朋友說出自己的愛吧！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63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359024"/>
          </a:xfrm>
          <a:solidFill>
            <a:schemeClr val="accent2"/>
          </a:solidFill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想要幸福，要先懂什麼是愛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49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1961964" y="2564904"/>
            <a:ext cx="82296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TW" sz="8000" dirty="0" smtClean="0"/>
              <a:t>THE   END</a:t>
            </a:r>
            <a:endParaRPr lang="zh-TW" altLang="en-US" sz="8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6"/>
            <a:ext cx="3923928" cy="6848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0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電影介紹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-1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初戀那件小事</a:t>
            </a:r>
            <a:endParaRPr lang="zh-TW" altLang="en-US" sz="3600" b="1" dirty="0">
              <a:solidFill>
                <a:schemeClr val="accent2">
                  <a:lumMod val="40000"/>
                  <a:lumOff val="6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59"/>
            <a:ext cx="3600400" cy="3199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59"/>
            <a:ext cx="3879081" cy="3199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45360" y="2247981"/>
            <a:ext cx="3693096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暗戀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51520" y="427038"/>
            <a:ext cx="8587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當你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妳遇見喜歡的人，你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妳會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95536" y="2274311"/>
            <a:ext cx="3592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告白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83" y="4367771"/>
            <a:ext cx="3026939" cy="2447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2" y="4479278"/>
            <a:ext cx="2970064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44008" y="1052736"/>
            <a:ext cx="4069904" cy="4680520"/>
          </a:xfrm>
        </p:spPr>
        <p:txBody>
          <a:bodyPr>
            <a:noAutofit/>
          </a:bodyPr>
          <a:lstStyle/>
          <a:p>
            <a:pPr algn="l"/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因發現暗戀學長衣服上的簽字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而心情受到打擊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但在心儀對象面前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也只能故作堅強的離開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b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各位同學有被打槍的經驗嗎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176464" cy="6054551"/>
          </a:xfrm>
        </p:spPr>
      </p:pic>
    </p:spTree>
    <p:extLst>
      <p:ext uri="{BB962C8B-B14F-4D97-AF65-F5344CB8AC3E}">
        <p14:creationId xmlns:p14="http://schemas.microsoft.com/office/powerpoint/2010/main" val="18315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7"/>
            <a:ext cx="3399574" cy="3631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07904" y="3573016"/>
            <a:ext cx="5006008" cy="2952328"/>
          </a:xfrm>
        </p:spPr>
        <p:txBody>
          <a:bodyPr>
            <a:noAutofit/>
          </a:bodyPr>
          <a:lstStyle/>
          <a:p>
            <a:pPr algn="l"/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因與好朋友約定好了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不能追求同一位心儀的對象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但看到聽到好朋友與心儀對象告白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這友情與愛情間的抉擇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各位男同學有沒有經驗呢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分享看看吧！</a:t>
            </a:r>
            <a:endParaRPr lang="zh-TW" altLang="en-US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74" y="72010"/>
            <a:ext cx="5688632" cy="314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107504" y="116632"/>
            <a:ext cx="329207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友情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3200" dirty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200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 algn="l"/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愛情</a:t>
            </a:r>
            <a:endParaRPr lang="zh-TW" altLang="en-US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23" y="1124744"/>
            <a:ext cx="1018119" cy="72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電影介紹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-2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3" t="-778" r="1973" b="9006"/>
          <a:stretch/>
        </p:blipFill>
        <p:spPr>
          <a:xfrm>
            <a:off x="1187624" y="2564904"/>
            <a:ext cx="6917218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388318" y="1338869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三個傻瓜</a:t>
            </a:r>
            <a:endParaRPr lang="zh-TW" altLang="en-US" sz="3600" b="1" dirty="0">
              <a:solidFill>
                <a:srgbClr val="92D05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24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9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愛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是什麼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39552" y="1628800"/>
            <a:ext cx="19583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友情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987824" y="2564904"/>
            <a:ext cx="2664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親情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084167" y="3767170"/>
            <a:ext cx="21687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愛情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11" y="4885925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95" y="4885925"/>
            <a:ext cx="2638425" cy="173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「三個傻瓜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2" y="4869418"/>
            <a:ext cx="2628900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6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友情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24960" r="40553" b="42249"/>
          <a:stretch/>
        </p:blipFill>
        <p:spPr bwMode="auto">
          <a:xfrm>
            <a:off x="539552" y="1772816"/>
            <a:ext cx="3528392" cy="3969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21912" r="40041" b="32569"/>
          <a:stretch/>
        </p:blipFill>
        <p:spPr bwMode="auto">
          <a:xfrm>
            <a:off x="4211960" y="1759642"/>
            <a:ext cx="3960440" cy="3982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8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親情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2" r="41323" b="35866"/>
          <a:stretch/>
        </p:blipFill>
        <p:spPr bwMode="auto">
          <a:xfrm>
            <a:off x="537899" y="1844824"/>
            <a:ext cx="3528392" cy="3817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20931" r="35968" b="27301"/>
          <a:stretch/>
        </p:blipFill>
        <p:spPr bwMode="auto">
          <a:xfrm>
            <a:off x="4860032" y="1844824"/>
            <a:ext cx="3456384" cy="3817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2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191</Words>
  <Application>Microsoft Office PowerPoint</Application>
  <PresentationFormat>如螢幕大小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PowerPoint 簡報</vt:lpstr>
      <vt:lpstr>電影介紹-1</vt:lpstr>
      <vt:lpstr>暗戀?</vt:lpstr>
      <vt:lpstr>因發現暗戀學長衣服上的簽字,而心情受到打擊 但在心儀對象面前,也只能故作堅強的離開……  各位同學有被打槍的經驗嗎?</vt:lpstr>
      <vt:lpstr>因與好朋友約定好了,不能追求同一位心儀的對象,但看到聽到好朋友與心儀對象告白,這友情與愛情間的抉擇,各位男同學有沒有經驗呢?　分享看看吧！</vt:lpstr>
      <vt:lpstr>電影介紹-2</vt:lpstr>
      <vt:lpstr>愛是什麼?</vt:lpstr>
      <vt:lpstr>友情</vt:lpstr>
      <vt:lpstr>親情</vt:lpstr>
      <vt:lpstr>愛情</vt:lpstr>
      <vt:lpstr>結語</vt:lpstr>
      <vt:lpstr>想要幸福，要先懂什麼是愛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電影介紹</dc:title>
  <dc:creator>Administer</dc:creator>
  <cp:lastModifiedBy>Administer</cp:lastModifiedBy>
  <cp:revision>22</cp:revision>
  <dcterms:created xsi:type="dcterms:W3CDTF">2015-10-08T17:07:15Z</dcterms:created>
  <dcterms:modified xsi:type="dcterms:W3CDTF">2015-10-09T03:47:33Z</dcterms:modified>
</cp:coreProperties>
</file>