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9" r:id="rId2"/>
    <p:sldId id="264" r:id="rId3"/>
    <p:sldId id="257" r:id="rId4"/>
    <p:sldId id="261" r:id="rId5"/>
    <p:sldId id="258" r:id="rId6"/>
    <p:sldId id="260" r:id="rId7"/>
    <p:sldId id="265" r:id="rId8"/>
    <p:sldId id="263" r:id="rId9"/>
    <p:sldId id="266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6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5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3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9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7038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9136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67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3127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5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F897E9-9C48-49FF-BDB9-19DE01336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仿宋體W4" panose="02020409000000000000" pitchFamily="49" charset="-120"/>
                <a:ea typeface="華康仿宋體W4" panose="02020409000000000000" pitchFamily="49" charset="-120"/>
              </a:rPr>
              <a:t>書名</a:t>
            </a:r>
            <a:r>
              <a:rPr lang="en-US" altLang="zh-TW" dirty="0"/>
              <a:t>:</a:t>
            </a:r>
            <a:r>
              <a:rPr lang="zh-TW" altLang="en-US" dirty="0">
                <a:latin typeface="華康仿宋體W4" panose="02020409000000000000" pitchFamily="49" charset="-120"/>
                <a:ea typeface="華康仿宋體W4" panose="02020409000000000000" pitchFamily="49" charset="-120"/>
              </a:rPr>
              <a:t>當回憶開始取代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8782BED-C72A-4F51-9A3A-553BD4D04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華康仿宋體W4" panose="02020409000000000000" pitchFamily="49" charset="-120"/>
                <a:ea typeface="華康仿宋體W4" panose="02020409000000000000" pitchFamily="49" charset="-120"/>
                <a:cs typeface="+mj-cs"/>
              </a:rPr>
              <a:t>作者</a:t>
            </a:r>
            <a:r>
              <a:rPr lang="en-US" altLang="zh-TW" sz="2800" dirty="0"/>
              <a:t>:</a:t>
            </a:r>
            <a:r>
              <a:rPr lang="zh-TW" altLang="en-US" sz="2800" dirty="0"/>
              <a:t>邱子耘 吳育德 葉竹芸 郭盈寬</a:t>
            </a:r>
          </a:p>
        </p:txBody>
      </p:sp>
    </p:spTree>
    <p:extLst>
      <p:ext uri="{BB962C8B-B14F-4D97-AF65-F5344CB8AC3E}">
        <p14:creationId xmlns:p14="http://schemas.microsoft.com/office/powerpoint/2010/main" val="178232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2688" y="2080233"/>
            <a:ext cx="3669101" cy="435133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5D42C9D5-3699-43F4-BB9A-CBB57646E6C8}"/>
              </a:ext>
            </a:extLst>
          </p:cNvPr>
          <p:cNvSpPr txBox="1"/>
          <p:nvPr/>
        </p:nvSpPr>
        <p:spPr>
          <a:xfrm>
            <a:off x="1459684" y="1493240"/>
            <a:ext cx="5796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於是， 「 回憶者」最重要的裝置，回憶光碟被取出來了，機器人先前和婦人的回憶 ，學習，經歷的大小事就跟光碟一起被婦人帶走了。</a:t>
            </a:r>
          </a:p>
        </p:txBody>
      </p:sp>
    </p:spTree>
    <p:extLst>
      <p:ext uri="{BB962C8B-B14F-4D97-AF65-F5344CB8AC3E}">
        <p14:creationId xmlns:p14="http://schemas.microsoft.com/office/powerpoint/2010/main" val="176623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0619" y="2158764"/>
            <a:ext cx="3730854" cy="435133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AAD11CE8-A00D-4B44-A32A-68EC761D70E7}"/>
              </a:ext>
            </a:extLst>
          </p:cNvPr>
          <p:cNvSpPr txBox="1"/>
          <p:nvPr/>
        </p:nvSpPr>
        <p:spPr>
          <a:xfrm>
            <a:off x="1249960" y="1023457"/>
            <a:ext cx="546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取出光碟，順利完成任務， 「 回憶者」又回到了最一開始的「回憶者 」，繼續等待著下一次為人類的回憶彌補。</a:t>
            </a:r>
          </a:p>
        </p:txBody>
      </p:sp>
    </p:spTree>
    <p:extLst>
      <p:ext uri="{BB962C8B-B14F-4D97-AF65-F5344CB8AC3E}">
        <p14:creationId xmlns:p14="http://schemas.microsoft.com/office/powerpoint/2010/main" val="339032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714" r="25248"/>
          <a:stretch/>
        </p:blipFill>
        <p:spPr bwMode="auto">
          <a:xfrm>
            <a:off x="8515324" y="2380467"/>
            <a:ext cx="3271234" cy="378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00C7F31-C50E-4FD8-8971-291B7988504F}"/>
              </a:ext>
            </a:extLst>
          </p:cNvPr>
          <p:cNvSpPr txBox="1"/>
          <p:nvPr/>
        </p:nvSpPr>
        <p:spPr>
          <a:xfrm>
            <a:off x="914400" y="713064"/>
            <a:ext cx="65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442EC218-953D-436F-9CE9-35A83A7893E6}"/>
              </a:ext>
            </a:extLst>
          </p:cNvPr>
          <p:cNvSpPr txBox="1"/>
          <p:nvPr/>
        </p:nvSpPr>
        <p:spPr>
          <a:xfrm>
            <a:off x="1300294" y="1082396"/>
            <a:ext cx="7147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「 回憶</a:t>
            </a:r>
            <a:r>
              <a:rPr lang="zh-TW" altLang="en-US"/>
              <a:t>者</a:t>
            </a:r>
            <a:r>
              <a:rPr lang="zh-TW" altLang="en-US" smtClean="0"/>
              <a:t>」，新</a:t>
            </a:r>
            <a:r>
              <a:rPr lang="zh-TW" altLang="en-US" dirty="0"/>
              <a:t>世代人類發明拿來彌補人類生活缺少的回憶或事件，人類總是以為機器，只需要重新設定，便能重新開始一個新的任務，但是</a:t>
            </a:r>
            <a:r>
              <a:rPr lang="en-US" altLang="zh-TW" dirty="0"/>
              <a:t>‧‧‧‧‧‧</a:t>
            </a:r>
            <a:r>
              <a:rPr lang="zh-TW" altLang="en-US" dirty="0"/>
              <a:t>當機器，也開始學著自行記憶，回憶呢？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84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7516" y="3192239"/>
            <a:ext cx="5181600" cy="311913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FBD7CC2-3625-4177-AED9-2BA0C7EED0E5}"/>
              </a:ext>
            </a:extLst>
          </p:cNvPr>
          <p:cNvSpPr txBox="1"/>
          <p:nvPr/>
        </p:nvSpPr>
        <p:spPr>
          <a:xfrm>
            <a:off x="763398" y="562062"/>
            <a:ext cx="633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在未來的某天，發明了機器人的博士受到了委託，必須帶著「回憶者」前往地球執行任務。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A6D8340-B717-4B2F-BD27-30AB783B4BA2}"/>
              </a:ext>
            </a:extLst>
          </p:cNvPr>
          <p:cNvSpPr txBox="1"/>
          <p:nvPr/>
        </p:nvSpPr>
        <p:spPr>
          <a:xfrm>
            <a:off x="7097086" y="6216242"/>
            <a:ext cx="152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回憶者</a:t>
            </a:r>
          </a:p>
        </p:txBody>
      </p:sp>
    </p:spTree>
    <p:extLst>
      <p:ext uri="{BB962C8B-B14F-4D97-AF65-F5344CB8AC3E}">
        <p14:creationId xmlns:p14="http://schemas.microsoft.com/office/powerpoint/2010/main" val="399651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657" y="1974915"/>
            <a:ext cx="4283239" cy="488308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36FA397-BCD8-4C91-BCB1-0F750F62D013}"/>
              </a:ext>
            </a:extLst>
          </p:cNvPr>
          <p:cNvSpPr txBox="1"/>
          <p:nvPr/>
        </p:nvSpPr>
        <p:spPr>
          <a:xfrm>
            <a:off x="4949505" y="562062"/>
            <a:ext cx="657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他被分配在一間名為「回憶」的機器人出租商店之中，因為身為目標的婦人正是為委託人所委託的目標，</a:t>
            </a:r>
          </a:p>
        </p:txBody>
      </p:sp>
    </p:spTree>
    <p:extLst>
      <p:ext uri="{BB962C8B-B14F-4D97-AF65-F5344CB8AC3E}">
        <p14:creationId xmlns:p14="http://schemas.microsoft.com/office/powerpoint/2010/main" val="184303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924" b="4181"/>
          <a:stretch/>
        </p:blipFill>
        <p:spPr bwMode="auto">
          <a:xfrm>
            <a:off x="8708303" y="1956520"/>
            <a:ext cx="2788413" cy="444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59B0124F-ED33-414E-BF6C-BEDE996E894E}"/>
              </a:ext>
            </a:extLst>
          </p:cNvPr>
          <p:cNvSpPr txBox="1"/>
          <p:nvPr/>
        </p:nvSpPr>
        <p:spPr>
          <a:xfrm>
            <a:off x="847288" y="796954"/>
            <a:ext cx="7382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他在婦人租回去之後，開始學習了人類世界的大小事情。</a:t>
            </a:r>
            <a:endParaRPr lang="en-US" altLang="zh-TW" dirty="0"/>
          </a:p>
          <a:p>
            <a:r>
              <a:rPr lang="zh-TW" altLang="en-US" dirty="0"/>
              <a:t>並且被教育了不能擁有壞習慣。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但是，他是機器人，除了感情，執行任何事情並沒有任何缺點。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014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b="9767"/>
          <a:stretch/>
        </p:blipFill>
        <p:spPr bwMode="auto">
          <a:xfrm>
            <a:off x="1" y="4250028"/>
            <a:ext cx="5829838" cy="2607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內容版面配置區 8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921"/>
          <a:stretch/>
        </p:blipFill>
        <p:spPr bwMode="auto">
          <a:xfrm>
            <a:off x="6260711" y="4250028"/>
            <a:ext cx="5829837" cy="1918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AC4825A-4F0C-41B0-9CA6-D0B495AF1D14}"/>
              </a:ext>
            </a:extLst>
          </p:cNvPr>
          <p:cNvSpPr txBox="1"/>
          <p:nvPr/>
        </p:nvSpPr>
        <p:spPr>
          <a:xfrm>
            <a:off x="494949" y="251670"/>
            <a:ext cx="109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漸漸的，「回憶者」慢慢地熟悉了人類生活，婦人也將它視為自己的親生兒子看待。</a:t>
            </a:r>
          </a:p>
        </p:txBody>
      </p:sp>
    </p:spTree>
    <p:extLst>
      <p:ext uri="{BB962C8B-B14F-4D97-AF65-F5344CB8AC3E}">
        <p14:creationId xmlns:p14="http://schemas.microsoft.com/office/powerpoint/2010/main" val="280964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61" y="2761819"/>
            <a:ext cx="3212904" cy="365134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902AE232-AEC2-4A8A-A804-51710652561A}"/>
              </a:ext>
            </a:extLst>
          </p:cNvPr>
          <p:cNvSpPr txBox="1"/>
          <p:nvPr/>
        </p:nvSpPr>
        <p:spPr>
          <a:xfrm>
            <a:off x="1375794" y="1208015"/>
            <a:ext cx="646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回憶者在無意之間，找到了某個相框，發現相框之中的人</a:t>
            </a:r>
            <a:endParaRPr lang="en-US" altLang="zh-TW" dirty="0"/>
          </a:p>
          <a:p>
            <a:r>
              <a:rPr lang="zh-TW" altLang="en-US" dirty="0"/>
              <a:t>，為何跟自己長得一模一樣，婦人跟他以前，有過接觸嗎？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0811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11012" r="28913"/>
          <a:stretch/>
        </p:blipFill>
        <p:spPr bwMode="auto">
          <a:xfrm>
            <a:off x="6925248" y="2912882"/>
            <a:ext cx="2360154" cy="345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B869E20-C638-4E29-8EDE-22192ABD21F2}"/>
              </a:ext>
            </a:extLst>
          </p:cNvPr>
          <p:cNvSpPr txBox="1"/>
          <p:nvPr/>
        </p:nvSpPr>
        <p:spPr>
          <a:xfrm>
            <a:off x="939567" y="1417739"/>
            <a:ext cx="623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他完全無法理解，這是它第一次的思考，由於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「回憶者</a:t>
            </a:r>
            <a:r>
              <a:rPr lang="zh-TW" altLang="en-US" dirty="0"/>
              <a:t> 」只有配予完成任務的指令，間接造成了機體的異常以及失常。</a:t>
            </a:r>
          </a:p>
        </p:txBody>
      </p:sp>
    </p:spTree>
    <p:extLst>
      <p:ext uri="{BB962C8B-B14F-4D97-AF65-F5344CB8AC3E}">
        <p14:creationId xmlns:p14="http://schemas.microsoft.com/office/powerpoint/2010/main" val="275316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1739" y="2426087"/>
            <a:ext cx="4076697" cy="435133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8FC0766-16D1-40A1-A220-41B711D9E355}"/>
              </a:ext>
            </a:extLst>
          </p:cNvPr>
          <p:cNvSpPr txBox="1"/>
          <p:nvPr/>
        </p:nvSpPr>
        <p:spPr>
          <a:xfrm>
            <a:off x="830510" y="1057013"/>
            <a:ext cx="589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博士到場了解情況之後，把它修復了，回憶者問了博士為何我長的跟婦人的某位親人一模一樣，並且我的任務到底是什麼？博士說道： 「 你的存在，是為了彌補那位婦人跟他的兒子相處的回憶。」</a:t>
            </a:r>
          </a:p>
        </p:txBody>
      </p:sp>
    </p:spTree>
    <p:extLst>
      <p:ext uri="{BB962C8B-B14F-4D97-AF65-F5344CB8AC3E}">
        <p14:creationId xmlns:p14="http://schemas.microsoft.com/office/powerpoint/2010/main" val="427636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 bwMode="auto">
          <a:xfrm>
            <a:off x="5708281" y="3194312"/>
            <a:ext cx="6285583" cy="3276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27FFBDE-C564-4E7B-B7D5-0CB09B763430}"/>
              </a:ext>
            </a:extLst>
          </p:cNvPr>
          <p:cNvSpPr txBox="1"/>
          <p:nvPr/>
        </p:nvSpPr>
        <p:spPr>
          <a:xfrm>
            <a:off x="738231" y="511728"/>
            <a:ext cx="491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果然婦人的兒子就跟自己長得一模一樣，但是自己被告知了必須完成任務，儘管當下不理解為何是那位替代品，但是被設定任務為優先的自己，還是選擇了任務。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019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442</Words>
  <Application>Microsoft Office PowerPoint</Application>
  <PresentationFormat>自訂</PresentationFormat>
  <Paragraphs>20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書名:當回憶開始取代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替身機器人</dc:title>
  <dc:creator>user</dc:creator>
  <cp:lastModifiedBy>user</cp:lastModifiedBy>
  <cp:revision>89</cp:revision>
  <dcterms:created xsi:type="dcterms:W3CDTF">2018-03-10T15:56:57Z</dcterms:created>
  <dcterms:modified xsi:type="dcterms:W3CDTF">2018-04-09T03:35:59Z</dcterms:modified>
</cp:coreProperties>
</file>