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67" r:id="rId6"/>
    <p:sldId id="268" r:id="rId7"/>
    <p:sldId id="271" r:id="rId8"/>
    <p:sldId id="269" r:id="rId9"/>
    <p:sldId id="261" r:id="rId10"/>
    <p:sldId id="270" r:id="rId11"/>
    <p:sldId id="272" r:id="rId12"/>
    <p:sldId id="265" r:id="rId13"/>
    <p:sldId id="266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>
      <p:cViewPr varScale="1">
        <p:scale>
          <a:sx n="82" d="100"/>
          <a:sy n="82" d="100"/>
        </p:scale>
        <p:origin x="7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標題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16" name="日期版面配置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7" name="內容版面配置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標題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標題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5" name="文字版面配置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8" name="內容版面配置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24" name="頁尾版面配置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內容版面配置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日期版面配置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29" name="頁尾版面配置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圖片版面配置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1" name="投影片編號版面配置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6" name="文字版面配置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1" name="日期版面配置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2015/12/29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標題版面配置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cht.a-hospital.com/w/%E7%A0%82%E7%B3%96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edargroup.com/nutrtional_issue/wedar040713.htm" TargetMode="External"/><Relationship Id="rId3" Type="http://schemas.openxmlformats.org/officeDocument/2006/relationships/hyperlink" Target="https://www.google.com.tw/search?q=%E8%96%84%E8%8D%B7%E7%94%A2%E5%93%81&amp;rlz=1C1KMZB_enTW585TW585&amp;espv=2&amp;biw=1366&amp;bih=643&amp;source=lnms&amp;tbm=isch&amp;sa=X&amp;ved=0ahUKEwjG2Nvjv8TJAhXEFZQKHUf-B3sQ_AUIBigB#imgrc=_" TargetMode="External"/><Relationship Id="rId7" Type="http://schemas.openxmlformats.org/officeDocument/2006/relationships/hyperlink" Target="http://programme.rthk.hk/assets/files/rthk/radio5/elderly/%E9%A2%A8%E7%96%B9.pdf" TargetMode="External"/><Relationship Id="rId2" Type="http://schemas.openxmlformats.org/officeDocument/2006/relationships/hyperlink" Target="http://cht.a-hospital.com/w/%E8%96%84%E8%8D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yibian.hopto.org/yao/?yno=52" TargetMode="External"/><Relationship Id="rId5" Type="http://schemas.openxmlformats.org/officeDocument/2006/relationships/hyperlink" Target="http://tw.gigacircle.com/3299525-1" TargetMode="External"/><Relationship Id="rId4" Type="http://schemas.openxmlformats.org/officeDocument/2006/relationships/hyperlink" Target="http://zh.wikihow.com/%E7%A7%8D%E6%A4%8D%E8%96%84%E8%8D%B7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ht.a-hospital.com/w/%E6%B8%85%E5%BF%83" TargetMode="External"/><Relationship Id="rId2" Type="http://schemas.openxmlformats.org/officeDocument/2006/relationships/hyperlink" Target="http://cht.a-hospital.com/w/%E4%B8%AD%E8%8D%A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8458200" cy="1222375"/>
          </a:xfrm>
        </p:spPr>
        <p:txBody>
          <a:bodyPr/>
          <a:lstStyle/>
          <a:p>
            <a:pPr algn="ctr"/>
            <a:r>
              <a:rPr lang="zh-TW" altLang="en-US" dirty="0" smtClean="0"/>
              <a:t>中草藥發展與用藥安全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596" y="3143248"/>
            <a:ext cx="8458200" cy="3000372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第</a:t>
            </a:r>
            <a:r>
              <a:rPr lang="en-US" altLang="zh-TW" dirty="0" smtClean="0"/>
              <a:t>5</a:t>
            </a:r>
            <a:r>
              <a:rPr lang="zh-TW" altLang="en-US" dirty="0" smtClean="0"/>
              <a:t>組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王建智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陸泓志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林倉成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賴柏誠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劉宜倫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食用方</a:t>
            </a:r>
            <a:r>
              <a:rPr lang="zh-TW" altLang="en-US" dirty="0"/>
              <a:t>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薄荷涼茶：新鮮薄荷葉少許，清洗乾淨，沸水沖泡，放入適量白</a:t>
            </a:r>
            <a:r>
              <a:rPr lang="zh-TW" altLang="en-US" dirty="0">
                <a:hlinkClick r:id="rId2" tooltip="砂糖"/>
              </a:rPr>
              <a:t>砂糖</a:t>
            </a:r>
            <a:r>
              <a:rPr lang="zh-TW" altLang="en-US" dirty="0"/>
              <a:t>，自然冷卻。日飲</a:t>
            </a:r>
            <a:r>
              <a:rPr lang="en-US" altLang="zh-TW" dirty="0"/>
              <a:t>3</a:t>
            </a:r>
            <a:r>
              <a:rPr lang="zh-TW" altLang="en-US" dirty="0"/>
              <a:t>～</a:t>
            </a:r>
            <a:r>
              <a:rPr lang="en-US" altLang="zh-TW" dirty="0"/>
              <a:t>5</a:t>
            </a:r>
            <a:r>
              <a:rPr lang="zh-TW" altLang="en-US" dirty="0"/>
              <a:t>杯，飲用後通體舒坦，精力倍增。　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薄荷</a:t>
            </a:r>
            <a:r>
              <a:rPr lang="zh-TW" altLang="en-US" dirty="0"/>
              <a:t>茶：用薄荷葉</a:t>
            </a:r>
            <a:r>
              <a:rPr lang="zh-TW" altLang="en-US" dirty="0" smtClean="0"/>
              <a:t>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茶</a:t>
            </a:r>
            <a:r>
              <a:rPr lang="zh-TW" altLang="en-US" dirty="0"/>
              <a:t>喝，泡法同普通</a:t>
            </a:r>
            <a:r>
              <a:rPr lang="zh-TW" altLang="en-US" dirty="0" smtClean="0"/>
              <a:t>茶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葉</a:t>
            </a:r>
            <a:r>
              <a:rPr lang="zh-TW" altLang="en-US" dirty="0"/>
              <a:t>一樣，飲用有清涼感，是清熱利尿的良藥。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2564904"/>
            <a:ext cx="2011680" cy="233354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051569"/>
            <a:ext cx="1944216" cy="185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466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Q&amp;A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藥品薄荷醇含量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zh-TW" altLang="en-US" dirty="0"/>
              <a:t>新鮮葉含揮髮油</a:t>
            </a:r>
            <a:r>
              <a:rPr lang="en-US" altLang="zh-TW" dirty="0"/>
              <a:t>0.8~1%</a:t>
            </a:r>
            <a:r>
              <a:rPr lang="zh-TW" altLang="en-US" dirty="0"/>
              <a:t>。油中主成分為薄荷醇，含量約</a:t>
            </a:r>
            <a:r>
              <a:rPr lang="en-US" altLang="zh-TW" dirty="0"/>
              <a:t>77~78%,</a:t>
            </a:r>
            <a:r>
              <a:rPr lang="zh-TW" altLang="en-US" dirty="0"/>
              <a:t>故以此計算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抗癌研究</a:t>
            </a:r>
            <a:r>
              <a:rPr lang="en-US" altLang="zh-TW" dirty="0" smtClean="0"/>
              <a:t>?</a:t>
            </a:r>
          </a:p>
          <a:p>
            <a:pPr marL="0" indent="0">
              <a:buNone/>
            </a:pPr>
            <a:r>
              <a:rPr lang="en-US" altLang="zh-TW"/>
              <a:t>http://www.sotcm.com/journalofsotcmprofessionaledition/banzhiliankangzhongliu_ch.html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透皮吸收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http</a:t>
            </a:r>
            <a:r>
              <a:rPr lang="en-US" altLang="zh-TW" dirty="0"/>
              <a:t>://www.tjzhongyiyao.com/tjzyydxxb/ch/reader/create_pdf.aspx?file_no=20020128&amp;flag=&amp;journal_id=tjzyydxxb&amp;year_id=2002</a:t>
            </a:r>
            <a:endParaRPr lang="zh-CN" altLang="en-US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47842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>
                <a:hlinkClick r:id="rId2"/>
              </a:rPr>
              <a:t>http://cht.a-hospital.com/w/%E8%96%84%E8%8D%B7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hlinkClick r:id="rId3"/>
              </a:rPr>
              <a:t>https://www.google.com.tw/search?q=%E8%96%84%E8%8D%B7%E7%94%A2%E5%93%81&amp;rlz=1C1KMZB_enTW585TW585&amp;espv=2&amp;biw=1366&amp;bih=643&amp;source=lnms&amp;tbm=isch&amp;sa=X&amp;ved=0ahUKEwjG2Nvjv8TJAhXEFZQKHUf-B3sQ_AUIBigB#imgrc=_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hlinkClick r:id="rId4"/>
              </a:rPr>
              <a:t>http://zh.wikihow.com/%E7%A7%8D%E6%A4%8D%E8%96%84%E8%8D%B7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hlinkClick r:id="rId5"/>
              </a:rPr>
              <a:t>http://tw.gigacircle.com/3299525-1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hlinkClick r:id="rId6"/>
              </a:rPr>
              <a:t>http</a:t>
            </a:r>
            <a:r>
              <a:rPr lang="en-US" altLang="zh-TW" dirty="0">
                <a:hlinkClick r:id="rId6"/>
              </a:rPr>
              <a:t>://yibian.hopto.org/yao/?</a:t>
            </a:r>
            <a:r>
              <a:rPr lang="en-US" altLang="zh-TW" dirty="0" smtClean="0">
                <a:hlinkClick r:id="rId6"/>
              </a:rPr>
              <a:t>yno=52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>
                <a:hlinkClick r:id="rId7"/>
              </a:rPr>
              <a:t>http://programme.rthk.hk/assets/files/rthk/radio5/elderly/%</a:t>
            </a:r>
            <a:r>
              <a:rPr lang="en-US" altLang="zh-TW" dirty="0" smtClean="0">
                <a:hlinkClick r:id="rId7"/>
              </a:rPr>
              <a:t>E9%A2%A8%E7%96%B9.pdf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>
                <a:hlinkClick r:id="rId8"/>
              </a:rPr>
              <a:t>http://</a:t>
            </a:r>
            <a:r>
              <a:rPr lang="en-US" altLang="zh-TW" dirty="0" smtClean="0">
                <a:hlinkClick r:id="rId8"/>
              </a:rPr>
              <a:t>www.wedargroup.com/nutrtional_issue/wedar040713.htm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TW" sz="5000" dirty="0" smtClean="0"/>
          </a:p>
          <a:p>
            <a:pPr>
              <a:buNone/>
            </a:pPr>
            <a:endParaRPr lang="en-US" altLang="zh-TW" sz="5000" dirty="0" smtClean="0"/>
          </a:p>
          <a:p>
            <a:pPr algn="ctr">
              <a:buNone/>
            </a:pPr>
            <a:r>
              <a:rPr lang="en-US" altLang="zh-TW" sz="10000" dirty="0" smtClean="0"/>
              <a:t>THE</a:t>
            </a:r>
            <a:r>
              <a:rPr lang="zh-TW" altLang="en-US" sz="10000" dirty="0" smtClean="0"/>
              <a:t>   </a:t>
            </a:r>
            <a:r>
              <a:rPr lang="en-US" altLang="zh-TW" sz="10000" dirty="0" smtClean="0"/>
              <a:t>END</a:t>
            </a:r>
            <a:endParaRPr lang="zh-TW" altLang="en-US" sz="1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薄荷介紹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土名叫「銀丹草」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是中華常用</a:t>
            </a:r>
            <a:r>
              <a:rPr lang="zh-TW" altLang="en-US" dirty="0" smtClean="0">
                <a:hlinkClick r:id="rId2" tooltip="中藥"/>
              </a:rPr>
              <a:t>中藥</a:t>
            </a:r>
            <a:r>
              <a:rPr lang="zh-TW" altLang="en-US" dirty="0" smtClean="0"/>
              <a:t>之一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清爽可口。平常以</a:t>
            </a:r>
            <a:r>
              <a:rPr lang="zh-TW" altLang="en-US" dirty="0" smtClean="0"/>
              <a:t>薄荷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代</a:t>
            </a:r>
            <a:r>
              <a:rPr lang="zh-TW" altLang="en-US" dirty="0"/>
              <a:t>茶，</a:t>
            </a:r>
            <a:r>
              <a:rPr lang="zh-TW" altLang="en-US" dirty="0">
                <a:hlinkClick r:id="rId3" tooltip="清心"/>
              </a:rPr>
              <a:t>清心</a:t>
            </a:r>
            <a:r>
              <a:rPr lang="zh-TW" altLang="en-US" dirty="0"/>
              <a:t>明目。</a:t>
            </a:r>
            <a:endParaRPr lang="en-US" altLang="zh-TW" dirty="0" smtClean="0"/>
          </a:p>
        </p:txBody>
      </p:sp>
      <p:pic>
        <p:nvPicPr>
          <p:cNvPr id="1026" name="Picture 2" descr="C:\Users\user\Desktop\薄荷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1928802"/>
            <a:ext cx="3475155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常見種類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巧克力薄荷</a:t>
            </a:r>
            <a:endParaRPr lang="en-US" altLang="zh-TW" dirty="0" smtClean="0"/>
          </a:p>
          <a:p>
            <a:pPr>
              <a:buNone/>
            </a:pPr>
            <a:r>
              <a:rPr lang="zh-TW" altLang="en-US" sz="2800" dirty="0" smtClean="0"/>
              <a:t>    不帶有巧克力味道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有清甜香味</a:t>
            </a: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 smtClean="0"/>
              <a:t>    可拿來泡茶。</a:t>
            </a:r>
            <a:endParaRPr lang="en-US" altLang="zh-TW" sz="2800" dirty="0" smtClean="0"/>
          </a:p>
          <a:p>
            <a:r>
              <a:rPr lang="zh-TW" altLang="en-US" dirty="0" smtClean="0"/>
              <a:t>荷蘭薄荷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zh-TW" altLang="en-US" sz="2800" dirty="0" smtClean="0"/>
              <a:t>花市最常見的一種薄荷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葉片紋路很深</a:t>
            </a:r>
            <a:r>
              <a:rPr lang="en-US" altLang="zh-TW" sz="2800" dirty="0" smtClean="0"/>
              <a:t>,</a:t>
            </a:r>
            <a:r>
              <a:rPr lang="zh-TW" altLang="en-US" sz="2800" dirty="0" smtClean="0"/>
              <a:t>有青箭口香糖的味道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0" name="Picture 2" descr="C:\Users\user\Desktop\12042062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52" y="1214422"/>
            <a:ext cx="3286148" cy="2189396"/>
          </a:xfrm>
          <a:prstGeom prst="rect">
            <a:avLst/>
          </a:prstGeom>
          <a:noFill/>
        </p:spPr>
      </p:pic>
      <p:pic>
        <p:nvPicPr>
          <p:cNvPr id="2051" name="Picture 3" descr="C:\Users\user\Desktop\P-ST-HLBH-0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286232"/>
            <a:ext cx="1928826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薄荷成分及功效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主要成分</a:t>
            </a:r>
            <a:r>
              <a:rPr lang="zh-TW" altLang="en-US" dirty="0" smtClean="0">
                <a:solidFill>
                  <a:srgbClr val="FF0000"/>
                </a:solidFill>
              </a:rPr>
              <a:t>薄荷醇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薄荷精油對消化系統非常有益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薄荷精油可以提神</a:t>
            </a:r>
            <a:r>
              <a:rPr lang="en-US" altLang="zh-TW" dirty="0" smtClean="0">
                <a:solidFill>
                  <a:schemeClr val="tx1"/>
                </a:solidFill>
              </a:rPr>
              <a:t>,</a:t>
            </a:r>
            <a:r>
              <a:rPr lang="zh-TW" altLang="en-US" dirty="0" smtClean="0">
                <a:solidFill>
                  <a:schemeClr val="tx1"/>
                </a:solidFill>
              </a:rPr>
              <a:t>幫助思緒清晰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effectLst/>
              </a:rPr>
              <a:t/>
            </a:r>
            <a:br>
              <a:rPr lang="zh-TW" altLang="en-US" dirty="0">
                <a:effectLst/>
              </a:rPr>
            </a:br>
            <a:r>
              <a:rPr lang="zh-TW" altLang="en-US" dirty="0">
                <a:effectLst/>
              </a:rPr>
              <a:t>工業用途</a:t>
            </a:r>
            <a:br>
              <a:rPr lang="zh-TW" altLang="en-US" dirty="0">
                <a:effectLst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r>
              <a:rPr lang="zh-TW" altLang="en-US" dirty="0"/>
              <a:t>、食品添加</a:t>
            </a:r>
            <a:r>
              <a:rPr lang="zh-TW" altLang="en-US" dirty="0" smtClean="0"/>
              <a:t>劑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/>
              <a:t>2</a:t>
            </a:r>
            <a:r>
              <a:rPr lang="zh-TW" altLang="en-US" dirty="0"/>
              <a:t>、煙草矯味</a:t>
            </a:r>
            <a:r>
              <a:rPr lang="zh-TW" altLang="en-US" dirty="0" smtClean="0"/>
              <a:t>劑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　</a:t>
            </a:r>
            <a:endParaRPr lang="en-US" altLang="zh-TW" dirty="0" smtClean="0"/>
          </a:p>
          <a:p>
            <a:r>
              <a:rPr lang="en-US" altLang="zh-TW" dirty="0"/>
              <a:t>3</a:t>
            </a:r>
            <a:r>
              <a:rPr lang="zh-TW" altLang="en-US" dirty="0"/>
              <a:t>、日化加香殺菌劑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321314"/>
            <a:ext cx="4290497" cy="322324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54455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effectLst/>
              </a:rPr>
              <a:t>西藥</a:t>
            </a:r>
            <a:r>
              <a:rPr lang="zh-TW" altLang="en-US" dirty="0">
                <a:effectLst/>
              </a:rPr>
              <a:t>用途</a:t>
            </a:r>
            <a:br>
              <a:rPr lang="zh-TW" altLang="en-US" dirty="0">
                <a:effectLst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刺激和抑制神經的</a:t>
            </a:r>
            <a:r>
              <a:rPr lang="zh-TW" altLang="en-US" dirty="0" smtClean="0"/>
              <a:t>作用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消炎和抗菌的</a:t>
            </a:r>
            <a:r>
              <a:rPr lang="zh-TW" altLang="en-US" dirty="0" smtClean="0"/>
              <a:t>作用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健胃和祛風的</a:t>
            </a:r>
            <a:r>
              <a:rPr lang="zh-TW" altLang="en-US" dirty="0" smtClean="0"/>
              <a:t>作用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芳香和調味的作用</a:t>
            </a:r>
          </a:p>
        </p:txBody>
      </p:sp>
    </p:spTree>
    <p:extLst>
      <p:ext uri="{BB962C8B-B14F-4D97-AF65-F5344CB8AC3E}">
        <p14:creationId xmlns:p14="http://schemas.microsoft.com/office/powerpoint/2010/main" val="295173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中藥用途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用於風熱感冒，溫病初起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/>
              <a:t>用於</a:t>
            </a:r>
            <a:r>
              <a:rPr lang="zh-TW" altLang="zh-TW" dirty="0" smtClean="0"/>
              <a:t>頭痛</a:t>
            </a:r>
            <a:r>
              <a:rPr lang="zh-TW" altLang="zh-TW" dirty="0"/>
              <a:t>目赤，咽喉腫痛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/>
              <a:t>用於麻疹不透，風疹瘙癢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/>
              <a:t>用於肝鬱氣滯，胸悶脅痛。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985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>
                <a:effectLst/>
              </a:rPr>
              <a:t>應用</a:t>
            </a:r>
            <a:r>
              <a:rPr lang="zh-TW" altLang="en-US" b="1" dirty="0" smtClean="0">
                <a:effectLst/>
              </a:rPr>
              <a:t>發</a:t>
            </a:r>
            <a:r>
              <a:rPr lang="zh-TW" altLang="zh-TW" b="1" dirty="0" smtClean="0">
                <a:effectLst/>
              </a:rPr>
              <a:t>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r>
              <a:rPr lang="en-US" altLang="zh-TW" dirty="0"/>
              <a:t>.</a:t>
            </a:r>
            <a:r>
              <a:rPr lang="zh-TW" altLang="zh-TW" dirty="0" smtClean="0"/>
              <a:t>抗癌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zh-TW" dirty="0" smtClean="0"/>
              <a:t>促進</a:t>
            </a:r>
            <a:r>
              <a:rPr lang="zh-TW" altLang="zh-TW" dirty="0"/>
              <a:t>透皮吸收</a:t>
            </a:r>
            <a:r>
              <a:rPr lang="zh-TW" altLang="zh-TW" dirty="0" smtClean="0"/>
              <a:t>作用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zh-TW" dirty="0"/>
              <a:t>對中樞神經系統的作用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1695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薄荷的副作用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薄荷含揮發油</a:t>
            </a:r>
            <a:r>
              <a:rPr lang="en-US" dirty="0" smtClean="0"/>
              <a:t>1</a:t>
            </a:r>
            <a:r>
              <a:rPr lang="zh-TW" altLang="en-US" dirty="0" smtClean="0"/>
              <a:t>～</a:t>
            </a:r>
            <a:r>
              <a:rPr lang="en-US" dirty="0" smtClean="0"/>
              <a:t>3%</a:t>
            </a:r>
            <a:r>
              <a:rPr lang="zh-TW" altLang="en-US" dirty="0" smtClean="0"/>
              <a:t>，油中含薄荷醇</a:t>
            </a:r>
            <a:r>
              <a:rPr lang="en-US" dirty="0" smtClean="0"/>
              <a:t>(</a:t>
            </a:r>
            <a:r>
              <a:rPr lang="zh-TW" altLang="en-US" dirty="0" smtClean="0"/>
              <a:t>薄荷腦</a:t>
            </a:r>
            <a:r>
              <a:rPr lang="en-US" dirty="0" smtClean="0"/>
              <a:t>)80%</a:t>
            </a:r>
            <a:r>
              <a:rPr lang="zh-TW" altLang="en-US" dirty="0" smtClean="0"/>
              <a:t>左右，服薄荷腦</a:t>
            </a:r>
            <a:r>
              <a:rPr lang="en-US" dirty="0" smtClean="0"/>
              <a:t>20</a:t>
            </a:r>
            <a:r>
              <a:rPr lang="zh-TW" altLang="en-US" dirty="0" smtClean="0"/>
              <a:t>毫升可致嚴重中毒。中毒常因過量服用所致。</a:t>
            </a:r>
          </a:p>
          <a:p>
            <a:r>
              <a:rPr lang="zh-TW" altLang="en-US" dirty="0" smtClean="0"/>
              <a:t>中毒表現：多在進食后</a:t>
            </a:r>
            <a:r>
              <a:rPr lang="en-US" dirty="0" smtClean="0"/>
              <a:t>10</a:t>
            </a:r>
            <a:r>
              <a:rPr lang="zh-TW" altLang="en-US" dirty="0" smtClean="0"/>
              <a:t>餘分鐘至數小時發病。表现為噁心、嘔吐、腹痛、頭昏、手足麻木、步態不稳、昏睡、昏迷等。部分患者可出現喉頭痙攣、呼吸慢、呼吸道分泌物增加、血壓下降等。可能發生過敏性皮膚改變。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旅程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旅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417</TotalTime>
  <Words>433</Words>
  <Application>Microsoft Office PowerPoint</Application>
  <PresentationFormat>如螢幕大小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华文楷体</vt:lpstr>
      <vt:lpstr>微軟正黑體</vt:lpstr>
      <vt:lpstr>Franklin Gothic Book</vt:lpstr>
      <vt:lpstr>Franklin Gothic Medium</vt:lpstr>
      <vt:lpstr>Wingdings 2</vt:lpstr>
      <vt:lpstr>旅程</vt:lpstr>
      <vt:lpstr>中草藥發展與用藥安全</vt:lpstr>
      <vt:lpstr>薄荷介紹</vt:lpstr>
      <vt:lpstr>常見種類</vt:lpstr>
      <vt:lpstr>薄荷成分及功效</vt:lpstr>
      <vt:lpstr> 工業用途 </vt:lpstr>
      <vt:lpstr>西藥用途 </vt:lpstr>
      <vt:lpstr>中藥用途</vt:lpstr>
      <vt:lpstr>應用發展</vt:lpstr>
      <vt:lpstr>薄荷的副作用</vt:lpstr>
      <vt:lpstr>食用方法</vt:lpstr>
      <vt:lpstr>Q&amp;A</vt:lpstr>
      <vt:lpstr>參考資料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中草藥發展與用藥安全</dc:title>
  <dc:creator>user</dc:creator>
  <cp:lastModifiedBy>王建智</cp:lastModifiedBy>
  <cp:revision>32</cp:revision>
  <dcterms:created xsi:type="dcterms:W3CDTF">2015-12-05T09:58:40Z</dcterms:created>
  <dcterms:modified xsi:type="dcterms:W3CDTF">2015-12-29T09:14:37Z</dcterms:modified>
</cp:coreProperties>
</file>