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7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80A19-829E-4559-A5D3-9F24AD4A84AA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C0429-DBAC-45BB-9ABE-FFDF486F50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52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74A-38D6-410A-8CEC-E5E950AB81CB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7B9-088D-4921-A7F5-B47D653620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83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74A-38D6-410A-8CEC-E5E950AB81CB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7B9-088D-4921-A7F5-B47D653620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70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74A-38D6-410A-8CEC-E5E950AB81CB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7B9-088D-4921-A7F5-B47D653620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21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74A-38D6-410A-8CEC-E5E950AB81CB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7B9-088D-4921-A7F5-B47D653620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76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74A-38D6-410A-8CEC-E5E950AB81CB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7B9-088D-4921-A7F5-B47D653620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61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74A-38D6-410A-8CEC-E5E950AB81CB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7B9-088D-4921-A7F5-B47D653620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72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74A-38D6-410A-8CEC-E5E950AB81CB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7B9-088D-4921-A7F5-B47D653620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98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74A-38D6-410A-8CEC-E5E950AB81CB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7B9-088D-4921-A7F5-B47D653620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1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74A-38D6-410A-8CEC-E5E950AB81CB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7B9-088D-4921-A7F5-B47D653620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92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74A-38D6-410A-8CEC-E5E950AB81CB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7B9-088D-4921-A7F5-B47D653620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85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74A-38D6-410A-8CEC-E5E950AB81CB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7B9-088D-4921-A7F5-B47D653620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19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BF74A-38D6-410A-8CEC-E5E950AB81CB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857B9-088D-4921-A7F5-B47D653620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6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047207"/>
            <a:ext cx="7772400" cy="1470025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Premiere </a:t>
            </a:r>
            <a:r>
              <a:rPr lang="zh-TW" altLang="en-US" b="1" dirty="0" smtClean="0">
                <a:solidFill>
                  <a:schemeClr val="bg1"/>
                </a:solidFill>
              </a:rPr>
              <a:t>剪輯教學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t="3280" r="3308" b="6000"/>
          <a:stretch/>
        </p:blipFill>
        <p:spPr>
          <a:xfrm>
            <a:off x="3563888" y="1958975"/>
            <a:ext cx="201622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3"/>
          <a:stretch/>
        </p:blipFill>
        <p:spPr bwMode="auto">
          <a:xfrm>
            <a:off x="0" y="1268760"/>
            <a:ext cx="9083692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23528" y="2132856"/>
            <a:ext cx="1296144" cy="2232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66118" y="3248980"/>
            <a:ext cx="14109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</a:rPr>
              <a:t>Double</a:t>
            </a:r>
          </a:p>
          <a:p>
            <a:r>
              <a:rPr lang="en-US" altLang="zh-TW" sz="3200" b="1" dirty="0" smtClean="0">
                <a:solidFill>
                  <a:schemeClr val="bg1"/>
                </a:solidFill>
              </a:rPr>
              <a:t>   Click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11760" y="192146"/>
            <a:ext cx="4792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 smtClean="0">
                <a:solidFill>
                  <a:schemeClr val="bg1"/>
                </a:solidFill>
              </a:rPr>
              <a:t>STEP1</a:t>
            </a:r>
            <a:r>
              <a:rPr lang="zh-TW" altLang="en-US" sz="4800" b="1" dirty="0" smtClean="0">
                <a:solidFill>
                  <a:schemeClr val="bg1"/>
                </a:solidFill>
              </a:rPr>
              <a:t>：匯入素材</a:t>
            </a:r>
            <a:endParaRPr lang="zh-TW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"/>
          <a:stretch/>
        </p:blipFill>
        <p:spPr>
          <a:xfrm>
            <a:off x="7391" y="1484771"/>
            <a:ext cx="9180512" cy="5353832"/>
          </a:xfrm>
        </p:spPr>
      </p:pic>
      <p:sp>
        <p:nvSpPr>
          <p:cNvPr id="5" name="矩形 4"/>
          <p:cNvSpPr/>
          <p:nvPr/>
        </p:nvSpPr>
        <p:spPr>
          <a:xfrm>
            <a:off x="2627784" y="1772791"/>
            <a:ext cx="3384376" cy="26642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4932040" y="1359957"/>
            <a:ext cx="720080" cy="41283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666953" y="103692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素材剪輯視窗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491880" y="4077047"/>
            <a:ext cx="270609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941351" y="4077047"/>
            <a:ext cx="270609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059832" y="3644999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IN</a:t>
            </a:r>
            <a:r>
              <a:rPr lang="zh-TW" altLang="en-US" sz="2800" dirty="0" smtClean="0">
                <a:solidFill>
                  <a:schemeClr val="bg1"/>
                </a:solidFill>
              </a:rPr>
              <a:t>點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851920" y="3644999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OUT</a:t>
            </a:r>
            <a:r>
              <a:rPr lang="zh-TW" altLang="en-US" sz="2800" dirty="0" smtClean="0">
                <a:solidFill>
                  <a:schemeClr val="bg1"/>
                </a:solidFill>
              </a:rPr>
              <a:t>點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4445191" y="3598688"/>
            <a:ext cx="826979" cy="219454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619672" y="5740"/>
            <a:ext cx="6029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 smtClean="0">
                <a:solidFill>
                  <a:schemeClr val="bg1"/>
                </a:solidFill>
              </a:rPr>
              <a:t>SETP2</a:t>
            </a:r>
            <a:r>
              <a:rPr lang="zh-TW" altLang="en-US" sz="4800" b="1" dirty="0" smtClean="0">
                <a:solidFill>
                  <a:schemeClr val="bg1"/>
                </a:solidFill>
              </a:rPr>
              <a:t>：剪輯素材檔案</a:t>
            </a:r>
            <a:endParaRPr lang="zh-TW" altLang="en-US" sz="4800" b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86387" y="1036927"/>
            <a:ext cx="2319668" cy="5232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4634279" y="5759438"/>
            <a:ext cx="3590118" cy="523221"/>
            <a:chOff x="5272170" y="5599692"/>
            <a:chExt cx="3590118" cy="523221"/>
          </a:xfrm>
        </p:grpSpPr>
        <p:sp>
          <p:nvSpPr>
            <p:cNvPr id="21" name="文字方塊 20"/>
            <p:cNvSpPr txBox="1"/>
            <p:nvPr/>
          </p:nvSpPr>
          <p:spPr>
            <a:xfrm>
              <a:off x="5292080" y="5661248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</a:rPr>
                <a:t>將剪好的部分拉下來軌道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272170" y="5599692"/>
              <a:ext cx="3590118" cy="523221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02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"/>
          <a:stretch/>
        </p:blipFill>
        <p:spPr>
          <a:xfrm>
            <a:off x="0" y="1895892"/>
            <a:ext cx="9219012" cy="4962108"/>
          </a:xfrm>
        </p:spPr>
      </p:pic>
      <p:sp>
        <p:nvSpPr>
          <p:cNvPr id="5" name="矩形 4"/>
          <p:cNvSpPr/>
          <p:nvPr/>
        </p:nvSpPr>
        <p:spPr>
          <a:xfrm>
            <a:off x="6012160" y="2204864"/>
            <a:ext cx="3168352" cy="27363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7740352" y="1895892"/>
            <a:ext cx="144016" cy="3357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666953" y="132160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剪輯後影片播放視窗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76670" y="1292477"/>
            <a:ext cx="3396886" cy="5232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259632" y="332656"/>
            <a:ext cx="69140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200" b="1" dirty="0" smtClean="0">
                <a:solidFill>
                  <a:schemeClr val="bg1"/>
                </a:solidFill>
              </a:rPr>
              <a:t>SETP3</a:t>
            </a:r>
            <a:r>
              <a:rPr lang="zh-TW" altLang="en-US" sz="4200" b="1" dirty="0" smtClean="0">
                <a:solidFill>
                  <a:schemeClr val="bg1"/>
                </a:solidFill>
              </a:rPr>
              <a:t>：剪輯後檢視影片畫面</a:t>
            </a:r>
            <a:endParaRPr lang="zh-TW" altLang="en-US" sz="4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96752"/>
            <a:ext cx="9180512" cy="56886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7544" y="4221088"/>
            <a:ext cx="8676456" cy="26369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056301" y="436510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影音編輯區</a:t>
            </a:r>
            <a:endParaRPr lang="zh-TW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9632" y="332656"/>
            <a:ext cx="69140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200" b="1" dirty="0" smtClean="0">
                <a:solidFill>
                  <a:schemeClr val="bg1"/>
                </a:solidFill>
              </a:rPr>
              <a:t>SETP4</a:t>
            </a:r>
            <a:r>
              <a:rPr lang="zh-TW" altLang="en-US" sz="4200" b="1" dirty="0" smtClean="0">
                <a:solidFill>
                  <a:schemeClr val="bg1"/>
                </a:solidFill>
              </a:rPr>
              <a:t>：剪輯影片、聲音軌道</a:t>
            </a:r>
            <a:endParaRPr lang="zh-TW" altLang="en-US" sz="4200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46510" y="51394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</a:rPr>
              <a:t>影像軌</a:t>
            </a:r>
            <a:endParaRPr lang="zh-TW" alt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25605" y="558924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FFFF00"/>
                </a:solidFill>
              </a:rPr>
              <a:t>聲音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軌</a:t>
            </a:r>
            <a:endParaRPr lang="zh-TW" alt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259632" y="234785"/>
            <a:ext cx="63754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200" b="1" dirty="0" smtClean="0">
                <a:solidFill>
                  <a:schemeClr val="bg1"/>
                </a:solidFill>
              </a:rPr>
              <a:t>SETP5</a:t>
            </a:r>
            <a:r>
              <a:rPr lang="zh-TW" altLang="en-US" sz="4200" b="1" dirty="0" smtClean="0">
                <a:solidFill>
                  <a:schemeClr val="bg1"/>
                </a:solidFill>
              </a:rPr>
              <a:t>：將聲音與影像分開</a:t>
            </a:r>
            <a:endParaRPr lang="zh-TW" altLang="en-US" sz="4200" b="1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9" b="4015"/>
          <a:stretch/>
        </p:blipFill>
        <p:spPr>
          <a:xfrm>
            <a:off x="-33761" y="973449"/>
            <a:ext cx="9144001" cy="588455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95936" y="1916832"/>
            <a:ext cx="792088" cy="2880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3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1653571" y="476806"/>
            <a:ext cx="58368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200" b="1" dirty="0" smtClean="0">
                <a:solidFill>
                  <a:schemeClr val="bg1"/>
                </a:solidFill>
              </a:rPr>
              <a:t>SETP6</a:t>
            </a:r>
            <a:r>
              <a:rPr lang="zh-TW" altLang="en-US" sz="4200" b="1" dirty="0" smtClean="0">
                <a:solidFill>
                  <a:schemeClr val="bg1"/>
                </a:solidFill>
              </a:rPr>
              <a:t>：加入配樂、旁白</a:t>
            </a:r>
            <a:endParaRPr lang="zh-TW" altLang="en-US" sz="4200" b="1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31640" y="1340768"/>
            <a:ext cx="7037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內含音效類網站 音樂網 可下載通常都可用於小作業 不得有商業</a:t>
            </a:r>
            <a:r>
              <a:rPr lang="zh-TW" altLang="en-US" dirty="0" smtClean="0">
                <a:solidFill>
                  <a:schemeClr val="bg1"/>
                </a:solidFill>
              </a:rPr>
              <a:t>行為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  </a:t>
            </a:r>
            <a:r>
              <a:rPr lang="en-US" altLang="zh-TW" dirty="0" smtClean="0">
                <a:solidFill>
                  <a:schemeClr val="bg1"/>
                </a:solidFill>
              </a:rPr>
              <a:t>https://free.com.tw/creative-common-music-download/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32962" r="33581" b="5969"/>
          <a:stretch/>
        </p:blipFill>
        <p:spPr bwMode="auto">
          <a:xfrm>
            <a:off x="998959" y="2132856"/>
            <a:ext cx="7370185" cy="446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2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9" y="34305"/>
            <a:ext cx="4220044" cy="6823695"/>
          </a:xfrm>
        </p:spPr>
      </p:pic>
      <p:sp>
        <p:nvSpPr>
          <p:cNvPr id="5" name="文字方塊 4"/>
          <p:cNvSpPr txBox="1"/>
          <p:nvPr/>
        </p:nvSpPr>
        <p:spPr>
          <a:xfrm>
            <a:off x="4255938" y="1124744"/>
            <a:ext cx="47596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200" b="1" dirty="0" smtClean="0">
                <a:solidFill>
                  <a:schemeClr val="bg1"/>
                </a:solidFill>
              </a:rPr>
              <a:t>SETP7</a:t>
            </a:r>
            <a:r>
              <a:rPr lang="zh-TW" altLang="en-US" sz="4200" b="1" dirty="0" smtClean="0">
                <a:solidFill>
                  <a:schemeClr val="bg1"/>
                </a:solidFill>
              </a:rPr>
              <a:t>：將影片配上</a:t>
            </a:r>
            <a:endParaRPr lang="en-US" altLang="zh-TW" sz="4200" b="1" dirty="0" smtClean="0">
              <a:solidFill>
                <a:schemeClr val="bg1"/>
              </a:solidFill>
            </a:endParaRPr>
          </a:p>
          <a:p>
            <a:r>
              <a:rPr lang="zh-TW" altLang="en-US" sz="4200" b="1" dirty="0">
                <a:solidFill>
                  <a:schemeClr val="bg1"/>
                </a:solidFill>
              </a:rPr>
              <a:t> </a:t>
            </a:r>
            <a:r>
              <a:rPr lang="zh-TW" altLang="en-US" sz="4200" b="1" dirty="0" smtClean="0">
                <a:solidFill>
                  <a:schemeClr val="bg1"/>
                </a:solidFill>
              </a:rPr>
              <a:t>               字幕</a:t>
            </a:r>
            <a:endParaRPr lang="zh-TW" altLang="en-US" sz="4200" b="1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355976" y="2742599"/>
            <a:ext cx="48789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chemeClr val="bg1"/>
                </a:solidFill>
              </a:rPr>
              <a:t>(</a:t>
            </a:r>
            <a:r>
              <a:rPr lang="zh-TW" altLang="en-US" sz="2600" dirty="0" smtClean="0">
                <a:solidFill>
                  <a:schemeClr val="bg1"/>
                </a:solidFill>
              </a:rPr>
              <a:t>紅框裡點右鍵</a:t>
            </a:r>
            <a:r>
              <a:rPr lang="zh-TW" altLang="en-US" sz="2600" dirty="0" smtClean="0">
                <a:solidFill>
                  <a:schemeClr val="bg1"/>
                </a:solidFill>
              </a:rPr>
              <a:t>選</a:t>
            </a:r>
            <a:r>
              <a:rPr lang="en-US" altLang="zh-TW" sz="2600" dirty="0">
                <a:solidFill>
                  <a:schemeClr val="bg1"/>
                </a:solidFill>
              </a:rPr>
              <a:t>New </a:t>
            </a:r>
            <a:r>
              <a:rPr lang="en-US" altLang="zh-TW" sz="2600" dirty="0" smtClean="0">
                <a:solidFill>
                  <a:schemeClr val="bg1"/>
                </a:solidFill>
              </a:rPr>
              <a:t>Item/Title)</a:t>
            </a:r>
            <a:endParaRPr lang="zh-TW" altLang="en-US" sz="26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04664"/>
            <a:ext cx="3779912" cy="3384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1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97</TotalTime>
  <Words>112</Words>
  <Application>Microsoft Office PowerPoint</Application>
  <PresentationFormat>如螢幕大小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新細明體</vt:lpstr>
      <vt:lpstr>Arial</vt:lpstr>
      <vt:lpstr>Calibri</vt:lpstr>
      <vt:lpstr>Office 佈景主題</vt:lpstr>
      <vt:lpstr>Premiere 剪輯教學</vt:lpstr>
      <vt:lpstr>PowerPoint 簡報</vt:lpstr>
      <vt:lpstr>PowerPoint 簡報</vt:lpstr>
      <vt:lpstr>PowerPoint 簡報</vt:lpstr>
      <vt:lpstr>PowerPoint 簡報</vt:lpstr>
      <vt:lpstr>PowerPoint 簡報</vt:lpstr>
      <vt:lpstr>SETP6：加入配樂、旁白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Blue</dc:creator>
  <cp:lastModifiedBy>User</cp:lastModifiedBy>
  <cp:revision>14</cp:revision>
  <dcterms:created xsi:type="dcterms:W3CDTF">2015-12-01T13:36:07Z</dcterms:created>
  <dcterms:modified xsi:type="dcterms:W3CDTF">2015-12-01T15:27:54Z</dcterms:modified>
</cp:coreProperties>
</file>