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7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80A19-829E-4559-A5D3-9F24AD4A84AA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0429-DBAC-45BB-9ABE-FFDF486F50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952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83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70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218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276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6612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472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98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81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92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859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2197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BF74A-38D6-410A-8CEC-E5E950AB81C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857B9-088D-4921-A7F5-B47D653620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569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047207"/>
            <a:ext cx="7772400" cy="1470025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</a:rPr>
              <a:t>Premiere </a:t>
            </a:r>
            <a:r>
              <a:rPr lang="zh-TW" altLang="en-US" b="1" dirty="0" smtClean="0">
                <a:solidFill>
                  <a:schemeClr val="bg1"/>
                </a:solidFill>
              </a:rPr>
              <a:t>剪輯教學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" t="3280" r="3308" b="6000"/>
          <a:stretch/>
        </p:blipFill>
        <p:spPr>
          <a:xfrm>
            <a:off x="3563888" y="1958975"/>
            <a:ext cx="201622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7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3"/>
          <a:stretch/>
        </p:blipFill>
        <p:spPr bwMode="auto">
          <a:xfrm>
            <a:off x="0" y="1268760"/>
            <a:ext cx="9083692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23528" y="2132856"/>
            <a:ext cx="1296144" cy="22322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66118" y="3248980"/>
            <a:ext cx="14109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solidFill>
                  <a:schemeClr val="bg1"/>
                </a:solidFill>
              </a:rPr>
              <a:t>Double</a:t>
            </a:r>
          </a:p>
          <a:p>
            <a:r>
              <a:rPr lang="en-US" altLang="zh-TW" sz="3200" b="1" dirty="0" smtClean="0">
                <a:solidFill>
                  <a:schemeClr val="bg1"/>
                </a:solidFill>
              </a:rPr>
              <a:t>   Click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411760" y="192146"/>
            <a:ext cx="47920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 smtClean="0">
                <a:solidFill>
                  <a:schemeClr val="bg1"/>
                </a:solidFill>
              </a:rPr>
              <a:t>STEP1</a:t>
            </a:r>
            <a:r>
              <a:rPr lang="zh-TW" altLang="en-US" sz="4800" b="1" dirty="0" smtClean="0">
                <a:solidFill>
                  <a:schemeClr val="bg1"/>
                </a:solidFill>
              </a:rPr>
              <a:t>：匯入素材</a:t>
            </a:r>
            <a:endParaRPr lang="zh-TW" altLang="en-US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3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1"/>
          <a:stretch/>
        </p:blipFill>
        <p:spPr>
          <a:xfrm>
            <a:off x="7391" y="1484771"/>
            <a:ext cx="9180512" cy="5353832"/>
          </a:xfrm>
        </p:spPr>
      </p:pic>
      <p:sp>
        <p:nvSpPr>
          <p:cNvPr id="5" name="矩形 4"/>
          <p:cNvSpPr/>
          <p:nvPr/>
        </p:nvSpPr>
        <p:spPr>
          <a:xfrm>
            <a:off x="2627784" y="1772791"/>
            <a:ext cx="3384376" cy="26642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/>
          <p:cNvCxnSpPr/>
          <p:nvPr/>
        </p:nvCxnSpPr>
        <p:spPr>
          <a:xfrm flipV="1">
            <a:off x="4932040" y="1359957"/>
            <a:ext cx="720080" cy="41283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5666953" y="103692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</a:rPr>
              <a:t>素材剪輯視窗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3491880" y="4077047"/>
            <a:ext cx="270609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941351" y="4077047"/>
            <a:ext cx="270609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3059832" y="3644999"/>
            <a:ext cx="865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chemeClr val="bg1"/>
                </a:solidFill>
              </a:rPr>
              <a:t>IN</a:t>
            </a:r>
            <a:r>
              <a:rPr lang="zh-TW" altLang="en-US" sz="2800" dirty="0" smtClean="0">
                <a:solidFill>
                  <a:schemeClr val="bg1"/>
                </a:solidFill>
              </a:rPr>
              <a:t>點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851920" y="3644999"/>
            <a:ext cx="1186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chemeClr val="bg1"/>
                </a:solidFill>
              </a:rPr>
              <a:t>OUT</a:t>
            </a:r>
            <a:r>
              <a:rPr lang="zh-TW" altLang="en-US" sz="2800" dirty="0" smtClean="0">
                <a:solidFill>
                  <a:schemeClr val="bg1"/>
                </a:solidFill>
              </a:rPr>
              <a:t>點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  <p:cxnSp>
        <p:nvCxnSpPr>
          <p:cNvPr id="14" name="直線單箭頭接點 13"/>
          <p:cNvCxnSpPr/>
          <p:nvPr/>
        </p:nvCxnSpPr>
        <p:spPr>
          <a:xfrm flipH="1">
            <a:off x="4445191" y="3598688"/>
            <a:ext cx="826979" cy="219454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1619672" y="5740"/>
            <a:ext cx="6029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 smtClean="0">
                <a:solidFill>
                  <a:schemeClr val="bg1"/>
                </a:solidFill>
              </a:rPr>
              <a:t>SETP2</a:t>
            </a:r>
            <a:r>
              <a:rPr lang="zh-TW" altLang="en-US" sz="4800" b="1" dirty="0" smtClean="0">
                <a:solidFill>
                  <a:schemeClr val="bg1"/>
                </a:solidFill>
              </a:rPr>
              <a:t>：剪輯素材檔案</a:t>
            </a:r>
            <a:endParaRPr lang="zh-TW" altLang="en-US" sz="4800" b="1" dirty="0">
              <a:solidFill>
                <a:schemeClr val="bg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686387" y="1036927"/>
            <a:ext cx="2319668" cy="52322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4634279" y="5759438"/>
            <a:ext cx="3590118" cy="523221"/>
            <a:chOff x="5272170" y="5599692"/>
            <a:chExt cx="3590118" cy="523221"/>
          </a:xfrm>
        </p:grpSpPr>
        <p:sp>
          <p:nvSpPr>
            <p:cNvPr id="21" name="文字方塊 20"/>
            <p:cNvSpPr txBox="1"/>
            <p:nvPr/>
          </p:nvSpPr>
          <p:spPr>
            <a:xfrm>
              <a:off x="5292080" y="5661248"/>
              <a:ext cx="35702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</a:rPr>
                <a:t>將剪好的部分拉下來軌道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5272170" y="5599692"/>
              <a:ext cx="3590118" cy="523221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022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3"/>
          <a:stretch/>
        </p:blipFill>
        <p:spPr>
          <a:xfrm>
            <a:off x="0" y="1895892"/>
            <a:ext cx="9219012" cy="4962108"/>
          </a:xfrm>
        </p:spPr>
      </p:pic>
      <p:sp>
        <p:nvSpPr>
          <p:cNvPr id="5" name="矩形 4"/>
          <p:cNvSpPr/>
          <p:nvPr/>
        </p:nvSpPr>
        <p:spPr>
          <a:xfrm>
            <a:off x="6012160" y="2204864"/>
            <a:ext cx="3168352" cy="273630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/>
          <p:cNvCxnSpPr/>
          <p:nvPr/>
        </p:nvCxnSpPr>
        <p:spPr>
          <a:xfrm flipH="1" flipV="1">
            <a:off x="7740352" y="1895892"/>
            <a:ext cx="144016" cy="33574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5666953" y="1321604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</a:rPr>
              <a:t>剪輯後影片播放視窗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676670" y="1292477"/>
            <a:ext cx="3396886" cy="52322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1259632" y="332656"/>
            <a:ext cx="69140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200" b="1" dirty="0" smtClean="0">
                <a:solidFill>
                  <a:schemeClr val="bg1"/>
                </a:solidFill>
              </a:rPr>
              <a:t>SETP3</a:t>
            </a:r>
            <a:r>
              <a:rPr lang="zh-TW" altLang="en-US" sz="4200" b="1" dirty="0" smtClean="0">
                <a:solidFill>
                  <a:schemeClr val="bg1"/>
                </a:solidFill>
              </a:rPr>
              <a:t>：剪輯後檢視影片畫面</a:t>
            </a:r>
            <a:endParaRPr lang="zh-TW" altLang="en-US" sz="4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196752"/>
            <a:ext cx="9180512" cy="568863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67544" y="4221088"/>
            <a:ext cx="8676456" cy="26369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056301" y="4365104"/>
            <a:ext cx="2749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影音編輯區</a:t>
            </a:r>
            <a:endParaRPr lang="zh-TW" alt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259632" y="332656"/>
            <a:ext cx="69140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200" b="1" dirty="0" smtClean="0">
                <a:solidFill>
                  <a:schemeClr val="bg1"/>
                </a:solidFill>
              </a:rPr>
              <a:t>SETP4</a:t>
            </a:r>
            <a:r>
              <a:rPr lang="zh-TW" altLang="en-US" sz="4200" b="1" dirty="0" smtClean="0">
                <a:solidFill>
                  <a:schemeClr val="bg1"/>
                </a:solidFill>
              </a:rPr>
              <a:t>：剪輯影片、聲音軌道</a:t>
            </a:r>
            <a:endParaRPr lang="zh-TW" altLang="en-US" sz="4200" b="1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046510" y="5139434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solidFill>
                  <a:srgbClr val="FFFF00"/>
                </a:solidFill>
              </a:rPr>
              <a:t>影像軌</a:t>
            </a:r>
            <a:endParaRPr lang="zh-TW" altLang="en-US" sz="2000" b="1" dirty="0">
              <a:solidFill>
                <a:srgbClr val="FFFF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025605" y="558924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FFFF00"/>
                </a:solidFill>
              </a:rPr>
              <a:t>聲音</a:t>
            </a:r>
            <a:r>
              <a:rPr lang="zh-TW" altLang="en-US" sz="2000" b="1" dirty="0" smtClean="0">
                <a:solidFill>
                  <a:srgbClr val="FFFF00"/>
                </a:solidFill>
              </a:rPr>
              <a:t>軌</a:t>
            </a:r>
            <a:endParaRPr lang="zh-TW" alt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38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259632" y="234785"/>
            <a:ext cx="63754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200" b="1" dirty="0" smtClean="0">
                <a:solidFill>
                  <a:schemeClr val="bg1"/>
                </a:solidFill>
              </a:rPr>
              <a:t>SETP5</a:t>
            </a:r>
            <a:r>
              <a:rPr lang="zh-TW" altLang="en-US" sz="4200" b="1" dirty="0" smtClean="0">
                <a:solidFill>
                  <a:schemeClr val="bg1"/>
                </a:solidFill>
              </a:rPr>
              <a:t>：將聲音與影像分開</a:t>
            </a:r>
            <a:endParaRPr lang="zh-TW" altLang="en-US" sz="4200" b="1" dirty="0">
              <a:solidFill>
                <a:schemeClr val="bg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9" b="4015"/>
          <a:stretch/>
        </p:blipFill>
        <p:spPr>
          <a:xfrm>
            <a:off x="-33761" y="973449"/>
            <a:ext cx="9144001" cy="588455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995936" y="1916832"/>
            <a:ext cx="792088" cy="2880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833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 txBox="1">
            <a:spLocks noGrp="1"/>
          </p:cNvSpPr>
          <p:nvPr>
            <p:ph type="title"/>
          </p:nvPr>
        </p:nvSpPr>
        <p:spPr>
          <a:xfrm>
            <a:off x="1653571" y="476806"/>
            <a:ext cx="58368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200" b="1" dirty="0" smtClean="0">
                <a:solidFill>
                  <a:schemeClr val="bg1"/>
                </a:solidFill>
              </a:rPr>
              <a:t>SETP6</a:t>
            </a:r>
            <a:r>
              <a:rPr lang="zh-TW" altLang="en-US" sz="4200" b="1" dirty="0" smtClean="0">
                <a:solidFill>
                  <a:schemeClr val="bg1"/>
                </a:solidFill>
              </a:rPr>
              <a:t>：加入配樂、旁白</a:t>
            </a:r>
            <a:endParaRPr lang="zh-TW" altLang="en-US" sz="4200" b="1" dirty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331640" y="1340768"/>
            <a:ext cx="7037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內含音效類網站 音樂網 可下載通常都可用於小作業 不得有商業</a:t>
            </a:r>
            <a:r>
              <a:rPr lang="zh-TW" altLang="en-US" dirty="0" smtClean="0">
                <a:solidFill>
                  <a:schemeClr val="bg1"/>
                </a:solidFill>
              </a:rPr>
              <a:t>行為</a:t>
            </a:r>
            <a:endParaRPr lang="en-US" altLang="zh-TW" dirty="0" smtClean="0">
              <a:solidFill>
                <a:schemeClr val="bg1"/>
              </a:solidFill>
            </a:endParaRPr>
          </a:p>
          <a:p>
            <a:r>
              <a:rPr lang="zh-TW" altLang="en-US" dirty="0" smtClean="0">
                <a:solidFill>
                  <a:schemeClr val="bg1"/>
                </a:solidFill>
              </a:rPr>
              <a:t>         </a:t>
            </a:r>
            <a:r>
              <a:rPr lang="en-US" altLang="zh-TW" dirty="0" smtClean="0">
                <a:solidFill>
                  <a:schemeClr val="bg1"/>
                </a:solidFill>
              </a:rPr>
              <a:t>https://free.com.tw/creative-common-music-download/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32962" r="33581" b="5969"/>
          <a:stretch/>
        </p:blipFill>
        <p:spPr bwMode="auto">
          <a:xfrm>
            <a:off x="998959" y="2132856"/>
            <a:ext cx="7370185" cy="446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2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99" y="34305"/>
            <a:ext cx="4220044" cy="6823695"/>
          </a:xfrm>
        </p:spPr>
      </p:pic>
      <p:sp>
        <p:nvSpPr>
          <p:cNvPr id="5" name="文字方塊 4"/>
          <p:cNvSpPr txBox="1"/>
          <p:nvPr/>
        </p:nvSpPr>
        <p:spPr>
          <a:xfrm>
            <a:off x="4255938" y="1124744"/>
            <a:ext cx="47596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200" b="1" dirty="0" smtClean="0">
                <a:solidFill>
                  <a:schemeClr val="bg1"/>
                </a:solidFill>
              </a:rPr>
              <a:t>SETP7</a:t>
            </a:r>
            <a:r>
              <a:rPr lang="zh-TW" altLang="en-US" sz="4200" b="1" dirty="0" smtClean="0">
                <a:solidFill>
                  <a:schemeClr val="bg1"/>
                </a:solidFill>
              </a:rPr>
              <a:t>：將影片配上</a:t>
            </a:r>
            <a:endParaRPr lang="en-US" altLang="zh-TW" sz="4200" b="1" dirty="0" smtClean="0">
              <a:solidFill>
                <a:schemeClr val="bg1"/>
              </a:solidFill>
            </a:endParaRPr>
          </a:p>
          <a:p>
            <a:r>
              <a:rPr lang="zh-TW" altLang="en-US" sz="4200" b="1" dirty="0">
                <a:solidFill>
                  <a:schemeClr val="bg1"/>
                </a:solidFill>
              </a:rPr>
              <a:t> </a:t>
            </a:r>
            <a:r>
              <a:rPr lang="zh-TW" altLang="en-US" sz="4200" b="1" dirty="0" smtClean="0">
                <a:solidFill>
                  <a:schemeClr val="bg1"/>
                </a:solidFill>
              </a:rPr>
              <a:t>               字幕</a:t>
            </a:r>
            <a:endParaRPr lang="zh-TW" altLang="en-US" sz="4200" b="1" dirty="0">
              <a:solidFill>
                <a:schemeClr val="bg1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355976" y="2742599"/>
            <a:ext cx="48789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chemeClr val="bg1"/>
                </a:solidFill>
              </a:rPr>
              <a:t>(</a:t>
            </a:r>
            <a:r>
              <a:rPr lang="zh-TW" altLang="en-US" sz="2600" dirty="0" smtClean="0">
                <a:solidFill>
                  <a:schemeClr val="bg1"/>
                </a:solidFill>
              </a:rPr>
              <a:t>紅框裡點右鍵</a:t>
            </a:r>
            <a:r>
              <a:rPr lang="zh-TW" altLang="en-US" sz="2600" dirty="0" smtClean="0">
                <a:solidFill>
                  <a:schemeClr val="bg1"/>
                </a:solidFill>
              </a:rPr>
              <a:t>選</a:t>
            </a:r>
            <a:r>
              <a:rPr lang="en-US" altLang="zh-TW" sz="2600" dirty="0">
                <a:solidFill>
                  <a:schemeClr val="bg1"/>
                </a:solidFill>
              </a:rPr>
              <a:t>New </a:t>
            </a:r>
            <a:r>
              <a:rPr lang="en-US" altLang="zh-TW" sz="2600" dirty="0" smtClean="0">
                <a:solidFill>
                  <a:schemeClr val="bg1"/>
                </a:solidFill>
              </a:rPr>
              <a:t>Item/Title)</a:t>
            </a:r>
            <a:endParaRPr lang="zh-TW" altLang="en-US" sz="2600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404664"/>
            <a:ext cx="3779912" cy="33843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12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97</TotalTime>
  <Words>112</Words>
  <Application>Microsoft Office PowerPoint</Application>
  <PresentationFormat>如螢幕大小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新細明體</vt:lpstr>
      <vt:lpstr>Arial</vt:lpstr>
      <vt:lpstr>Calibri</vt:lpstr>
      <vt:lpstr>Office 佈景主題</vt:lpstr>
      <vt:lpstr>Premiere 剪輯教學</vt:lpstr>
      <vt:lpstr>PowerPoint 簡報</vt:lpstr>
      <vt:lpstr>PowerPoint 簡報</vt:lpstr>
      <vt:lpstr>PowerPoint 簡報</vt:lpstr>
      <vt:lpstr>PowerPoint 簡報</vt:lpstr>
      <vt:lpstr>PowerPoint 簡報</vt:lpstr>
      <vt:lpstr>SETP6：加入配樂、旁白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Blue</dc:creator>
  <cp:lastModifiedBy>User</cp:lastModifiedBy>
  <cp:revision>14</cp:revision>
  <dcterms:created xsi:type="dcterms:W3CDTF">2015-12-01T13:36:07Z</dcterms:created>
  <dcterms:modified xsi:type="dcterms:W3CDTF">2015-12-01T15:27:54Z</dcterms:modified>
</cp:coreProperties>
</file>