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6" autoAdjust="0"/>
    <p:restoredTop sz="94660"/>
  </p:normalViewPr>
  <p:slideViewPr>
    <p:cSldViewPr>
      <p:cViewPr varScale="1">
        <p:scale>
          <a:sx n="49" d="100"/>
          <a:sy n="49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FC4C-E2C1-49A8-9BB9-EAED8082AC32}" type="datetimeFigureOut">
              <a:rPr lang="zh-TW" altLang="en-US" smtClean="0"/>
              <a:pPr/>
              <a:t>2016/1/2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FAB2-93EF-436C-BAAB-4228628E9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FC4C-E2C1-49A8-9BB9-EAED8082AC32}" type="datetimeFigureOut">
              <a:rPr lang="zh-TW" altLang="en-US" smtClean="0"/>
              <a:pPr/>
              <a:t>2016/1/2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FAB2-93EF-436C-BAAB-4228628E9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FC4C-E2C1-49A8-9BB9-EAED8082AC32}" type="datetimeFigureOut">
              <a:rPr lang="zh-TW" altLang="en-US" smtClean="0"/>
              <a:pPr/>
              <a:t>2016/1/2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FAB2-93EF-436C-BAAB-4228628E9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FC4C-E2C1-49A8-9BB9-EAED8082AC32}" type="datetimeFigureOut">
              <a:rPr lang="zh-TW" altLang="en-US" smtClean="0"/>
              <a:pPr/>
              <a:t>2016/1/2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FAB2-93EF-436C-BAAB-4228628E9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FC4C-E2C1-49A8-9BB9-EAED8082AC32}" type="datetimeFigureOut">
              <a:rPr lang="zh-TW" altLang="en-US" smtClean="0"/>
              <a:pPr/>
              <a:t>2016/1/2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FAB2-93EF-436C-BAAB-4228628E9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FC4C-E2C1-49A8-9BB9-EAED8082AC32}" type="datetimeFigureOut">
              <a:rPr lang="zh-TW" altLang="en-US" smtClean="0"/>
              <a:pPr/>
              <a:t>2016/1/2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FAB2-93EF-436C-BAAB-4228628E9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FC4C-E2C1-49A8-9BB9-EAED8082AC32}" type="datetimeFigureOut">
              <a:rPr lang="zh-TW" altLang="en-US" smtClean="0"/>
              <a:pPr/>
              <a:t>2016/1/2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FAB2-93EF-436C-BAAB-4228628E9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FC4C-E2C1-49A8-9BB9-EAED8082AC32}" type="datetimeFigureOut">
              <a:rPr lang="zh-TW" altLang="en-US" smtClean="0"/>
              <a:pPr/>
              <a:t>2016/1/2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FAB2-93EF-436C-BAAB-4228628E9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FC4C-E2C1-49A8-9BB9-EAED8082AC32}" type="datetimeFigureOut">
              <a:rPr lang="zh-TW" altLang="en-US" smtClean="0"/>
              <a:pPr/>
              <a:t>2016/1/2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FAB2-93EF-436C-BAAB-4228628E9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FC4C-E2C1-49A8-9BB9-EAED8082AC32}" type="datetimeFigureOut">
              <a:rPr lang="zh-TW" altLang="en-US" smtClean="0"/>
              <a:pPr/>
              <a:t>2016/1/2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FAB2-93EF-436C-BAAB-4228628E9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FC4C-E2C1-49A8-9BB9-EAED8082AC32}" type="datetimeFigureOut">
              <a:rPr lang="zh-TW" altLang="en-US" smtClean="0"/>
              <a:pPr/>
              <a:t>2016/1/2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FAB2-93EF-436C-BAAB-4228628E9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9FC4C-E2C1-49A8-9BB9-EAED8082AC32}" type="datetimeFigureOut">
              <a:rPr lang="zh-TW" altLang="en-US" smtClean="0"/>
              <a:pPr/>
              <a:t>2016/1/2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FAB2-93EF-436C-BAAB-4228628E9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南臺汙染源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358246" cy="5072098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穹頂之下 第六組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組員 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4A212043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黃士齊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4A212042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吳承翰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4A212034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洪濬森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抽菸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764704"/>
            <a:ext cx="4644009" cy="2727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362628"/>
            <a:ext cx="5379639" cy="2964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191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附近工地砂土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908720"/>
            <a:ext cx="5904656" cy="2832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885235"/>
            <a:ext cx="5400600" cy="2927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118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三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南臺裡的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汙染源</a:t>
            </a:r>
          </a:p>
        </p:txBody>
      </p:sp>
      <p:pic>
        <p:nvPicPr>
          <p:cNvPr id="8" name="內容版面配置區 7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42983"/>
            <a:ext cx="3982668" cy="53102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" name="圖片 8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2984"/>
            <a:ext cx="4000528" cy="52864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0" name="圓角矩形圖說文字 9"/>
          <p:cNvSpPr/>
          <p:nvPr/>
        </p:nvSpPr>
        <p:spPr>
          <a:xfrm>
            <a:off x="642910" y="1857364"/>
            <a:ext cx="642942" cy="4071966"/>
          </a:xfrm>
          <a:prstGeom prst="wedgeRoundRectCallou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機 車 排 放  廢 氣</a:t>
            </a:r>
            <a:endParaRPr lang="zh-TW" altLang="en-US" sz="3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2285992"/>
            <a:ext cx="4214842" cy="420079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圖片 4" descr="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666029" cy="36433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橢圓形圖說文字 5"/>
          <p:cNvSpPr/>
          <p:nvPr/>
        </p:nvSpPr>
        <p:spPr>
          <a:xfrm>
            <a:off x="2571736" y="928670"/>
            <a:ext cx="4500594" cy="1285884"/>
          </a:xfrm>
          <a:prstGeom prst="wedgeEllipseCallou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同 學 們 抽 菸</a:t>
            </a:r>
            <a:endParaRPr lang="zh-TW" altLang="en-US" sz="3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496" y="2000240"/>
            <a:ext cx="4929222" cy="27829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圖片 4" descr="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857232"/>
            <a:ext cx="3571900" cy="47625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雲朵形圖說文字 5"/>
          <p:cNvSpPr/>
          <p:nvPr/>
        </p:nvSpPr>
        <p:spPr>
          <a:xfrm>
            <a:off x="3357554" y="428604"/>
            <a:ext cx="4357718" cy="1571636"/>
          </a:xfrm>
          <a:prstGeom prst="cloudCallou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工 地 施 工</a:t>
            </a:r>
            <a:endParaRPr lang="zh-TW" altLang="en-US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四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南臺周遭的汙染源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5038" y="1285860"/>
            <a:ext cx="2615078" cy="462334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圖片 4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307891"/>
            <a:ext cx="4429156" cy="46242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圓角矩形 7"/>
          <p:cNvSpPr/>
          <p:nvPr/>
        </p:nvSpPr>
        <p:spPr>
          <a:xfrm>
            <a:off x="1000100" y="5857892"/>
            <a:ext cx="7429552" cy="642942"/>
          </a:xfrm>
          <a:prstGeom prst="roundRec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廟 宇 燒 香、燒 金 紙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0" y="571500"/>
            <a:ext cx="7384240" cy="5554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橢圓形圖說文字 8"/>
          <p:cNvSpPr/>
          <p:nvPr/>
        </p:nvSpPr>
        <p:spPr>
          <a:xfrm>
            <a:off x="2786050" y="714356"/>
            <a:ext cx="4429156" cy="1785950"/>
          </a:xfrm>
          <a:prstGeom prst="wedgeEllipseCallou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火 車 行 駛</a:t>
            </a:r>
            <a:endParaRPr lang="zh-TW" altLang="en-US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571480"/>
            <a:ext cx="7715304" cy="5786478"/>
          </a:xfrm>
          <a:prstGeom prst="rect">
            <a:avLst/>
          </a:prstGeom>
        </p:spPr>
      </p:pic>
      <p:sp>
        <p:nvSpPr>
          <p:cNvPr id="5" name="雲朵形圖說文字 4"/>
          <p:cNvSpPr/>
          <p:nvPr/>
        </p:nvSpPr>
        <p:spPr>
          <a:xfrm>
            <a:off x="2143108" y="642918"/>
            <a:ext cx="4714908" cy="1928826"/>
          </a:xfrm>
          <a:prstGeom prst="cloudCallou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砂 石 未 鋪 蓋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離南臺較遠的汙染源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22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071546"/>
            <a:ext cx="7239000" cy="5429250"/>
          </a:xfrm>
        </p:spPr>
      </p:pic>
      <p:sp>
        <p:nvSpPr>
          <p:cNvPr id="5" name="圓角矩形圖說文字 4"/>
          <p:cNvSpPr/>
          <p:nvPr/>
        </p:nvSpPr>
        <p:spPr>
          <a:xfrm>
            <a:off x="1500166" y="1643050"/>
            <a:ext cx="3643338" cy="1428760"/>
          </a:xfrm>
          <a:prstGeom prst="wedgeRoundRectCallou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安南區焚化爐</a:t>
            </a:r>
            <a:endParaRPr lang="en-US" altLang="zh-TW" sz="3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燒垃圾</a:t>
            </a:r>
            <a:endParaRPr lang="zh-TW" altLang="en-US" sz="3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1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714356"/>
            <a:ext cx="7358114" cy="5518586"/>
          </a:xfrm>
        </p:spPr>
      </p:pic>
      <p:sp>
        <p:nvSpPr>
          <p:cNvPr id="5" name="矩形圖說文字 4"/>
          <p:cNvSpPr/>
          <p:nvPr/>
        </p:nvSpPr>
        <p:spPr>
          <a:xfrm>
            <a:off x="1928794" y="1071546"/>
            <a:ext cx="5429288" cy="785818"/>
          </a:xfrm>
          <a:prstGeom prst="wedgeRectCallou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安 平 港 漁 船 行 駛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目錄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04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南臺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汙染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源從何而來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二、空氣、噪音汙染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三、南臺的汙染源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四、南臺周遭的汙染源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、離南臺較遠的汙染源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5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5000" b="1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5000" b="1" dirty="0" smtClean="0">
                <a:latin typeface="微軟正黑體" pitchFamily="34" charset="-120"/>
                <a:ea typeface="微軟正黑體" pitchFamily="34" charset="-120"/>
              </a:rPr>
              <a:t>環境保護 </a:t>
            </a:r>
            <a:r>
              <a:rPr lang="en-US" altLang="zh-TW" sz="5000" b="1" dirty="0" smtClean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5000" b="1" dirty="0" smtClean="0">
                <a:latin typeface="微軟正黑體" pitchFamily="34" charset="-120"/>
                <a:ea typeface="微軟正黑體" pitchFamily="34" charset="-120"/>
              </a:rPr>
              <a:t>你我有責</a:t>
            </a:r>
            <a:endParaRPr lang="en-US" altLang="zh-TW" sz="5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5000" b="1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5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5000" dirty="0" smtClean="0">
                <a:latin typeface="標楷體" pitchFamily="65" charset="-120"/>
                <a:ea typeface="標楷體" pitchFamily="65" charset="-120"/>
              </a:rPr>
              <a:t>The  End</a:t>
            </a:r>
            <a:endParaRPr lang="zh-TW" altLang="en-US" sz="5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4290"/>
            <a:ext cx="9144000" cy="688386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500166" y="3357562"/>
            <a:ext cx="5976664" cy="830997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 contourW="38100">
            <a:contourClr>
              <a:schemeClr val="accent3">
                <a:lumMod val="60000"/>
                <a:lumOff val="4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汙染</a:t>
            </a:r>
            <a:r>
              <a:rPr lang="zh-TW" altLang="en-US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源從</a:t>
            </a:r>
            <a:r>
              <a:rPr lang="zh-TW" altLang="en-US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哪裡來</a:t>
            </a:r>
            <a:r>
              <a:rPr lang="en-US" altLang="zh-TW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4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9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125113" cy="59487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噪音汙染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工地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施工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4704"/>
            <a:ext cx="5940152" cy="3099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3" y="3637092"/>
            <a:ext cx="6084168" cy="322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81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汽、機車噪音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933056"/>
            <a:ext cx="6780024" cy="2680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11348"/>
            <a:ext cx="6804248" cy="29375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2490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125113" cy="924475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飛機起飛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的噪聲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290-1101050IT9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14422"/>
            <a:ext cx="6929486" cy="514167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9326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附近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工廠的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運作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聲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139804"/>
            <a:ext cx="8322808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2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86" y="1"/>
            <a:ext cx="9157285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空氣汙染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8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174</Words>
  <Application>Microsoft Office PowerPoint</Application>
  <PresentationFormat>如螢幕大小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南臺汙染源</vt:lpstr>
      <vt:lpstr>目錄</vt:lpstr>
      <vt:lpstr>投影片 3</vt:lpstr>
      <vt:lpstr>噪音汙染</vt:lpstr>
      <vt:lpstr>工地施工</vt:lpstr>
      <vt:lpstr>汽、機車噪音</vt:lpstr>
      <vt:lpstr>飛機起飛的噪聲</vt:lpstr>
      <vt:lpstr>附近工廠的運作聲</vt:lpstr>
      <vt:lpstr>空氣汙染</vt:lpstr>
      <vt:lpstr>抽菸</vt:lpstr>
      <vt:lpstr>附近工地砂土</vt:lpstr>
      <vt:lpstr>三 . 南臺裡的汙染源</vt:lpstr>
      <vt:lpstr>投影片 13</vt:lpstr>
      <vt:lpstr>投影片 14</vt:lpstr>
      <vt:lpstr>四 . 南臺周遭的汙染源</vt:lpstr>
      <vt:lpstr>投影片 16</vt:lpstr>
      <vt:lpstr>投影片 17</vt:lpstr>
      <vt:lpstr>離南臺較遠的汙染源</vt:lpstr>
      <vt:lpstr>投影片 19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南臺汙染源</dc:title>
  <dc:creator>SHAQ</dc:creator>
  <cp:lastModifiedBy>SHAQ</cp:lastModifiedBy>
  <cp:revision>34</cp:revision>
  <dcterms:created xsi:type="dcterms:W3CDTF">2015-12-30T13:37:40Z</dcterms:created>
  <dcterms:modified xsi:type="dcterms:W3CDTF">2016-01-02T09:07:28Z</dcterms:modified>
</cp:coreProperties>
</file>