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76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36" autoAdjust="0"/>
    <p:restoredTop sz="94660"/>
  </p:normalViewPr>
  <p:slideViewPr>
    <p:cSldViewPr>
      <p:cViewPr varScale="1">
        <p:scale>
          <a:sx n="49" d="100"/>
          <a:sy n="49" d="100"/>
        </p:scale>
        <p:origin x="-12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9FC4C-E2C1-49A8-9BB9-EAED8082AC32}" type="datetimeFigureOut">
              <a:rPr lang="zh-TW" altLang="en-US" smtClean="0"/>
              <a:pPr/>
              <a:t>2016/1/2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AFAB2-93EF-436C-BAAB-4228628E99F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71438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南臺汙染源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57158" y="1500174"/>
            <a:ext cx="8358246" cy="5072098"/>
          </a:xfrm>
        </p:spPr>
        <p:txBody>
          <a:bodyPr/>
          <a:lstStyle/>
          <a:p>
            <a:endParaRPr lang="en-US" altLang="zh-TW" dirty="0" smtClean="0"/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穹頂之下 第六組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組員 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4A212043 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黃士齊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4A212042 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吳承翰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4A212034 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洪濬森</a:t>
            </a:r>
            <a:endParaRPr lang="zh-TW" altLang="en-US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125113" cy="924475"/>
          </a:xfrm>
        </p:spPr>
        <p:txBody>
          <a:bodyPr/>
          <a:lstStyle/>
          <a:p>
            <a:pPr algn="ctr"/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抽菸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764704"/>
            <a:ext cx="4644009" cy="27276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3362628"/>
            <a:ext cx="5379639" cy="29641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9191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125113" cy="924475"/>
          </a:xfrm>
        </p:spPr>
        <p:txBody>
          <a:bodyPr/>
          <a:lstStyle/>
          <a:p>
            <a:pPr algn="ctr"/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附近工地砂土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908720"/>
            <a:ext cx="5904656" cy="28324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885235"/>
            <a:ext cx="5400600" cy="29278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1182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三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南臺裡的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汙染源</a:t>
            </a:r>
          </a:p>
        </p:txBody>
      </p:sp>
      <p:pic>
        <p:nvPicPr>
          <p:cNvPr id="8" name="內容版面配置區 7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142983"/>
            <a:ext cx="3982668" cy="531022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9" name="圖片 8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42984"/>
            <a:ext cx="4000528" cy="52864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10" name="圓角矩形圖說文字 9"/>
          <p:cNvSpPr/>
          <p:nvPr/>
        </p:nvSpPr>
        <p:spPr>
          <a:xfrm>
            <a:off x="642910" y="1857364"/>
            <a:ext cx="642942" cy="4071966"/>
          </a:xfrm>
          <a:prstGeom prst="wedgeRoundRectCallout">
            <a:avLst/>
          </a:prstGeom>
          <a:noFill/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機 車 排 放  廢 氣</a:t>
            </a:r>
            <a:endParaRPr lang="zh-TW" altLang="en-US" sz="3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4876" y="2285992"/>
            <a:ext cx="4214842" cy="420079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5" name="圖片 4" descr="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4666029" cy="364333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6" name="橢圓形圖說文字 5"/>
          <p:cNvSpPr/>
          <p:nvPr/>
        </p:nvSpPr>
        <p:spPr>
          <a:xfrm>
            <a:off x="2571736" y="928670"/>
            <a:ext cx="4500594" cy="1285884"/>
          </a:xfrm>
          <a:prstGeom prst="wedgeEllipseCallout">
            <a:avLst/>
          </a:prstGeom>
          <a:noFill/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同 學 們 抽 菸</a:t>
            </a:r>
            <a:endParaRPr lang="zh-TW" altLang="en-US" sz="3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7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00496" y="2000240"/>
            <a:ext cx="4929222" cy="278295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5" name="圖片 4" descr="9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857232"/>
            <a:ext cx="3571900" cy="476253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6" name="雲朵形圖說文字 5"/>
          <p:cNvSpPr/>
          <p:nvPr/>
        </p:nvSpPr>
        <p:spPr>
          <a:xfrm>
            <a:off x="3357554" y="428604"/>
            <a:ext cx="4357718" cy="1571636"/>
          </a:xfrm>
          <a:prstGeom prst="cloudCallou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工 地 施 工</a:t>
            </a:r>
            <a:endParaRPr lang="zh-TW" altLang="en-US" sz="4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四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南臺周遭的汙染源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05038" y="1285860"/>
            <a:ext cx="2615078" cy="462334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5" name="圖片 4" descr="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058" y="1307891"/>
            <a:ext cx="4429156" cy="462428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8" name="圓角矩形 7"/>
          <p:cNvSpPr/>
          <p:nvPr/>
        </p:nvSpPr>
        <p:spPr>
          <a:xfrm>
            <a:off x="1000100" y="5857892"/>
            <a:ext cx="7429552" cy="642942"/>
          </a:xfrm>
          <a:prstGeom prst="roundRect">
            <a:avLst/>
          </a:prstGeom>
          <a:noFill/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廟 宇 燒 香、燒 金 紙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80" y="571500"/>
            <a:ext cx="7384240" cy="5554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橢圓形圖說文字 8"/>
          <p:cNvSpPr/>
          <p:nvPr/>
        </p:nvSpPr>
        <p:spPr>
          <a:xfrm>
            <a:off x="2786050" y="714356"/>
            <a:ext cx="4429156" cy="1785950"/>
          </a:xfrm>
          <a:prstGeom prst="wedgeEllipseCallout">
            <a:avLst/>
          </a:prstGeom>
          <a:noFill/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火 車 行 駛</a:t>
            </a:r>
            <a:endParaRPr lang="zh-TW" altLang="en-US" sz="4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571480"/>
            <a:ext cx="7715304" cy="5786478"/>
          </a:xfrm>
          <a:prstGeom prst="rect">
            <a:avLst/>
          </a:prstGeom>
        </p:spPr>
      </p:pic>
      <p:sp>
        <p:nvSpPr>
          <p:cNvPr id="5" name="雲朵形圖說文字 4"/>
          <p:cNvSpPr/>
          <p:nvPr/>
        </p:nvSpPr>
        <p:spPr>
          <a:xfrm>
            <a:off x="2143108" y="642918"/>
            <a:ext cx="4714908" cy="1928826"/>
          </a:xfrm>
          <a:prstGeom prst="cloudCallout">
            <a:avLst/>
          </a:prstGeom>
          <a:noFill/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砂 石 未 鋪 蓋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03282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離南臺較遠的汙染源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222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1071546"/>
            <a:ext cx="7239000" cy="5429250"/>
          </a:xfrm>
        </p:spPr>
      </p:pic>
      <p:sp>
        <p:nvSpPr>
          <p:cNvPr id="5" name="圓角矩形圖說文字 4"/>
          <p:cNvSpPr/>
          <p:nvPr/>
        </p:nvSpPr>
        <p:spPr>
          <a:xfrm>
            <a:off x="1500166" y="1643050"/>
            <a:ext cx="3643338" cy="1428760"/>
          </a:xfrm>
          <a:prstGeom prst="wedgeRoundRectCallout">
            <a:avLst/>
          </a:prstGeom>
          <a:noFill/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安南區焚化爐</a:t>
            </a:r>
            <a:endParaRPr lang="en-US" altLang="zh-TW" sz="36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6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燒垃圾</a:t>
            </a:r>
            <a:endParaRPr lang="zh-TW" altLang="en-US" sz="3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112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8662" y="714356"/>
            <a:ext cx="7358114" cy="5518586"/>
          </a:xfrm>
        </p:spPr>
      </p:pic>
      <p:sp>
        <p:nvSpPr>
          <p:cNvPr id="5" name="矩形圖說文字 4"/>
          <p:cNvSpPr/>
          <p:nvPr/>
        </p:nvSpPr>
        <p:spPr>
          <a:xfrm>
            <a:off x="1928794" y="1071546"/>
            <a:ext cx="5429288" cy="785818"/>
          </a:xfrm>
          <a:prstGeom prst="wedgeRectCallout">
            <a:avLst/>
          </a:prstGeom>
          <a:noFill/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安 平 港 漁 船 行 駛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目錄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5043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南臺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汙染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源從何而來</a:t>
            </a:r>
            <a:r>
              <a:rPr lang="zh-TW" altLang="en-US" sz="30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000" b="1" dirty="0" smtClean="0">
                <a:latin typeface="微軟正黑體" pitchFamily="34" charset="-120"/>
                <a:ea typeface="微軟正黑體" pitchFamily="34" charset="-120"/>
              </a:rPr>
              <a:t>……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二、空氣、噪音汙染 </a:t>
            </a:r>
            <a:r>
              <a:rPr lang="en-US" altLang="zh-TW" sz="3000" b="1" dirty="0" smtClean="0">
                <a:latin typeface="微軟正黑體" pitchFamily="34" charset="-120"/>
                <a:ea typeface="微軟正黑體" pitchFamily="34" charset="-120"/>
              </a:rPr>
              <a:t>……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三、南臺的汙染源 </a:t>
            </a:r>
            <a:r>
              <a:rPr lang="en-US" altLang="zh-TW" sz="3000" b="1" dirty="0" smtClean="0">
                <a:latin typeface="微軟正黑體" pitchFamily="34" charset="-120"/>
                <a:ea typeface="微軟正黑體" pitchFamily="34" charset="-120"/>
              </a:rPr>
              <a:t>……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四、南臺周遭的汙染源 </a:t>
            </a:r>
            <a:r>
              <a:rPr lang="en-US" altLang="zh-TW" sz="3000" b="1" dirty="0" smtClean="0">
                <a:latin typeface="微軟正黑體" pitchFamily="34" charset="-120"/>
                <a:ea typeface="微軟正黑體" pitchFamily="34" charset="-120"/>
              </a:rPr>
              <a:t>……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、離南臺較遠的汙染源 </a:t>
            </a:r>
            <a:r>
              <a:rPr lang="en-US" altLang="zh-TW" sz="3000" b="1" dirty="0" smtClean="0">
                <a:latin typeface="微軟正黑體" pitchFamily="34" charset="-120"/>
                <a:ea typeface="微軟正黑體" pitchFamily="34" charset="-120"/>
              </a:rPr>
              <a:t>……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sz="30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57916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zh-TW" sz="50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sz="50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en-US" sz="5000" b="1" dirty="0" smtClean="0">
                <a:latin typeface="微軟正黑體" pitchFamily="34" charset="-120"/>
                <a:ea typeface="微軟正黑體" pitchFamily="34" charset="-120"/>
              </a:rPr>
              <a:t>環境保護 </a:t>
            </a:r>
            <a:r>
              <a:rPr lang="en-US" altLang="zh-TW" sz="5000" b="1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5000" b="1" dirty="0" smtClean="0">
                <a:latin typeface="微軟正黑體" pitchFamily="34" charset="-120"/>
                <a:ea typeface="微軟正黑體" pitchFamily="34" charset="-120"/>
              </a:rPr>
              <a:t>你我有責</a:t>
            </a:r>
            <a:endParaRPr lang="en-US" altLang="zh-TW" sz="5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endParaRPr lang="en-US" altLang="zh-TW" sz="50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endParaRPr lang="en-US" altLang="zh-TW" sz="5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en-US" altLang="zh-TW" sz="5000" dirty="0" smtClean="0">
                <a:latin typeface="標楷體" pitchFamily="65" charset="-120"/>
                <a:ea typeface="標楷體" pitchFamily="65" charset="-120"/>
              </a:rPr>
              <a:t>The  End</a:t>
            </a:r>
            <a:endParaRPr lang="zh-TW" altLang="en-US" sz="5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14290"/>
            <a:ext cx="9144000" cy="688386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500166" y="3357562"/>
            <a:ext cx="5976664" cy="830997"/>
          </a:xfrm>
          <a:prstGeom prst="rect">
            <a:avLst/>
          </a:prstGeom>
          <a:noFill/>
          <a:effectLst>
            <a:reflection endPos="0" dir="5400000" sy="-100000" algn="bl" rotWithShape="0"/>
          </a:effectLst>
          <a:scene3d>
            <a:camera prst="orthographicFront"/>
            <a:lightRig rig="threePt" dir="t"/>
          </a:scene3d>
          <a:sp3d contourW="38100">
            <a:contourClr>
              <a:schemeClr val="accent3">
                <a:lumMod val="60000"/>
                <a:lumOff val="40000"/>
              </a:schemeClr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汙染</a:t>
            </a:r>
            <a:r>
              <a:rPr lang="zh-TW" altLang="en-US" sz="48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源從</a:t>
            </a:r>
            <a:r>
              <a:rPr lang="zh-TW" altLang="en-US" sz="48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哪裡來</a:t>
            </a:r>
            <a:r>
              <a:rPr lang="en-US" altLang="zh-TW" sz="48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4800" b="1" dirty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95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125113" cy="59487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噪音汙染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1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125113" cy="924475"/>
          </a:xfrm>
        </p:spPr>
        <p:txBody>
          <a:bodyPr/>
          <a:lstStyle/>
          <a:p>
            <a:pPr algn="ctr"/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工地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施工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64704"/>
            <a:ext cx="5940152" cy="30996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3" y="3637092"/>
            <a:ext cx="6084168" cy="3220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8811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25113" cy="924475"/>
          </a:xfrm>
        </p:spPr>
        <p:txBody>
          <a:bodyPr/>
          <a:lstStyle/>
          <a:p>
            <a:pPr algn="ctr"/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汽、機車噪音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3933056"/>
            <a:ext cx="6780024" cy="26807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211348"/>
            <a:ext cx="6804248" cy="29375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324902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125113" cy="924475"/>
          </a:xfrm>
        </p:spPr>
        <p:txBody>
          <a:bodyPr/>
          <a:lstStyle/>
          <a:p>
            <a:pPr algn="ctr"/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飛機起飛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的噪聲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 descr="290-1101050IT9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214422"/>
            <a:ext cx="6929486" cy="5141679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93266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附近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工廠的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運作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聲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39804"/>
            <a:ext cx="8322808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521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286" y="1"/>
            <a:ext cx="9157285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空氣汙染</a:t>
            </a:r>
            <a:endParaRPr lang="zh-TW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87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174</Words>
  <Application>Microsoft Office PowerPoint</Application>
  <PresentationFormat>如螢幕大小 (4:3)</PresentationFormat>
  <Paragraphs>44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南臺汙染源</vt:lpstr>
      <vt:lpstr>目錄</vt:lpstr>
      <vt:lpstr>投影片 3</vt:lpstr>
      <vt:lpstr>噪音汙染</vt:lpstr>
      <vt:lpstr>工地施工</vt:lpstr>
      <vt:lpstr>汽、機車噪音</vt:lpstr>
      <vt:lpstr>飛機起飛的噪聲</vt:lpstr>
      <vt:lpstr>附近工廠的運作聲</vt:lpstr>
      <vt:lpstr>空氣汙染</vt:lpstr>
      <vt:lpstr>抽菸</vt:lpstr>
      <vt:lpstr>附近工地砂土</vt:lpstr>
      <vt:lpstr>三 . 南臺裡的汙染源</vt:lpstr>
      <vt:lpstr>投影片 13</vt:lpstr>
      <vt:lpstr>投影片 14</vt:lpstr>
      <vt:lpstr>四 . 南臺周遭的汙染源</vt:lpstr>
      <vt:lpstr>投影片 16</vt:lpstr>
      <vt:lpstr>投影片 17</vt:lpstr>
      <vt:lpstr>離南臺較遠的汙染源</vt:lpstr>
      <vt:lpstr>投影片 19</vt:lpstr>
      <vt:lpstr>投影片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南臺汙染源</dc:title>
  <dc:creator>SHAQ</dc:creator>
  <cp:lastModifiedBy>SHAQ</cp:lastModifiedBy>
  <cp:revision>34</cp:revision>
  <dcterms:created xsi:type="dcterms:W3CDTF">2015-12-30T13:37:40Z</dcterms:created>
  <dcterms:modified xsi:type="dcterms:W3CDTF">2016-01-02T09:07:28Z</dcterms:modified>
</cp:coreProperties>
</file>