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74" r:id="rId2"/>
    <p:sldId id="275" r:id="rId3"/>
    <p:sldId id="269" r:id="rId4"/>
    <p:sldId id="271" r:id="rId5"/>
    <p:sldId id="276" r:id="rId6"/>
    <p:sldId id="277" r:id="rId7"/>
    <p:sldId id="389" r:id="rId8"/>
    <p:sldId id="407" r:id="rId9"/>
    <p:sldId id="408" r:id="rId10"/>
    <p:sldId id="409" r:id="rId11"/>
    <p:sldId id="410" r:id="rId12"/>
    <p:sldId id="411" r:id="rId13"/>
    <p:sldId id="412" r:id="rId14"/>
    <p:sldId id="420" r:id="rId15"/>
    <p:sldId id="421" r:id="rId16"/>
    <p:sldId id="422" r:id="rId17"/>
    <p:sldId id="390" r:id="rId18"/>
    <p:sldId id="396" r:id="rId19"/>
    <p:sldId id="414" r:id="rId20"/>
    <p:sldId id="413" r:id="rId21"/>
    <p:sldId id="397" r:id="rId22"/>
    <p:sldId id="415" r:id="rId23"/>
    <p:sldId id="398" r:id="rId24"/>
    <p:sldId id="399" r:id="rId25"/>
    <p:sldId id="416" r:id="rId26"/>
    <p:sldId id="400" r:id="rId27"/>
    <p:sldId id="401" r:id="rId28"/>
    <p:sldId id="402" r:id="rId29"/>
    <p:sldId id="403" r:id="rId30"/>
    <p:sldId id="404" r:id="rId31"/>
    <p:sldId id="405" r:id="rId32"/>
    <p:sldId id="417" r:id="rId33"/>
    <p:sldId id="418" r:id="rId34"/>
    <p:sldId id="419" r:id="rId35"/>
    <p:sldId id="423" r:id="rId36"/>
    <p:sldId id="391" r:id="rId37"/>
    <p:sldId id="392" r:id="rId38"/>
    <p:sldId id="393" r:id="rId39"/>
    <p:sldId id="394" r:id="rId40"/>
    <p:sldId id="395"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預設章節" id="{0FB78F01-4141-4174-B7FC-C009AB8695F3}">
          <p14:sldIdLst>
            <p14:sldId id="256"/>
          </p14:sldIdLst>
        </p14:section>
        <p14:section name="未命名的章節" id="{B6CFB6D5-9ED6-4F81-A627-1782B8917109}">
          <p14:sldIdLst>
            <p14:sldId id="257"/>
            <p14:sldId id="258"/>
            <p14:sldId id="259"/>
            <p14:sldId id="260"/>
            <p14:sldId id="261"/>
            <p14:sldId id="264"/>
            <p14:sldId id="262"/>
            <p14:sldId id="266"/>
            <p14:sldId id="265"/>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B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3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C8679-53C1-4F71-BB62-A52390C8624F}" type="doc">
      <dgm:prSet loTypeId="urn:microsoft.com/office/officeart/2005/8/layout/chevron1" loCatId="process" qsTypeId="urn:microsoft.com/office/officeart/2005/8/quickstyle/simple5" qsCatId="simple" csTypeId="urn:microsoft.com/office/officeart/2005/8/colors/accent1_2" csCatId="accent1" phldr="1"/>
      <dgm:spPr/>
    </dgm:pt>
    <dgm:pt modelId="{5A5F3EEF-8671-4E3F-A192-1C27EE0FF635}">
      <dgm:prSet phldrT="[文字]"/>
      <dgm:spPr>
        <a:solidFill>
          <a:srgbClr val="FFFF00"/>
        </a:solidFill>
      </dgm:spPr>
      <dgm:t>
        <a:bodyPr/>
        <a:lstStyle/>
        <a:p>
          <a:pPr algn="ctr"/>
          <a:r>
            <a:rPr lang="zh-TW" b="1" dirty="0">
              <a:solidFill>
                <a:schemeClr val="tx1"/>
              </a:solidFill>
            </a:rPr>
            <a:t>１</a:t>
          </a:r>
          <a:r>
            <a:rPr lang="en-US" b="1" dirty="0">
              <a:solidFill>
                <a:schemeClr val="tx1"/>
              </a:solidFill>
            </a:rPr>
            <a:t>.</a:t>
          </a:r>
          <a:r>
            <a:rPr lang="zh-TW" b="1" dirty="0">
              <a:solidFill>
                <a:schemeClr val="tx1"/>
              </a:solidFill>
            </a:rPr>
            <a:t>圖卡製作。</a:t>
          </a:r>
          <a:endParaRPr lang="zh-TW" altLang="en-US" b="1" dirty="0">
            <a:solidFill>
              <a:schemeClr val="tx1"/>
            </a:solidFill>
          </a:endParaRPr>
        </a:p>
      </dgm:t>
    </dgm:pt>
    <dgm:pt modelId="{DE301963-2A38-4B57-A512-11D37D547CC4}" type="parTrans" cxnId="{25450823-1CCC-4C58-B82E-9426A4D4FA31}">
      <dgm:prSet/>
      <dgm:spPr/>
      <dgm:t>
        <a:bodyPr/>
        <a:lstStyle/>
        <a:p>
          <a:pPr algn="ctr"/>
          <a:endParaRPr lang="zh-TW" altLang="en-US"/>
        </a:p>
      </dgm:t>
    </dgm:pt>
    <dgm:pt modelId="{11064BD2-6617-4ED0-AD2C-BC5CE78B7AF3}" type="sibTrans" cxnId="{25450823-1CCC-4C58-B82E-9426A4D4FA31}">
      <dgm:prSet/>
      <dgm:spPr/>
      <dgm:t>
        <a:bodyPr/>
        <a:lstStyle/>
        <a:p>
          <a:pPr algn="ctr"/>
          <a:endParaRPr lang="zh-TW" altLang="en-US"/>
        </a:p>
      </dgm:t>
    </dgm:pt>
    <dgm:pt modelId="{8FBC2102-35D7-471F-84CF-D24E4763FC1D}">
      <dgm:prSet phldrT="[文字]"/>
      <dgm:spPr/>
      <dgm:t>
        <a:bodyPr/>
        <a:lstStyle/>
        <a:p>
          <a:pPr algn="ctr"/>
          <a:r>
            <a:rPr lang="zh-TW" dirty="0">
              <a:solidFill>
                <a:schemeClr val="tx2">
                  <a:lumMod val="60000"/>
                  <a:lumOff val="40000"/>
                </a:schemeClr>
              </a:solidFill>
            </a:rPr>
            <a:t>２</a:t>
          </a:r>
          <a:r>
            <a:rPr lang="en-US" dirty="0">
              <a:solidFill>
                <a:schemeClr val="tx2">
                  <a:lumMod val="60000"/>
                  <a:lumOff val="40000"/>
                </a:schemeClr>
              </a:solidFill>
            </a:rPr>
            <a:t>.</a:t>
          </a:r>
          <a:r>
            <a:rPr lang="zh-TW" dirty="0">
              <a:solidFill>
                <a:schemeClr val="tx2">
                  <a:lumMod val="60000"/>
                  <a:lumOff val="40000"/>
                </a:schemeClr>
              </a:solidFill>
            </a:rPr>
            <a:t>產生圖卡特徵檔。</a:t>
          </a:r>
          <a:endParaRPr lang="zh-TW" altLang="en-US" dirty="0">
            <a:solidFill>
              <a:schemeClr val="tx2">
                <a:lumMod val="60000"/>
                <a:lumOff val="40000"/>
              </a:schemeClr>
            </a:solidFill>
          </a:endParaRPr>
        </a:p>
      </dgm:t>
    </dgm:pt>
    <dgm:pt modelId="{A6773318-A290-4CA7-8A6D-F63E23888067}" type="parTrans" cxnId="{EA45E4A2-4E27-4943-A718-2B073FA6371E}">
      <dgm:prSet/>
      <dgm:spPr/>
      <dgm:t>
        <a:bodyPr/>
        <a:lstStyle/>
        <a:p>
          <a:pPr algn="ctr"/>
          <a:endParaRPr lang="zh-TW" altLang="en-US"/>
        </a:p>
      </dgm:t>
    </dgm:pt>
    <dgm:pt modelId="{1E9AA033-0CEB-4D4C-BA9C-1BA93661B543}" type="sibTrans" cxnId="{EA45E4A2-4E27-4943-A718-2B073FA6371E}">
      <dgm:prSet/>
      <dgm:spPr/>
      <dgm:t>
        <a:bodyPr/>
        <a:lstStyle/>
        <a:p>
          <a:pPr algn="ctr"/>
          <a:endParaRPr lang="zh-TW" altLang="en-US"/>
        </a:p>
      </dgm:t>
    </dgm:pt>
    <dgm:pt modelId="{5D2636C6-42B0-4F06-99C3-02FC51BD25A1}">
      <dgm:prSet phldrT="[文字]"/>
      <dgm:spPr/>
      <dgm:t>
        <a:bodyPr/>
        <a:lstStyle/>
        <a:p>
          <a:pPr algn="ctr"/>
          <a:r>
            <a:rPr lang="zh-TW" b="0" dirty="0">
              <a:solidFill>
                <a:schemeClr val="tx2">
                  <a:lumMod val="60000"/>
                  <a:lumOff val="40000"/>
                </a:schemeClr>
              </a:solidFill>
            </a:rPr>
            <a:t>３</a:t>
          </a:r>
          <a:r>
            <a:rPr lang="en-US" b="0" dirty="0">
              <a:solidFill>
                <a:schemeClr val="tx2">
                  <a:lumMod val="60000"/>
                  <a:lumOff val="40000"/>
                </a:schemeClr>
              </a:solidFill>
            </a:rPr>
            <a:t>.</a:t>
          </a:r>
          <a:r>
            <a:rPr lang="zh-TW" b="0" dirty="0">
              <a:solidFill>
                <a:schemeClr val="tx2">
                  <a:lumMod val="60000"/>
                  <a:lumOff val="40000"/>
                </a:schemeClr>
              </a:solidFill>
            </a:rPr>
            <a:t>設定連結成自訂圖卡。</a:t>
          </a:r>
          <a:endParaRPr lang="zh-TW" altLang="en-US" b="0" dirty="0">
            <a:solidFill>
              <a:schemeClr val="tx2">
                <a:lumMod val="60000"/>
                <a:lumOff val="40000"/>
              </a:schemeClr>
            </a:solidFill>
          </a:endParaRPr>
        </a:p>
      </dgm:t>
    </dgm:pt>
    <dgm:pt modelId="{C12BB723-9C6E-4EEC-963B-070B72C39186}" type="parTrans" cxnId="{E08C2DD2-04E0-423C-9B13-232A218C1F76}">
      <dgm:prSet/>
      <dgm:spPr/>
      <dgm:t>
        <a:bodyPr/>
        <a:lstStyle/>
        <a:p>
          <a:pPr algn="ctr"/>
          <a:endParaRPr lang="zh-TW" altLang="en-US"/>
        </a:p>
      </dgm:t>
    </dgm:pt>
    <dgm:pt modelId="{888CBA46-A4E6-4CE7-ACC4-A92070F32616}" type="sibTrans" cxnId="{E08C2DD2-04E0-423C-9B13-232A218C1F76}">
      <dgm:prSet/>
      <dgm:spPr/>
      <dgm:t>
        <a:bodyPr/>
        <a:lstStyle/>
        <a:p>
          <a:pPr algn="ctr"/>
          <a:endParaRPr lang="zh-TW" altLang="en-US"/>
        </a:p>
      </dgm:t>
    </dgm:pt>
    <dgm:pt modelId="{7DCF81C6-EB5E-46CE-BBFA-8AB9A5660585}">
      <dgm:prSet phldrT="[文字]"/>
      <dgm:spPr/>
      <dgm:t>
        <a:bodyPr/>
        <a:lstStyle/>
        <a:p>
          <a:pPr algn="ctr"/>
          <a:r>
            <a:rPr lang="zh-TW" dirty="0">
              <a:solidFill>
                <a:schemeClr val="tx2">
                  <a:lumMod val="60000"/>
                  <a:lumOff val="40000"/>
                </a:schemeClr>
              </a:solidFill>
            </a:rPr>
            <a:t>４</a:t>
          </a:r>
          <a:r>
            <a:rPr lang="en-US" dirty="0">
              <a:solidFill>
                <a:schemeClr val="tx2">
                  <a:lumMod val="60000"/>
                  <a:lumOff val="40000"/>
                </a:schemeClr>
              </a:solidFill>
            </a:rPr>
            <a:t>.</a:t>
          </a:r>
          <a:r>
            <a:rPr lang="zh-TW" dirty="0">
              <a:solidFill>
                <a:schemeClr val="tx2">
                  <a:lumMod val="60000"/>
                  <a:lumOff val="40000"/>
                </a:schemeClr>
              </a:solidFill>
            </a:rPr>
            <a:t>將３</a:t>
          </a:r>
          <a:r>
            <a:rPr lang="en-US" dirty="0">
              <a:solidFill>
                <a:schemeClr val="tx2">
                  <a:lumMod val="60000"/>
                  <a:lumOff val="40000"/>
                </a:schemeClr>
              </a:solidFill>
            </a:rPr>
            <a:t>D</a:t>
          </a:r>
          <a:r>
            <a:rPr lang="zh-TW" dirty="0">
              <a:solidFill>
                <a:schemeClr val="tx2">
                  <a:lumMod val="60000"/>
                  <a:lumOff val="40000"/>
                </a:schemeClr>
              </a:solidFill>
            </a:rPr>
            <a:t>模組顯下於實境中。</a:t>
          </a:r>
          <a:endParaRPr lang="zh-TW" altLang="en-US" dirty="0">
            <a:solidFill>
              <a:schemeClr val="tx2">
                <a:lumMod val="60000"/>
                <a:lumOff val="40000"/>
              </a:schemeClr>
            </a:solidFill>
          </a:endParaRPr>
        </a:p>
      </dgm:t>
    </dgm:pt>
    <dgm:pt modelId="{3EDB2768-9297-4227-95FA-3F364F12FDEA}" type="parTrans" cxnId="{4453A8DB-19B0-48C5-BC3B-C847525A56E8}">
      <dgm:prSet/>
      <dgm:spPr/>
      <dgm:t>
        <a:bodyPr/>
        <a:lstStyle/>
        <a:p>
          <a:pPr algn="ctr"/>
          <a:endParaRPr lang="zh-TW" altLang="en-US"/>
        </a:p>
      </dgm:t>
    </dgm:pt>
    <dgm:pt modelId="{0E14DAB5-9D0B-42E4-99C1-91DFE388CA89}" type="sibTrans" cxnId="{4453A8DB-19B0-48C5-BC3B-C847525A56E8}">
      <dgm:prSet/>
      <dgm:spPr/>
      <dgm:t>
        <a:bodyPr/>
        <a:lstStyle/>
        <a:p>
          <a:pPr algn="ctr"/>
          <a:endParaRPr lang="zh-TW" altLang="en-US"/>
        </a:p>
      </dgm:t>
    </dgm:pt>
    <dgm:pt modelId="{89DCDD8E-AF6D-43CF-BFD2-D9965DC2F446}" type="pres">
      <dgm:prSet presAssocID="{22FC8679-53C1-4F71-BB62-A52390C8624F}" presName="Name0" presStyleCnt="0">
        <dgm:presLayoutVars>
          <dgm:dir/>
          <dgm:animLvl val="lvl"/>
          <dgm:resizeHandles val="exact"/>
        </dgm:presLayoutVars>
      </dgm:prSet>
      <dgm:spPr/>
    </dgm:pt>
    <dgm:pt modelId="{8C21E915-0F6F-4A01-89F0-31E80B50A644}" type="pres">
      <dgm:prSet presAssocID="{5A5F3EEF-8671-4E3F-A192-1C27EE0FF635}" presName="parTxOnly" presStyleLbl="node1" presStyleIdx="0" presStyleCnt="4">
        <dgm:presLayoutVars>
          <dgm:chMax val="0"/>
          <dgm:chPref val="0"/>
          <dgm:bulletEnabled val="1"/>
        </dgm:presLayoutVars>
      </dgm:prSet>
      <dgm:spPr/>
      <dgm:t>
        <a:bodyPr/>
        <a:lstStyle/>
        <a:p>
          <a:endParaRPr lang="zh-TW" altLang="en-US"/>
        </a:p>
      </dgm:t>
    </dgm:pt>
    <dgm:pt modelId="{8D895664-8AC6-48B2-AFD3-99073B8D1181}" type="pres">
      <dgm:prSet presAssocID="{11064BD2-6617-4ED0-AD2C-BC5CE78B7AF3}" presName="parTxOnlySpace" presStyleCnt="0"/>
      <dgm:spPr/>
    </dgm:pt>
    <dgm:pt modelId="{9E14CF76-E3B1-496C-A6D9-AFD83FC1007E}" type="pres">
      <dgm:prSet presAssocID="{8FBC2102-35D7-471F-84CF-D24E4763FC1D}" presName="parTxOnly" presStyleLbl="node1" presStyleIdx="1" presStyleCnt="4">
        <dgm:presLayoutVars>
          <dgm:chMax val="0"/>
          <dgm:chPref val="0"/>
          <dgm:bulletEnabled val="1"/>
        </dgm:presLayoutVars>
      </dgm:prSet>
      <dgm:spPr/>
      <dgm:t>
        <a:bodyPr/>
        <a:lstStyle/>
        <a:p>
          <a:endParaRPr lang="zh-TW" altLang="en-US"/>
        </a:p>
      </dgm:t>
    </dgm:pt>
    <dgm:pt modelId="{DD8B70A2-9AFA-4438-A51F-6B749657C5CA}" type="pres">
      <dgm:prSet presAssocID="{1E9AA033-0CEB-4D4C-BA9C-1BA93661B543}" presName="parTxOnlySpace" presStyleCnt="0"/>
      <dgm:spPr/>
    </dgm:pt>
    <dgm:pt modelId="{C65204DE-D456-46DD-A8AD-9BB5E04166C4}" type="pres">
      <dgm:prSet presAssocID="{5D2636C6-42B0-4F06-99C3-02FC51BD25A1}" presName="parTxOnly" presStyleLbl="node1" presStyleIdx="2" presStyleCnt="4">
        <dgm:presLayoutVars>
          <dgm:chMax val="0"/>
          <dgm:chPref val="0"/>
          <dgm:bulletEnabled val="1"/>
        </dgm:presLayoutVars>
      </dgm:prSet>
      <dgm:spPr/>
      <dgm:t>
        <a:bodyPr/>
        <a:lstStyle/>
        <a:p>
          <a:endParaRPr lang="zh-TW" altLang="en-US"/>
        </a:p>
      </dgm:t>
    </dgm:pt>
    <dgm:pt modelId="{C4A9806F-1CFC-42EC-A21D-38084135C16D}" type="pres">
      <dgm:prSet presAssocID="{888CBA46-A4E6-4CE7-ACC4-A92070F32616}" presName="parTxOnlySpace" presStyleCnt="0"/>
      <dgm:spPr/>
    </dgm:pt>
    <dgm:pt modelId="{B7F081B5-2CA2-4D21-8E07-FF5D171398D8}" type="pres">
      <dgm:prSet presAssocID="{7DCF81C6-EB5E-46CE-BBFA-8AB9A5660585}" presName="parTxOnly" presStyleLbl="node1" presStyleIdx="3" presStyleCnt="4">
        <dgm:presLayoutVars>
          <dgm:chMax val="0"/>
          <dgm:chPref val="0"/>
          <dgm:bulletEnabled val="1"/>
        </dgm:presLayoutVars>
      </dgm:prSet>
      <dgm:spPr/>
      <dgm:t>
        <a:bodyPr/>
        <a:lstStyle/>
        <a:p>
          <a:endParaRPr lang="zh-TW" altLang="en-US"/>
        </a:p>
      </dgm:t>
    </dgm:pt>
  </dgm:ptLst>
  <dgm:cxnLst>
    <dgm:cxn modelId="{25450823-1CCC-4C58-B82E-9426A4D4FA31}" srcId="{22FC8679-53C1-4F71-BB62-A52390C8624F}" destId="{5A5F3EEF-8671-4E3F-A192-1C27EE0FF635}" srcOrd="0" destOrd="0" parTransId="{DE301963-2A38-4B57-A512-11D37D547CC4}" sibTransId="{11064BD2-6617-4ED0-AD2C-BC5CE78B7AF3}"/>
    <dgm:cxn modelId="{EA45E4A2-4E27-4943-A718-2B073FA6371E}" srcId="{22FC8679-53C1-4F71-BB62-A52390C8624F}" destId="{8FBC2102-35D7-471F-84CF-D24E4763FC1D}" srcOrd="1" destOrd="0" parTransId="{A6773318-A290-4CA7-8A6D-F63E23888067}" sibTransId="{1E9AA033-0CEB-4D4C-BA9C-1BA93661B543}"/>
    <dgm:cxn modelId="{BE5DDF8B-5B9C-4DDC-BDEE-9E0C81F8CBFD}" type="presOf" srcId="{5D2636C6-42B0-4F06-99C3-02FC51BD25A1}" destId="{C65204DE-D456-46DD-A8AD-9BB5E04166C4}" srcOrd="0" destOrd="0" presId="urn:microsoft.com/office/officeart/2005/8/layout/chevron1"/>
    <dgm:cxn modelId="{E08C2DD2-04E0-423C-9B13-232A218C1F76}" srcId="{22FC8679-53C1-4F71-BB62-A52390C8624F}" destId="{5D2636C6-42B0-4F06-99C3-02FC51BD25A1}" srcOrd="2" destOrd="0" parTransId="{C12BB723-9C6E-4EEC-963B-070B72C39186}" sibTransId="{888CBA46-A4E6-4CE7-ACC4-A92070F32616}"/>
    <dgm:cxn modelId="{4453A8DB-19B0-48C5-BC3B-C847525A56E8}" srcId="{22FC8679-53C1-4F71-BB62-A52390C8624F}" destId="{7DCF81C6-EB5E-46CE-BBFA-8AB9A5660585}" srcOrd="3" destOrd="0" parTransId="{3EDB2768-9297-4227-95FA-3F364F12FDEA}" sibTransId="{0E14DAB5-9D0B-42E4-99C1-91DFE388CA89}"/>
    <dgm:cxn modelId="{7CD3BA7C-D278-4A0F-ABA6-4D13C9B8833C}" type="presOf" srcId="{7DCF81C6-EB5E-46CE-BBFA-8AB9A5660585}" destId="{B7F081B5-2CA2-4D21-8E07-FF5D171398D8}" srcOrd="0" destOrd="0" presId="urn:microsoft.com/office/officeart/2005/8/layout/chevron1"/>
    <dgm:cxn modelId="{D348C0A0-9BE7-4D4F-A5BE-4D9BA0CFC294}" type="presOf" srcId="{5A5F3EEF-8671-4E3F-A192-1C27EE0FF635}" destId="{8C21E915-0F6F-4A01-89F0-31E80B50A644}" srcOrd="0" destOrd="0" presId="urn:microsoft.com/office/officeart/2005/8/layout/chevron1"/>
    <dgm:cxn modelId="{0877113E-A61D-4C7F-B330-D4C0D0B6DC9A}" type="presOf" srcId="{22FC8679-53C1-4F71-BB62-A52390C8624F}" destId="{89DCDD8E-AF6D-43CF-BFD2-D9965DC2F446}" srcOrd="0" destOrd="0" presId="urn:microsoft.com/office/officeart/2005/8/layout/chevron1"/>
    <dgm:cxn modelId="{B21F71BA-32AB-438D-929E-9E6F53724D7B}" type="presOf" srcId="{8FBC2102-35D7-471F-84CF-D24E4763FC1D}" destId="{9E14CF76-E3B1-496C-A6D9-AFD83FC1007E}" srcOrd="0" destOrd="0" presId="urn:microsoft.com/office/officeart/2005/8/layout/chevron1"/>
    <dgm:cxn modelId="{E1941C7D-77BE-4E36-9B09-3BF06E1525DF}" type="presParOf" srcId="{89DCDD8E-AF6D-43CF-BFD2-D9965DC2F446}" destId="{8C21E915-0F6F-4A01-89F0-31E80B50A644}" srcOrd="0" destOrd="0" presId="urn:microsoft.com/office/officeart/2005/8/layout/chevron1"/>
    <dgm:cxn modelId="{F807DC56-505E-4B6E-BB61-AF04F28D57A0}" type="presParOf" srcId="{89DCDD8E-AF6D-43CF-BFD2-D9965DC2F446}" destId="{8D895664-8AC6-48B2-AFD3-99073B8D1181}" srcOrd="1" destOrd="0" presId="urn:microsoft.com/office/officeart/2005/8/layout/chevron1"/>
    <dgm:cxn modelId="{74BE8D39-1485-4ED4-84BF-F3AB4B3CDD40}" type="presParOf" srcId="{89DCDD8E-AF6D-43CF-BFD2-D9965DC2F446}" destId="{9E14CF76-E3B1-496C-A6D9-AFD83FC1007E}" srcOrd="2" destOrd="0" presId="urn:microsoft.com/office/officeart/2005/8/layout/chevron1"/>
    <dgm:cxn modelId="{28208CE3-82D6-4BCE-9C2C-7A07A9AFF3C4}" type="presParOf" srcId="{89DCDD8E-AF6D-43CF-BFD2-D9965DC2F446}" destId="{DD8B70A2-9AFA-4438-A51F-6B749657C5CA}" srcOrd="3" destOrd="0" presId="urn:microsoft.com/office/officeart/2005/8/layout/chevron1"/>
    <dgm:cxn modelId="{E74955FA-9358-48E6-BE89-C6C37F6DE12F}" type="presParOf" srcId="{89DCDD8E-AF6D-43CF-BFD2-D9965DC2F446}" destId="{C65204DE-D456-46DD-A8AD-9BB5E04166C4}" srcOrd="4" destOrd="0" presId="urn:microsoft.com/office/officeart/2005/8/layout/chevron1"/>
    <dgm:cxn modelId="{611337C8-15E1-4792-9BB9-31AD722E44FE}" type="presParOf" srcId="{89DCDD8E-AF6D-43CF-BFD2-D9965DC2F446}" destId="{C4A9806F-1CFC-42EC-A21D-38084135C16D}" srcOrd="5" destOrd="0" presId="urn:microsoft.com/office/officeart/2005/8/layout/chevron1"/>
    <dgm:cxn modelId="{655A1262-3277-4870-80A3-AEEE532F22E7}" type="presParOf" srcId="{89DCDD8E-AF6D-43CF-BFD2-D9965DC2F446}" destId="{B7F081B5-2CA2-4D21-8E07-FF5D171398D8}"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C8679-53C1-4F71-BB62-A52390C8624F}" type="doc">
      <dgm:prSet loTypeId="urn:microsoft.com/office/officeart/2005/8/layout/chevron1" loCatId="process" qsTypeId="urn:microsoft.com/office/officeart/2005/8/quickstyle/simple5" qsCatId="simple" csTypeId="urn:microsoft.com/office/officeart/2005/8/colors/accent1_2" csCatId="accent1" phldr="1"/>
      <dgm:spPr/>
    </dgm:pt>
    <dgm:pt modelId="{5A5F3EEF-8671-4E3F-A192-1C27EE0FF635}">
      <dgm:prSet phldrT="[文字]"/>
      <dgm:spPr/>
      <dgm:t>
        <a:bodyPr/>
        <a:lstStyle/>
        <a:p>
          <a:pPr algn="ctr"/>
          <a:r>
            <a:rPr lang="zh-TW" b="0" dirty="0">
              <a:solidFill>
                <a:schemeClr val="tx2">
                  <a:lumMod val="60000"/>
                  <a:lumOff val="40000"/>
                </a:schemeClr>
              </a:solidFill>
            </a:rPr>
            <a:t>１</a:t>
          </a:r>
          <a:r>
            <a:rPr lang="en-US" b="0" dirty="0">
              <a:solidFill>
                <a:schemeClr val="tx2">
                  <a:lumMod val="60000"/>
                  <a:lumOff val="40000"/>
                </a:schemeClr>
              </a:solidFill>
            </a:rPr>
            <a:t>.</a:t>
          </a:r>
          <a:r>
            <a:rPr lang="zh-TW" b="0" dirty="0">
              <a:solidFill>
                <a:schemeClr val="tx2">
                  <a:lumMod val="60000"/>
                  <a:lumOff val="40000"/>
                </a:schemeClr>
              </a:solidFill>
            </a:rPr>
            <a:t>圖卡製作。</a:t>
          </a:r>
          <a:endParaRPr lang="zh-TW" altLang="en-US" b="0" dirty="0">
            <a:solidFill>
              <a:schemeClr val="tx2">
                <a:lumMod val="60000"/>
                <a:lumOff val="40000"/>
              </a:schemeClr>
            </a:solidFill>
          </a:endParaRPr>
        </a:p>
      </dgm:t>
    </dgm:pt>
    <dgm:pt modelId="{DE301963-2A38-4B57-A512-11D37D547CC4}" type="parTrans" cxnId="{25450823-1CCC-4C58-B82E-9426A4D4FA31}">
      <dgm:prSet/>
      <dgm:spPr/>
      <dgm:t>
        <a:bodyPr/>
        <a:lstStyle/>
        <a:p>
          <a:pPr algn="ctr"/>
          <a:endParaRPr lang="zh-TW" altLang="en-US"/>
        </a:p>
      </dgm:t>
    </dgm:pt>
    <dgm:pt modelId="{11064BD2-6617-4ED0-AD2C-BC5CE78B7AF3}" type="sibTrans" cxnId="{25450823-1CCC-4C58-B82E-9426A4D4FA31}">
      <dgm:prSet/>
      <dgm:spPr/>
      <dgm:t>
        <a:bodyPr/>
        <a:lstStyle/>
        <a:p>
          <a:pPr algn="ctr"/>
          <a:endParaRPr lang="zh-TW" altLang="en-US"/>
        </a:p>
      </dgm:t>
    </dgm:pt>
    <dgm:pt modelId="{8FBC2102-35D7-471F-84CF-D24E4763FC1D}">
      <dgm:prSet phldrT="[文字]"/>
      <dgm:spPr>
        <a:solidFill>
          <a:srgbClr val="FFFF00"/>
        </a:solidFill>
      </dgm:spPr>
      <dgm:t>
        <a:bodyPr/>
        <a:lstStyle/>
        <a:p>
          <a:pPr algn="ctr"/>
          <a:r>
            <a:rPr lang="zh-TW" b="1" dirty="0">
              <a:solidFill>
                <a:schemeClr val="tx1"/>
              </a:solidFill>
            </a:rPr>
            <a:t>２</a:t>
          </a:r>
          <a:r>
            <a:rPr lang="en-US" b="1" dirty="0">
              <a:solidFill>
                <a:schemeClr val="tx1"/>
              </a:solidFill>
            </a:rPr>
            <a:t>.</a:t>
          </a:r>
          <a:r>
            <a:rPr lang="zh-TW" b="1" dirty="0">
              <a:solidFill>
                <a:schemeClr val="tx1"/>
              </a:solidFill>
            </a:rPr>
            <a:t>產生圖卡特徵檔。</a:t>
          </a:r>
          <a:endParaRPr lang="zh-TW" altLang="en-US" b="1" dirty="0">
            <a:solidFill>
              <a:schemeClr val="tx1"/>
            </a:solidFill>
          </a:endParaRPr>
        </a:p>
      </dgm:t>
    </dgm:pt>
    <dgm:pt modelId="{A6773318-A290-4CA7-8A6D-F63E23888067}" type="parTrans" cxnId="{EA45E4A2-4E27-4943-A718-2B073FA6371E}">
      <dgm:prSet/>
      <dgm:spPr/>
      <dgm:t>
        <a:bodyPr/>
        <a:lstStyle/>
        <a:p>
          <a:pPr algn="ctr"/>
          <a:endParaRPr lang="zh-TW" altLang="en-US"/>
        </a:p>
      </dgm:t>
    </dgm:pt>
    <dgm:pt modelId="{1E9AA033-0CEB-4D4C-BA9C-1BA93661B543}" type="sibTrans" cxnId="{EA45E4A2-4E27-4943-A718-2B073FA6371E}">
      <dgm:prSet/>
      <dgm:spPr/>
      <dgm:t>
        <a:bodyPr/>
        <a:lstStyle/>
        <a:p>
          <a:pPr algn="ctr"/>
          <a:endParaRPr lang="zh-TW" altLang="en-US"/>
        </a:p>
      </dgm:t>
    </dgm:pt>
    <dgm:pt modelId="{5D2636C6-42B0-4F06-99C3-02FC51BD25A1}">
      <dgm:prSet phldrT="[文字]"/>
      <dgm:spPr/>
      <dgm:t>
        <a:bodyPr/>
        <a:lstStyle/>
        <a:p>
          <a:pPr algn="ctr"/>
          <a:r>
            <a:rPr lang="zh-TW" b="0" dirty="0">
              <a:solidFill>
                <a:schemeClr val="tx2">
                  <a:lumMod val="60000"/>
                  <a:lumOff val="40000"/>
                </a:schemeClr>
              </a:solidFill>
            </a:rPr>
            <a:t>３</a:t>
          </a:r>
          <a:r>
            <a:rPr lang="en-US" b="0" dirty="0">
              <a:solidFill>
                <a:schemeClr val="tx2">
                  <a:lumMod val="60000"/>
                  <a:lumOff val="40000"/>
                </a:schemeClr>
              </a:solidFill>
            </a:rPr>
            <a:t>.</a:t>
          </a:r>
          <a:r>
            <a:rPr lang="zh-TW" b="0" dirty="0">
              <a:solidFill>
                <a:schemeClr val="tx2">
                  <a:lumMod val="60000"/>
                  <a:lumOff val="40000"/>
                </a:schemeClr>
              </a:solidFill>
            </a:rPr>
            <a:t>設定連結成自訂圖卡。</a:t>
          </a:r>
          <a:endParaRPr lang="zh-TW" altLang="en-US" b="0" dirty="0">
            <a:solidFill>
              <a:schemeClr val="tx2">
                <a:lumMod val="60000"/>
                <a:lumOff val="40000"/>
              </a:schemeClr>
            </a:solidFill>
          </a:endParaRPr>
        </a:p>
      </dgm:t>
    </dgm:pt>
    <dgm:pt modelId="{C12BB723-9C6E-4EEC-963B-070B72C39186}" type="parTrans" cxnId="{E08C2DD2-04E0-423C-9B13-232A218C1F76}">
      <dgm:prSet/>
      <dgm:spPr/>
      <dgm:t>
        <a:bodyPr/>
        <a:lstStyle/>
        <a:p>
          <a:pPr algn="ctr"/>
          <a:endParaRPr lang="zh-TW" altLang="en-US"/>
        </a:p>
      </dgm:t>
    </dgm:pt>
    <dgm:pt modelId="{888CBA46-A4E6-4CE7-ACC4-A92070F32616}" type="sibTrans" cxnId="{E08C2DD2-04E0-423C-9B13-232A218C1F76}">
      <dgm:prSet/>
      <dgm:spPr/>
      <dgm:t>
        <a:bodyPr/>
        <a:lstStyle/>
        <a:p>
          <a:pPr algn="ctr"/>
          <a:endParaRPr lang="zh-TW" altLang="en-US"/>
        </a:p>
      </dgm:t>
    </dgm:pt>
    <dgm:pt modelId="{7DCF81C6-EB5E-46CE-BBFA-8AB9A5660585}">
      <dgm:prSet phldrT="[文字]"/>
      <dgm:spPr/>
      <dgm:t>
        <a:bodyPr/>
        <a:lstStyle/>
        <a:p>
          <a:pPr algn="ctr"/>
          <a:r>
            <a:rPr lang="zh-TW" dirty="0">
              <a:solidFill>
                <a:schemeClr val="tx2">
                  <a:lumMod val="60000"/>
                  <a:lumOff val="40000"/>
                </a:schemeClr>
              </a:solidFill>
            </a:rPr>
            <a:t>４</a:t>
          </a:r>
          <a:r>
            <a:rPr lang="en-US" dirty="0">
              <a:solidFill>
                <a:schemeClr val="tx2">
                  <a:lumMod val="60000"/>
                  <a:lumOff val="40000"/>
                </a:schemeClr>
              </a:solidFill>
            </a:rPr>
            <a:t>.</a:t>
          </a:r>
          <a:r>
            <a:rPr lang="zh-TW" dirty="0">
              <a:solidFill>
                <a:schemeClr val="tx2">
                  <a:lumMod val="60000"/>
                  <a:lumOff val="40000"/>
                </a:schemeClr>
              </a:solidFill>
            </a:rPr>
            <a:t>將３</a:t>
          </a:r>
          <a:r>
            <a:rPr lang="en-US" dirty="0">
              <a:solidFill>
                <a:schemeClr val="tx2">
                  <a:lumMod val="60000"/>
                  <a:lumOff val="40000"/>
                </a:schemeClr>
              </a:solidFill>
            </a:rPr>
            <a:t>D</a:t>
          </a:r>
          <a:r>
            <a:rPr lang="zh-TW" dirty="0">
              <a:solidFill>
                <a:schemeClr val="tx2">
                  <a:lumMod val="60000"/>
                  <a:lumOff val="40000"/>
                </a:schemeClr>
              </a:solidFill>
            </a:rPr>
            <a:t>模組顯下於實境中。</a:t>
          </a:r>
          <a:endParaRPr lang="zh-TW" altLang="en-US" dirty="0">
            <a:solidFill>
              <a:schemeClr val="tx2">
                <a:lumMod val="60000"/>
                <a:lumOff val="40000"/>
              </a:schemeClr>
            </a:solidFill>
          </a:endParaRPr>
        </a:p>
      </dgm:t>
    </dgm:pt>
    <dgm:pt modelId="{3EDB2768-9297-4227-95FA-3F364F12FDEA}" type="parTrans" cxnId="{4453A8DB-19B0-48C5-BC3B-C847525A56E8}">
      <dgm:prSet/>
      <dgm:spPr/>
      <dgm:t>
        <a:bodyPr/>
        <a:lstStyle/>
        <a:p>
          <a:pPr algn="ctr"/>
          <a:endParaRPr lang="zh-TW" altLang="en-US"/>
        </a:p>
      </dgm:t>
    </dgm:pt>
    <dgm:pt modelId="{0E14DAB5-9D0B-42E4-99C1-91DFE388CA89}" type="sibTrans" cxnId="{4453A8DB-19B0-48C5-BC3B-C847525A56E8}">
      <dgm:prSet/>
      <dgm:spPr/>
      <dgm:t>
        <a:bodyPr/>
        <a:lstStyle/>
        <a:p>
          <a:pPr algn="ctr"/>
          <a:endParaRPr lang="zh-TW" altLang="en-US"/>
        </a:p>
      </dgm:t>
    </dgm:pt>
    <dgm:pt modelId="{89DCDD8E-AF6D-43CF-BFD2-D9965DC2F446}" type="pres">
      <dgm:prSet presAssocID="{22FC8679-53C1-4F71-BB62-A52390C8624F}" presName="Name0" presStyleCnt="0">
        <dgm:presLayoutVars>
          <dgm:dir/>
          <dgm:animLvl val="lvl"/>
          <dgm:resizeHandles val="exact"/>
        </dgm:presLayoutVars>
      </dgm:prSet>
      <dgm:spPr/>
    </dgm:pt>
    <dgm:pt modelId="{8C21E915-0F6F-4A01-89F0-31E80B50A644}" type="pres">
      <dgm:prSet presAssocID="{5A5F3EEF-8671-4E3F-A192-1C27EE0FF635}" presName="parTxOnly" presStyleLbl="node1" presStyleIdx="0" presStyleCnt="4">
        <dgm:presLayoutVars>
          <dgm:chMax val="0"/>
          <dgm:chPref val="0"/>
          <dgm:bulletEnabled val="1"/>
        </dgm:presLayoutVars>
      </dgm:prSet>
      <dgm:spPr/>
      <dgm:t>
        <a:bodyPr/>
        <a:lstStyle/>
        <a:p>
          <a:endParaRPr lang="zh-TW" altLang="en-US"/>
        </a:p>
      </dgm:t>
    </dgm:pt>
    <dgm:pt modelId="{8D895664-8AC6-48B2-AFD3-99073B8D1181}" type="pres">
      <dgm:prSet presAssocID="{11064BD2-6617-4ED0-AD2C-BC5CE78B7AF3}" presName="parTxOnlySpace" presStyleCnt="0"/>
      <dgm:spPr/>
    </dgm:pt>
    <dgm:pt modelId="{9E14CF76-E3B1-496C-A6D9-AFD83FC1007E}" type="pres">
      <dgm:prSet presAssocID="{8FBC2102-35D7-471F-84CF-D24E4763FC1D}" presName="parTxOnly" presStyleLbl="node1" presStyleIdx="1" presStyleCnt="4">
        <dgm:presLayoutVars>
          <dgm:chMax val="0"/>
          <dgm:chPref val="0"/>
          <dgm:bulletEnabled val="1"/>
        </dgm:presLayoutVars>
      </dgm:prSet>
      <dgm:spPr/>
      <dgm:t>
        <a:bodyPr/>
        <a:lstStyle/>
        <a:p>
          <a:endParaRPr lang="zh-TW" altLang="en-US"/>
        </a:p>
      </dgm:t>
    </dgm:pt>
    <dgm:pt modelId="{DD8B70A2-9AFA-4438-A51F-6B749657C5CA}" type="pres">
      <dgm:prSet presAssocID="{1E9AA033-0CEB-4D4C-BA9C-1BA93661B543}" presName="parTxOnlySpace" presStyleCnt="0"/>
      <dgm:spPr/>
    </dgm:pt>
    <dgm:pt modelId="{C65204DE-D456-46DD-A8AD-9BB5E04166C4}" type="pres">
      <dgm:prSet presAssocID="{5D2636C6-42B0-4F06-99C3-02FC51BD25A1}" presName="parTxOnly" presStyleLbl="node1" presStyleIdx="2" presStyleCnt="4">
        <dgm:presLayoutVars>
          <dgm:chMax val="0"/>
          <dgm:chPref val="0"/>
          <dgm:bulletEnabled val="1"/>
        </dgm:presLayoutVars>
      </dgm:prSet>
      <dgm:spPr/>
      <dgm:t>
        <a:bodyPr/>
        <a:lstStyle/>
        <a:p>
          <a:endParaRPr lang="zh-TW" altLang="en-US"/>
        </a:p>
      </dgm:t>
    </dgm:pt>
    <dgm:pt modelId="{C4A9806F-1CFC-42EC-A21D-38084135C16D}" type="pres">
      <dgm:prSet presAssocID="{888CBA46-A4E6-4CE7-ACC4-A92070F32616}" presName="parTxOnlySpace" presStyleCnt="0"/>
      <dgm:spPr/>
    </dgm:pt>
    <dgm:pt modelId="{B7F081B5-2CA2-4D21-8E07-FF5D171398D8}" type="pres">
      <dgm:prSet presAssocID="{7DCF81C6-EB5E-46CE-BBFA-8AB9A5660585}" presName="parTxOnly" presStyleLbl="node1" presStyleIdx="3" presStyleCnt="4">
        <dgm:presLayoutVars>
          <dgm:chMax val="0"/>
          <dgm:chPref val="0"/>
          <dgm:bulletEnabled val="1"/>
        </dgm:presLayoutVars>
      </dgm:prSet>
      <dgm:spPr/>
      <dgm:t>
        <a:bodyPr/>
        <a:lstStyle/>
        <a:p>
          <a:endParaRPr lang="zh-TW" altLang="en-US"/>
        </a:p>
      </dgm:t>
    </dgm:pt>
  </dgm:ptLst>
  <dgm:cxnLst>
    <dgm:cxn modelId="{25450823-1CCC-4C58-B82E-9426A4D4FA31}" srcId="{22FC8679-53C1-4F71-BB62-A52390C8624F}" destId="{5A5F3EEF-8671-4E3F-A192-1C27EE0FF635}" srcOrd="0" destOrd="0" parTransId="{DE301963-2A38-4B57-A512-11D37D547CC4}" sibTransId="{11064BD2-6617-4ED0-AD2C-BC5CE78B7AF3}"/>
    <dgm:cxn modelId="{42EB7B14-B767-468C-B0DC-574358060A63}" type="presOf" srcId="{22FC8679-53C1-4F71-BB62-A52390C8624F}" destId="{89DCDD8E-AF6D-43CF-BFD2-D9965DC2F446}" srcOrd="0" destOrd="0" presId="urn:microsoft.com/office/officeart/2005/8/layout/chevron1"/>
    <dgm:cxn modelId="{EA45E4A2-4E27-4943-A718-2B073FA6371E}" srcId="{22FC8679-53C1-4F71-BB62-A52390C8624F}" destId="{8FBC2102-35D7-471F-84CF-D24E4763FC1D}" srcOrd="1" destOrd="0" parTransId="{A6773318-A290-4CA7-8A6D-F63E23888067}" sibTransId="{1E9AA033-0CEB-4D4C-BA9C-1BA93661B543}"/>
    <dgm:cxn modelId="{F959C418-EF67-4EE0-885D-6205E62476FC}" type="presOf" srcId="{7DCF81C6-EB5E-46CE-BBFA-8AB9A5660585}" destId="{B7F081B5-2CA2-4D21-8E07-FF5D171398D8}" srcOrd="0" destOrd="0" presId="urn:microsoft.com/office/officeart/2005/8/layout/chevron1"/>
    <dgm:cxn modelId="{E08C2DD2-04E0-423C-9B13-232A218C1F76}" srcId="{22FC8679-53C1-4F71-BB62-A52390C8624F}" destId="{5D2636C6-42B0-4F06-99C3-02FC51BD25A1}" srcOrd="2" destOrd="0" parTransId="{C12BB723-9C6E-4EEC-963B-070B72C39186}" sibTransId="{888CBA46-A4E6-4CE7-ACC4-A92070F32616}"/>
    <dgm:cxn modelId="{4453A8DB-19B0-48C5-BC3B-C847525A56E8}" srcId="{22FC8679-53C1-4F71-BB62-A52390C8624F}" destId="{7DCF81C6-EB5E-46CE-BBFA-8AB9A5660585}" srcOrd="3" destOrd="0" parTransId="{3EDB2768-9297-4227-95FA-3F364F12FDEA}" sibTransId="{0E14DAB5-9D0B-42E4-99C1-91DFE388CA89}"/>
    <dgm:cxn modelId="{82C216D8-FF3F-4F60-B4C2-CD6BD22670D2}" type="presOf" srcId="{5A5F3EEF-8671-4E3F-A192-1C27EE0FF635}" destId="{8C21E915-0F6F-4A01-89F0-31E80B50A644}" srcOrd="0" destOrd="0" presId="urn:microsoft.com/office/officeart/2005/8/layout/chevron1"/>
    <dgm:cxn modelId="{1CDD95E6-D3FF-4994-83E8-A7AAB10311B4}" type="presOf" srcId="{5D2636C6-42B0-4F06-99C3-02FC51BD25A1}" destId="{C65204DE-D456-46DD-A8AD-9BB5E04166C4}" srcOrd="0" destOrd="0" presId="urn:microsoft.com/office/officeart/2005/8/layout/chevron1"/>
    <dgm:cxn modelId="{9FD4BF7A-6194-477A-A2AC-E58689A0DDF8}" type="presOf" srcId="{8FBC2102-35D7-471F-84CF-D24E4763FC1D}" destId="{9E14CF76-E3B1-496C-A6D9-AFD83FC1007E}" srcOrd="0" destOrd="0" presId="urn:microsoft.com/office/officeart/2005/8/layout/chevron1"/>
    <dgm:cxn modelId="{2980AD7B-82B1-4157-AD0A-14C967169F0B}" type="presParOf" srcId="{89DCDD8E-AF6D-43CF-BFD2-D9965DC2F446}" destId="{8C21E915-0F6F-4A01-89F0-31E80B50A644}" srcOrd="0" destOrd="0" presId="urn:microsoft.com/office/officeart/2005/8/layout/chevron1"/>
    <dgm:cxn modelId="{72815B16-6BB5-4CE6-A6EB-AAFD5F154A80}" type="presParOf" srcId="{89DCDD8E-AF6D-43CF-BFD2-D9965DC2F446}" destId="{8D895664-8AC6-48B2-AFD3-99073B8D1181}" srcOrd="1" destOrd="0" presId="urn:microsoft.com/office/officeart/2005/8/layout/chevron1"/>
    <dgm:cxn modelId="{B53F7196-0A59-4025-95B5-3FD20C55E3DC}" type="presParOf" srcId="{89DCDD8E-AF6D-43CF-BFD2-D9965DC2F446}" destId="{9E14CF76-E3B1-496C-A6D9-AFD83FC1007E}" srcOrd="2" destOrd="0" presId="urn:microsoft.com/office/officeart/2005/8/layout/chevron1"/>
    <dgm:cxn modelId="{3B87F691-78FC-4F35-A85C-AA325A8F50E5}" type="presParOf" srcId="{89DCDD8E-AF6D-43CF-BFD2-D9965DC2F446}" destId="{DD8B70A2-9AFA-4438-A51F-6B749657C5CA}" srcOrd="3" destOrd="0" presId="urn:microsoft.com/office/officeart/2005/8/layout/chevron1"/>
    <dgm:cxn modelId="{1E5708E3-4816-4D4F-8CEF-1FBA1A7BC577}" type="presParOf" srcId="{89DCDD8E-AF6D-43CF-BFD2-D9965DC2F446}" destId="{C65204DE-D456-46DD-A8AD-9BB5E04166C4}" srcOrd="4" destOrd="0" presId="urn:microsoft.com/office/officeart/2005/8/layout/chevron1"/>
    <dgm:cxn modelId="{FD7F093E-DE5F-4488-937F-8763CC5E6A94}" type="presParOf" srcId="{89DCDD8E-AF6D-43CF-BFD2-D9965DC2F446}" destId="{C4A9806F-1CFC-42EC-A21D-38084135C16D}" srcOrd="5" destOrd="0" presId="urn:microsoft.com/office/officeart/2005/8/layout/chevron1"/>
    <dgm:cxn modelId="{7E5B4A2C-BC7D-430D-BF7C-7CC2F26F2750}" type="presParOf" srcId="{89DCDD8E-AF6D-43CF-BFD2-D9965DC2F446}" destId="{B7F081B5-2CA2-4D21-8E07-FF5D171398D8}"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C8679-53C1-4F71-BB62-A52390C8624F}" type="doc">
      <dgm:prSet loTypeId="urn:microsoft.com/office/officeart/2005/8/layout/chevron1" loCatId="process" qsTypeId="urn:microsoft.com/office/officeart/2005/8/quickstyle/simple5" qsCatId="simple" csTypeId="urn:microsoft.com/office/officeart/2005/8/colors/accent1_2" csCatId="accent1" phldr="1"/>
      <dgm:spPr/>
    </dgm:pt>
    <dgm:pt modelId="{5A5F3EEF-8671-4E3F-A192-1C27EE0FF635}">
      <dgm:prSet phldrT="[文字]"/>
      <dgm:spPr/>
      <dgm:t>
        <a:bodyPr/>
        <a:lstStyle/>
        <a:p>
          <a:pPr algn="ctr"/>
          <a:r>
            <a:rPr lang="zh-TW" b="0" dirty="0">
              <a:solidFill>
                <a:schemeClr val="tx2">
                  <a:lumMod val="60000"/>
                  <a:lumOff val="40000"/>
                </a:schemeClr>
              </a:solidFill>
            </a:rPr>
            <a:t>１</a:t>
          </a:r>
          <a:r>
            <a:rPr lang="en-US" b="0" dirty="0">
              <a:solidFill>
                <a:schemeClr val="tx2">
                  <a:lumMod val="60000"/>
                  <a:lumOff val="40000"/>
                </a:schemeClr>
              </a:solidFill>
            </a:rPr>
            <a:t>.</a:t>
          </a:r>
          <a:r>
            <a:rPr lang="zh-TW" b="0" dirty="0">
              <a:solidFill>
                <a:schemeClr val="tx2">
                  <a:lumMod val="60000"/>
                  <a:lumOff val="40000"/>
                </a:schemeClr>
              </a:solidFill>
            </a:rPr>
            <a:t>圖卡製作。</a:t>
          </a:r>
          <a:endParaRPr lang="zh-TW" altLang="en-US" b="0" dirty="0">
            <a:solidFill>
              <a:schemeClr val="tx2">
                <a:lumMod val="60000"/>
                <a:lumOff val="40000"/>
              </a:schemeClr>
            </a:solidFill>
          </a:endParaRPr>
        </a:p>
      </dgm:t>
    </dgm:pt>
    <dgm:pt modelId="{DE301963-2A38-4B57-A512-11D37D547CC4}" type="parTrans" cxnId="{25450823-1CCC-4C58-B82E-9426A4D4FA31}">
      <dgm:prSet/>
      <dgm:spPr/>
      <dgm:t>
        <a:bodyPr/>
        <a:lstStyle/>
        <a:p>
          <a:pPr algn="ctr"/>
          <a:endParaRPr lang="zh-TW" altLang="en-US"/>
        </a:p>
      </dgm:t>
    </dgm:pt>
    <dgm:pt modelId="{11064BD2-6617-4ED0-AD2C-BC5CE78B7AF3}" type="sibTrans" cxnId="{25450823-1CCC-4C58-B82E-9426A4D4FA31}">
      <dgm:prSet/>
      <dgm:spPr/>
      <dgm:t>
        <a:bodyPr/>
        <a:lstStyle/>
        <a:p>
          <a:pPr algn="ctr"/>
          <a:endParaRPr lang="zh-TW" altLang="en-US"/>
        </a:p>
      </dgm:t>
    </dgm:pt>
    <dgm:pt modelId="{8FBC2102-35D7-471F-84CF-D24E4763FC1D}">
      <dgm:prSet phldrT="[文字]"/>
      <dgm:spPr/>
      <dgm:t>
        <a:bodyPr/>
        <a:lstStyle/>
        <a:p>
          <a:pPr algn="ctr"/>
          <a:r>
            <a:rPr lang="zh-TW">
              <a:solidFill>
                <a:schemeClr val="tx2">
                  <a:lumMod val="60000"/>
                  <a:lumOff val="40000"/>
                </a:schemeClr>
              </a:solidFill>
            </a:rPr>
            <a:t>２</a:t>
          </a:r>
          <a:r>
            <a:rPr lang="en-US">
              <a:solidFill>
                <a:schemeClr val="tx2">
                  <a:lumMod val="60000"/>
                  <a:lumOff val="40000"/>
                </a:schemeClr>
              </a:solidFill>
            </a:rPr>
            <a:t>.</a:t>
          </a:r>
          <a:r>
            <a:rPr lang="zh-TW">
              <a:solidFill>
                <a:schemeClr val="tx2">
                  <a:lumMod val="60000"/>
                  <a:lumOff val="40000"/>
                </a:schemeClr>
              </a:solidFill>
            </a:rPr>
            <a:t>產生圖卡特徵檔。</a:t>
          </a:r>
          <a:endParaRPr lang="zh-TW" altLang="en-US">
            <a:solidFill>
              <a:schemeClr val="tx2">
                <a:lumMod val="60000"/>
                <a:lumOff val="40000"/>
              </a:schemeClr>
            </a:solidFill>
          </a:endParaRPr>
        </a:p>
      </dgm:t>
    </dgm:pt>
    <dgm:pt modelId="{A6773318-A290-4CA7-8A6D-F63E23888067}" type="parTrans" cxnId="{EA45E4A2-4E27-4943-A718-2B073FA6371E}">
      <dgm:prSet/>
      <dgm:spPr/>
      <dgm:t>
        <a:bodyPr/>
        <a:lstStyle/>
        <a:p>
          <a:pPr algn="ctr"/>
          <a:endParaRPr lang="zh-TW" altLang="en-US"/>
        </a:p>
      </dgm:t>
    </dgm:pt>
    <dgm:pt modelId="{1E9AA033-0CEB-4D4C-BA9C-1BA93661B543}" type="sibTrans" cxnId="{EA45E4A2-4E27-4943-A718-2B073FA6371E}">
      <dgm:prSet/>
      <dgm:spPr/>
      <dgm:t>
        <a:bodyPr/>
        <a:lstStyle/>
        <a:p>
          <a:pPr algn="ctr"/>
          <a:endParaRPr lang="zh-TW" altLang="en-US"/>
        </a:p>
      </dgm:t>
    </dgm:pt>
    <dgm:pt modelId="{5D2636C6-42B0-4F06-99C3-02FC51BD25A1}">
      <dgm:prSet phldrT="[文字]"/>
      <dgm:spPr>
        <a:solidFill>
          <a:srgbClr val="FFFF00"/>
        </a:solidFill>
      </dgm:spPr>
      <dgm:t>
        <a:bodyPr/>
        <a:lstStyle/>
        <a:p>
          <a:pPr algn="ctr"/>
          <a:r>
            <a:rPr lang="zh-TW" b="1" dirty="0">
              <a:solidFill>
                <a:schemeClr val="tx1"/>
              </a:solidFill>
            </a:rPr>
            <a:t>３</a:t>
          </a:r>
          <a:r>
            <a:rPr lang="en-US" b="1" dirty="0">
              <a:solidFill>
                <a:schemeClr val="tx1"/>
              </a:solidFill>
            </a:rPr>
            <a:t>.</a:t>
          </a:r>
          <a:r>
            <a:rPr lang="zh-TW" b="1" dirty="0">
              <a:solidFill>
                <a:schemeClr val="tx1"/>
              </a:solidFill>
            </a:rPr>
            <a:t>設定連結成自訂圖卡。</a:t>
          </a:r>
          <a:endParaRPr lang="zh-TW" altLang="en-US" b="1" dirty="0">
            <a:solidFill>
              <a:schemeClr val="tx1"/>
            </a:solidFill>
          </a:endParaRPr>
        </a:p>
      </dgm:t>
    </dgm:pt>
    <dgm:pt modelId="{C12BB723-9C6E-4EEC-963B-070B72C39186}" type="parTrans" cxnId="{E08C2DD2-04E0-423C-9B13-232A218C1F76}">
      <dgm:prSet/>
      <dgm:spPr/>
      <dgm:t>
        <a:bodyPr/>
        <a:lstStyle/>
        <a:p>
          <a:pPr algn="ctr"/>
          <a:endParaRPr lang="zh-TW" altLang="en-US"/>
        </a:p>
      </dgm:t>
    </dgm:pt>
    <dgm:pt modelId="{888CBA46-A4E6-4CE7-ACC4-A92070F32616}" type="sibTrans" cxnId="{E08C2DD2-04E0-423C-9B13-232A218C1F76}">
      <dgm:prSet/>
      <dgm:spPr/>
      <dgm:t>
        <a:bodyPr/>
        <a:lstStyle/>
        <a:p>
          <a:pPr algn="ctr"/>
          <a:endParaRPr lang="zh-TW" altLang="en-US"/>
        </a:p>
      </dgm:t>
    </dgm:pt>
    <dgm:pt modelId="{7DCF81C6-EB5E-46CE-BBFA-8AB9A5660585}">
      <dgm:prSet phldrT="[文字]"/>
      <dgm:spPr/>
      <dgm:t>
        <a:bodyPr/>
        <a:lstStyle/>
        <a:p>
          <a:pPr algn="ctr"/>
          <a:r>
            <a:rPr lang="zh-TW">
              <a:solidFill>
                <a:schemeClr val="tx2">
                  <a:lumMod val="60000"/>
                  <a:lumOff val="40000"/>
                </a:schemeClr>
              </a:solidFill>
            </a:rPr>
            <a:t>４</a:t>
          </a:r>
          <a:r>
            <a:rPr lang="en-US">
              <a:solidFill>
                <a:schemeClr val="tx2">
                  <a:lumMod val="60000"/>
                  <a:lumOff val="40000"/>
                </a:schemeClr>
              </a:solidFill>
            </a:rPr>
            <a:t>.</a:t>
          </a:r>
          <a:r>
            <a:rPr lang="zh-TW">
              <a:solidFill>
                <a:schemeClr val="tx2">
                  <a:lumMod val="60000"/>
                  <a:lumOff val="40000"/>
                </a:schemeClr>
              </a:solidFill>
            </a:rPr>
            <a:t>將３</a:t>
          </a:r>
          <a:r>
            <a:rPr lang="en-US">
              <a:solidFill>
                <a:schemeClr val="tx2">
                  <a:lumMod val="60000"/>
                  <a:lumOff val="40000"/>
                </a:schemeClr>
              </a:solidFill>
            </a:rPr>
            <a:t>D</a:t>
          </a:r>
          <a:r>
            <a:rPr lang="zh-TW">
              <a:solidFill>
                <a:schemeClr val="tx2">
                  <a:lumMod val="60000"/>
                  <a:lumOff val="40000"/>
                </a:schemeClr>
              </a:solidFill>
            </a:rPr>
            <a:t>模組顯下於實境中。</a:t>
          </a:r>
          <a:endParaRPr lang="zh-TW" altLang="en-US">
            <a:solidFill>
              <a:schemeClr val="tx2">
                <a:lumMod val="60000"/>
                <a:lumOff val="40000"/>
              </a:schemeClr>
            </a:solidFill>
          </a:endParaRPr>
        </a:p>
      </dgm:t>
    </dgm:pt>
    <dgm:pt modelId="{3EDB2768-9297-4227-95FA-3F364F12FDEA}" type="parTrans" cxnId="{4453A8DB-19B0-48C5-BC3B-C847525A56E8}">
      <dgm:prSet/>
      <dgm:spPr/>
      <dgm:t>
        <a:bodyPr/>
        <a:lstStyle/>
        <a:p>
          <a:pPr algn="ctr"/>
          <a:endParaRPr lang="zh-TW" altLang="en-US"/>
        </a:p>
      </dgm:t>
    </dgm:pt>
    <dgm:pt modelId="{0E14DAB5-9D0B-42E4-99C1-91DFE388CA89}" type="sibTrans" cxnId="{4453A8DB-19B0-48C5-BC3B-C847525A56E8}">
      <dgm:prSet/>
      <dgm:spPr/>
      <dgm:t>
        <a:bodyPr/>
        <a:lstStyle/>
        <a:p>
          <a:pPr algn="ctr"/>
          <a:endParaRPr lang="zh-TW" altLang="en-US"/>
        </a:p>
      </dgm:t>
    </dgm:pt>
    <dgm:pt modelId="{89DCDD8E-AF6D-43CF-BFD2-D9965DC2F446}" type="pres">
      <dgm:prSet presAssocID="{22FC8679-53C1-4F71-BB62-A52390C8624F}" presName="Name0" presStyleCnt="0">
        <dgm:presLayoutVars>
          <dgm:dir/>
          <dgm:animLvl val="lvl"/>
          <dgm:resizeHandles val="exact"/>
        </dgm:presLayoutVars>
      </dgm:prSet>
      <dgm:spPr/>
    </dgm:pt>
    <dgm:pt modelId="{8C21E915-0F6F-4A01-89F0-31E80B50A644}" type="pres">
      <dgm:prSet presAssocID="{5A5F3EEF-8671-4E3F-A192-1C27EE0FF635}" presName="parTxOnly" presStyleLbl="node1" presStyleIdx="0" presStyleCnt="4">
        <dgm:presLayoutVars>
          <dgm:chMax val="0"/>
          <dgm:chPref val="0"/>
          <dgm:bulletEnabled val="1"/>
        </dgm:presLayoutVars>
      </dgm:prSet>
      <dgm:spPr/>
      <dgm:t>
        <a:bodyPr/>
        <a:lstStyle/>
        <a:p>
          <a:endParaRPr lang="zh-TW" altLang="en-US"/>
        </a:p>
      </dgm:t>
    </dgm:pt>
    <dgm:pt modelId="{8D895664-8AC6-48B2-AFD3-99073B8D1181}" type="pres">
      <dgm:prSet presAssocID="{11064BD2-6617-4ED0-AD2C-BC5CE78B7AF3}" presName="parTxOnlySpace" presStyleCnt="0"/>
      <dgm:spPr/>
    </dgm:pt>
    <dgm:pt modelId="{9E14CF76-E3B1-496C-A6D9-AFD83FC1007E}" type="pres">
      <dgm:prSet presAssocID="{8FBC2102-35D7-471F-84CF-D24E4763FC1D}" presName="parTxOnly" presStyleLbl="node1" presStyleIdx="1" presStyleCnt="4">
        <dgm:presLayoutVars>
          <dgm:chMax val="0"/>
          <dgm:chPref val="0"/>
          <dgm:bulletEnabled val="1"/>
        </dgm:presLayoutVars>
      </dgm:prSet>
      <dgm:spPr/>
      <dgm:t>
        <a:bodyPr/>
        <a:lstStyle/>
        <a:p>
          <a:endParaRPr lang="zh-TW" altLang="en-US"/>
        </a:p>
      </dgm:t>
    </dgm:pt>
    <dgm:pt modelId="{DD8B70A2-9AFA-4438-A51F-6B749657C5CA}" type="pres">
      <dgm:prSet presAssocID="{1E9AA033-0CEB-4D4C-BA9C-1BA93661B543}" presName="parTxOnlySpace" presStyleCnt="0"/>
      <dgm:spPr/>
    </dgm:pt>
    <dgm:pt modelId="{C65204DE-D456-46DD-A8AD-9BB5E04166C4}" type="pres">
      <dgm:prSet presAssocID="{5D2636C6-42B0-4F06-99C3-02FC51BD25A1}" presName="parTxOnly" presStyleLbl="node1" presStyleIdx="2" presStyleCnt="4">
        <dgm:presLayoutVars>
          <dgm:chMax val="0"/>
          <dgm:chPref val="0"/>
          <dgm:bulletEnabled val="1"/>
        </dgm:presLayoutVars>
      </dgm:prSet>
      <dgm:spPr/>
      <dgm:t>
        <a:bodyPr/>
        <a:lstStyle/>
        <a:p>
          <a:endParaRPr lang="zh-TW" altLang="en-US"/>
        </a:p>
      </dgm:t>
    </dgm:pt>
    <dgm:pt modelId="{C4A9806F-1CFC-42EC-A21D-38084135C16D}" type="pres">
      <dgm:prSet presAssocID="{888CBA46-A4E6-4CE7-ACC4-A92070F32616}" presName="parTxOnlySpace" presStyleCnt="0"/>
      <dgm:spPr/>
    </dgm:pt>
    <dgm:pt modelId="{B7F081B5-2CA2-4D21-8E07-FF5D171398D8}" type="pres">
      <dgm:prSet presAssocID="{7DCF81C6-EB5E-46CE-BBFA-8AB9A5660585}" presName="parTxOnly" presStyleLbl="node1" presStyleIdx="3" presStyleCnt="4">
        <dgm:presLayoutVars>
          <dgm:chMax val="0"/>
          <dgm:chPref val="0"/>
          <dgm:bulletEnabled val="1"/>
        </dgm:presLayoutVars>
      </dgm:prSet>
      <dgm:spPr/>
      <dgm:t>
        <a:bodyPr/>
        <a:lstStyle/>
        <a:p>
          <a:endParaRPr lang="zh-TW" altLang="en-US"/>
        </a:p>
      </dgm:t>
    </dgm:pt>
  </dgm:ptLst>
  <dgm:cxnLst>
    <dgm:cxn modelId="{25450823-1CCC-4C58-B82E-9426A4D4FA31}" srcId="{22FC8679-53C1-4F71-BB62-A52390C8624F}" destId="{5A5F3EEF-8671-4E3F-A192-1C27EE0FF635}" srcOrd="0" destOrd="0" parTransId="{DE301963-2A38-4B57-A512-11D37D547CC4}" sibTransId="{11064BD2-6617-4ED0-AD2C-BC5CE78B7AF3}"/>
    <dgm:cxn modelId="{290467E6-9F02-47F2-93AE-4324D860B579}" type="presOf" srcId="{8FBC2102-35D7-471F-84CF-D24E4763FC1D}" destId="{9E14CF76-E3B1-496C-A6D9-AFD83FC1007E}" srcOrd="0" destOrd="0" presId="urn:microsoft.com/office/officeart/2005/8/layout/chevron1"/>
    <dgm:cxn modelId="{EA45E4A2-4E27-4943-A718-2B073FA6371E}" srcId="{22FC8679-53C1-4F71-BB62-A52390C8624F}" destId="{8FBC2102-35D7-471F-84CF-D24E4763FC1D}" srcOrd="1" destOrd="0" parTransId="{A6773318-A290-4CA7-8A6D-F63E23888067}" sibTransId="{1E9AA033-0CEB-4D4C-BA9C-1BA93661B543}"/>
    <dgm:cxn modelId="{99118515-63D8-48C1-9E64-74BE1DC874FB}" type="presOf" srcId="{5D2636C6-42B0-4F06-99C3-02FC51BD25A1}" destId="{C65204DE-D456-46DD-A8AD-9BB5E04166C4}" srcOrd="0" destOrd="0" presId="urn:microsoft.com/office/officeart/2005/8/layout/chevron1"/>
    <dgm:cxn modelId="{0A8B1610-ECF3-42CB-96E7-03DCF2016ABA}" type="presOf" srcId="{7DCF81C6-EB5E-46CE-BBFA-8AB9A5660585}" destId="{B7F081B5-2CA2-4D21-8E07-FF5D171398D8}" srcOrd="0" destOrd="0" presId="urn:microsoft.com/office/officeart/2005/8/layout/chevron1"/>
    <dgm:cxn modelId="{E08C2DD2-04E0-423C-9B13-232A218C1F76}" srcId="{22FC8679-53C1-4F71-BB62-A52390C8624F}" destId="{5D2636C6-42B0-4F06-99C3-02FC51BD25A1}" srcOrd="2" destOrd="0" parTransId="{C12BB723-9C6E-4EEC-963B-070B72C39186}" sibTransId="{888CBA46-A4E6-4CE7-ACC4-A92070F32616}"/>
    <dgm:cxn modelId="{4453A8DB-19B0-48C5-BC3B-C847525A56E8}" srcId="{22FC8679-53C1-4F71-BB62-A52390C8624F}" destId="{7DCF81C6-EB5E-46CE-BBFA-8AB9A5660585}" srcOrd="3" destOrd="0" parTransId="{3EDB2768-9297-4227-95FA-3F364F12FDEA}" sibTransId="{0E14DAB5-9D0B-42E4-99C1-91DFE388CA89}"/>
    <dgm:cxn modelId="{FB096538-ACFF-4AA4-A6A8-7FAA8D8B4191}" type="presOf" srcId="{22FC8679-53C1-4F71-BB62-A52390C8624F}" destId="{89DCDD8E-AF6D-43CF-BFD2-D9965DC2F446}" srcOrd="0" destOrd="0" presId="urn:microsoft.com/office/officeart/2005/8/layout/chevron1"/>
    <dgm:cxn modelId="{51E2F889-EC93-48A9-B3EF-6C86ED80A485}" type="presOf" srcId="{5A5F3EEF-8671-4E3F-A192-1C27EE0FF635}" destId="{8C21E915-0F6F-4A01-89F0-31E80B50A644}" srcOrd="0" destOrd="0" presId="urn:microsoft.com/office/officeart/2005/8/layout/chevron1"/>
    <dgm:cxn modelId="{011A19F5-DF27-4DB4-A490-B740EA943889}" type="presParOf" srcId="{89DCDD8E-AF6D-43CF-BFD2-D9965DC2F446}" destId="{8C21E915-0F6F-4A01-89F0-31E80B50A644}" srcOrd="0" destOrd="0" presId="urn:microsoft.com/office/officeart/2005/8/layout/chevron1"/>
    <dgm:cxn modelId="{34728678-7790-4FA2-AF9A-DA7F5F88C321}" type="presParOf" srcId="{89DCDD8E-AF6D-43CF-BFD2-D9965DC2F446}" destId="{8D895664-8AC6-48B2-AFD3-99073B8D1181}" srcOrd="1" destOrd="0" presId="urn:microsoft.com/office/officeart/2005/8/layout/chevron1"/>
    <dgm:cxn modelId="{6FF1253F-B9FA-4AC8-986F-A2FA6623B127}" type="presParOf" srcId="{89DCDD8E-AF6D-43CF-BFD2-D9965DC2F446}" destId="{9E14CF76-E3B1-496C-A6D9-AFD83FC1007E}" srcOrd="2" destOrd="0" presId="urn:microsoft.com/office/officeart/2005/8/layout/chevron1"/>
    <dgm:cxn modelId="{EFFE96B1-358B-457A-AA69-4C3B137FFE06}" type="presParOf" srcId="{89DCDD8E-AF6D-43CF-BFD2-D9965DC2F446}" destId="{DD8B70A2-9AFA-4438-A51F-6B749657C5CA}" srcOrd="3" destOrd="0" presId="urn:microsoft.com/office/officeart/2005/8/layout/chevron1"/>
    <dgm:cxn modelId="{1ADA5D1F-8AE3-4237-B502-D46B94DEB36A}" type="presParOf" srcId="{89DCDD8E-AF6D-43CF-BFD2-D9965DC2F446}" destId="{C65204DE-D456-46DD-A8AD-9BB5E04166C4}" srcOrd="4" destOrd="0" presId="urn:microsoft.com/office/officeart/2005/8/layout/chevron1"/>
    <dgm:cxn modelId="{B1DFE07B-6A9E-4973-ADC7-0BFF2694F5AD}" type="presParOf" srcId="{89DCDD8E-AF6D-43CF-BFD2-D9965DC2F446}" destId="{C4A9806F-1CFC-42EC-A21D-38084135C16D}" srcOrd="5" destOrd="0" presId="urn:microsoft.com/office/officeart/2005/8/layout/chevron1"/>
    <dgm:cxn modelId="{AD897923-7149-4D8D-8808-497D1A40A3CD}" type="presParOf" srcId="{89DCDD8E-AF6D-43CF-BFD2-D9965DC2F446}" destId="{B7F081B5-2CA2-4D21-8E07-FF5D171398D8}"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FC8679-53C1-4F71-BB62-A52390C8624F}" type="doc">
      <dgm:prSet loTypeId="urn:microsoft.com/office/officeart/2005/8/layout/chevron1" loCatId="process" qsTypeId="urn:microsoft.com/office/officeart/2005/8/quickstyle/simple5" qsCatId="simple" csTypeId="urn:microsoft.com/office/officeart/2005/8/colors/accent1_2" csCatId="accent1" phldr="1"/>
      <dgm:spPr/>
    </dgm:pt>
    <dgm:pt modelId="{5A5F3EEF-8671-4E3F-A192-1C27EE0FF635}">
      <dgm:prSet phldrT="[文字]"/>
      <dgm:spPr/>
      <dgm:t>
        <a:bodyPr/>
        <a:lstStyle/>
        <a:p>
          <a:pPr algn="ctr"/>
          <a:r>
            <a:rPr lang="zh-TW" b="0">
              <a:solidFill>
                <a:schemeClr val="tx2">
                  <a:lumMod val="60000"/>
                  <a:lumOff val="40000"/>
                </a:schemeClr>
              </a:solidFill>
            </a:rPr>
            <a:t>１</a:t>
          </a:r>
          <a:r>
            <a:rPr lang="en-US" b="0">
              <a:solidFill>
                <a:schemeClr val="tx2">
                  <a:lumMod val="60000"/>
                  <a:lumOff val="40000"/>
                </a:schemeClr>
              </a:solidFill>
            </a:rPr>
            <a:t>.</a:t>
          </a:r>
          <a:r>
            <a:rPr lang="zh-TW" b="0">
              <a:solidFill>
                <a:schemeClr val="tx2">
                  <a:lumMod val="60000"/>
                  <a:lumOff val="40000"/>
                </a:schemeClr>
              </a:solidFill>
            </a:rPr>
            <a:t>圖卡製作。</a:t>
          </a:r>
          <a:endParaRPr lang="zh-TW" altLang="en-US" b="0">
            <a:solidFill>
              <a:schemeClr val="tx2">
                <a:lumMod val="60000"/>
                <a:lumOff val="40000"/>
              </a:schemeClr>
            </a:solidFill>
          </a:endParaRPr>
        </a:p>
      </dgm:t>
    </dgm:pt>
    <dgm:pt modelId="{DE301963-2A38-4B57-A512-11D37D547CC4}" type="parTrans" cxnId="{25450823-1CCC-4C58-B82E-9426A4D4FA31}">
      <dgm:prSet/>
      <dgm:spPr/>
      <dgm:t>
        <a:bodyPr/>
        <a:lstStyle/>
        <a:p>
          <a:pPr algn="ctr"/>
          <a:endParaRPr lang="zh-TW" altLang="en-US"/>
        </a:p>
      </dgm:t>
    </dgm:pt>
    <dgm:pt modelId="{11064BD2-6617-4ED0-AD2C-BC5CE78B7AF3}" type="sibTrans" cxnId="{25450823-1CCC-4C58-B82E-9426A4D4FA31}">
      <dgm:prSet/>
      <dgm:spPr/>
      <dgm:t>
        <a:bodyPr/>
        <a:lstStyle/>
        <a:p>
          <a:pPr algn="ctr"/>
          <a:endParaRPr lang="zh-TW" altLang="en-US"/>
        </a:p>
      </dgm:t>
    </dgm:pt>
    <dgm:pt modelId="{8FBC2102-35D7-471F-84CF-D24E4763FC1D}">
      <dgm:prSet phldrT="[文字]"/>
      <dgm:spPr/>
      <dgm:t>
        <a:bodyPr/>
        <a:lstStyle/>
        <a:p>
          <a:pPr algn="ctr"/>
          <a:r>
            <a:rPr lang="zh-TW">
              <a:solidFill>
                <a:schemeClr val="tx2">
                  <a:lumMod val="60000"/>
                  <a:lumOff val="40000"/>
                </a:schemeClr>
              </a:solidFill>
            </a:rPr>
            <a:t>２</a:t>
          </a:r>
          <a:r>
            <a:rPr lang="en-US">
              <a:solidFill>
                <a:schemeClr val="tx2">
                  <a:lumMod val="60000"/>
                  <a:lumOff val="40000"/>
                </a:schemeClr>
              </a:solidFill>
            </a:rPr>
            <a:t>.</a:t>
          </a:r>
          <a:r>
            <a:rPr lang="zh-TW">
              <a:solidFill>
                <a:schemeClr val="tx2">
                  <a:lumMod val="60000"/>
                  <a:lumOff val="40000"/>
                </a:schemeClr>
              </a:solidFill>
            </a:rPr>
            <a:t>產生圖卡特徵檔。</a:t>
          </a:r>
          <a:endParaRPr lang="zh-TW" altLang="en-US">
            <a:solidFill>
              <a:schemeClr val="tx2">
                <a:lumMod val="60000"/>
                <a:lumOff val="40000"/>
              </a:schemeClr>
            </a:solidFill>
          </a:endParaRPr>
        </a:p>
      </dgm:t>
    </dgm:pt>
    <dgm:pt modelId="{A6773318-A290-4CA7-8A6D-F63E23888067}" type="parTrans" cxnId="{EA45E4A2-4E27-4943-A718-2B073FA6371E}">
      <dgm:prSet/>
      <dgm:spPr/>
      <dgm:t>
        <a:bodyPr/>
        <a:lstStyle/>
        <a:p>
          <a:pPr algn="ctr"/>
          <a:endParaRPr lang="zh-TW" altLang="en-US"/>
        </a:p>
      </dgm:t>
    </dgm:pt>
    <dgm:pt modelId="{1E9AA033-0CEB-4D4C-BA9C-1BA93661B543}" type="sibTrans" cxnId="{EA45E4A2-4E27-4943-A718-2B073FA6371E}">
      <dgm:prSet/>
      <dgm:spPr/>
      <dgm:t>
        <a:bodyPr/>
        <a:lstStyle/>
        <a:p>
          <a:pPr algn="ctr"/>
          <a:endParaRPr lang="zh-TW" altLang="en-US"/>
        </a:p>
      </dgm:t>
    </dgm:pt>
    <dgm:pt modelId="{5D2636C6-42B0-4F06-99C3-02FC51BD25A1}">
      <dgm:prSet phldrT="[文字]"/>
      <dgm:spPr/>
      <dgm:t>
        <a:bodyPr/>
        <a:lstStyle/>
        <a:p>
          <a:pPr algn="ctr"/>
          <a:r>
            <a:rPr lang="zh-TW">
              <a:solidFill>
                <a:schemeClr val="tx2">
                  <a:lumMod val="60000"/>
                  <a:lumOff val="40000"/>
                </a:schemeClr>
              </a:solidFill>
            </a:rPr>
            <a:t>３</a:t>
          </a:r>
          <a:r>
            <a:rPr lang="en-US">
              <a:solidFill>
                <a:schemeClr val="tx2">
                  <a:lumMod val="60000"/>
                  <a:lumOff val="40000"/>
                </a:schemeClr>
              </a:solidFill>
            </a:rPr>
            <a:t>.</a:t>
          </a:r>
          <a:r>
            <a:rPr lang="zh-TW">
              <a:solidFill>
                <a:schemeClr val="tx2">
                  <a:lumMod val="60000"/>
                  <a:lumOff val="40000"/>
                </a:schemeClr>
              </a:solidFill>
            </a:rPr>
            <a:t>設定連結成自訂圖卡。</a:t>
          </a:r>
          <a:endParaRPr lang="zh-TW" altLang="en-US">
            <a:solidFill>
              <a:schemeClr val="tx2">
                <a:lumMod val="60000"/>
                <a:lumOff val="40000"/>
              </a:schemeClr>
            </a:solidFill>
          </a:endParaRPr>
        </a:p>
      </dgm:t>
    </dgm:pt>
    <dgm:pt modelId="{C12BB723-9C6E-4EEC-963B-070B72C39186}" type="parTrans" cxnId="{E08C2DD2-04E0-423C-9B13-232A218C1F76}">
      <dgm:prSet/>
      <dgm:spPr/>
      <dgm:t>
        <a:bodyPr/>
        <a:lstStyle/>
        <a:p>
          <a:pPr algn="ctr"/>
          <a:endParaRPr lang="zh-TW" altLang="en-US"/>
        </a:p>
      </dgm:t>
    </dgm:pt>
    <dgm:pt modelId="{888CBA46-A4E6-4CE7-ACC4-A92070F32616}" type="sibTrans" cxnId="{E08C2DD2-04E0-423C-9B13-232A218C1F76}">
      <dgm:prSet/>
      <dgm:spPr/>
      <dgm:t>
        <a:bodyPr/>
        <a:lstStyle/>
        <a:p>
          <a:pPr algn="ctr"/>
          <a:endParaRPr lang="zh-TW" altLang="en-US"/>
        </a:p>
      </dgm:t>
    </dgm:pt>
    <dgm:pt modelId="{7DCF81C6-EB5E-46CE-BBFA-8AB9A5660585}">
      <dgm:prSet phldrT="[文字]"/>
      <dgm:spPr>
        <a:solidFill>
          <a:srgbClr val="FFFF00"/>
        </a:solidFill>
      </dgm:spPr>
      <dgm:t>
        <a:bodyPr/>
        <a:lstStyle/>
        <a:p>
          <a:pPr algn="ctr"/>
          <a:r>
            <a:rPr lang="zh-TW" b="1">
              <a:solidFill>
                <a:schemeClr val="tx1"/>
              </a:solidFill>
            </a:rPr>
            <a:t>４</a:t>
          </a:r>
          <a:r>
            <a:rPr lang="en-US" b="1">
              <a:solidFill>
                <a:schemeClr val="tx1"/>
              </a:solidFill>
            </a:rPr>
            <a:t>.</a:t>
          </a:r>
          <a:r>
            <a:rPr lang="zh-TW" b="1">
              <a:solidFill>
                <a:schemeClr val="tx1"/>
              </a:solidFill>
            </a:rPr>
            <a:t>將３</a:t>
          </a:r>
          <a:r>
            <a:rPr lang="en-US" b="1">
              <a:solidFill>
                <a:schemeClr val="tx1"/>
              </a:solidFill>
            </a:rPr>
            <a:t>D</a:t>
          </a:r>
          <a:r>
            <a:rPr lang="zh-TW" b="1">
              <a:solidFill>
                <a:schemeClr val="tx1"/>
              </a:solidFill>
            </a:rPr>
            <a:t>模組顯</a:t>
          </a:r>
          <a:r>
            <a:rPr lang="zh-TW" altLang="en-US" b="1">
              <a:solidFill>
                <a:schemeClr val="tx1"/>
              </a:solidFill>
            </a:rPr>
            <a:t>示</a:t>
          </a:r>
          <a:r>
            <a:rPr lang="zh-TW" b="1">
              <a:solidFill>
                <a:schemeClr val="tx1"/>
              </a:solidFill>
            </a:rPr>
            <a:t>於實境中。</a:t>
          </a:r>
          <a:endParaRPr lang="zh-TW" altLang="en-US" b="1">
            <a:solidFill>
              <a:schemeClr val="tx1"/>
            </a:solidFill>
          </a:endParaRPr>
        </a:p>
      </dgm:t>
    </dgm:pt>
    <dgm:pt modelId="{3EDB2768-9297-4227-95FA-3F364F12FDEA}" type="parTrans" cxnId="{4453A8DB-19B0-48C5-BC3B-C847525A56E8}">
      <dgm:prSet/>
      <dgm:spPr/>
      <dgm:t>
        <a:bodyPr/>
        <a:lstStyle/>
        <a:p>
          <a:pPr algn="ctr"/>
          <a:endParaRPr lang="zh-TW" altLang="en-US"/>
        </a:p>
      </dgm:t>
    </dgm:pt>
    <dgm:pt modelId="{0E14DAB5-9D0B-42E4-99C1-91DFE388CA89}" type="sibTrans" cxnId="{4453A8DB-19B0-48C5-BC3B-C847525A56E8}">
      <dgm:prSet/>
      <dgm:spPr/>
      <dgm:t>
        <a:bodyPr/>
        <a:lstStyle/>
        <a:p>
          <a:pPr algn="ctr"/>
          <a:endParaRPr lang="zh-TW" altLang="en-US"/>
        </a:p>
      </dgm:t>
    </dgm:pt>
    <dgm:pt modelId="{89DCDD8E-AF6D-43CF-BFD2-D9965DC2F446}" type="pres">
      <dgm:prSet presAssocID="{22FC8679-53C1-4F71-BB62-A52390C8624F}" presName="Name0" presStyleCnt="0">
        <dgm:presLayoutVars>
          <dgm:dir/>
          <dgm:animLvl val="lvl"/>
          <dgm:resizeHandles val="exact"/>
        </dgm:presLayoutVars>
      </dgm:prSet>
      <dgm:spPr/>
    </dgm:pt>
    <dgm:pt modelId="{8C21E915-0F6F-4A01-89F0-31E80B50A644}" type="pres">
      <dgm:prSet presAssocID="{5A5F3EEF-8671-4E3F-A192-1C27EE0FF635}" presName="parTxOnly" presStyleLbl="node1" presStyleIdx="0" presStyleCnt="4">
        <dgm:presLayoutVars>
          <dgm:chMax val="0"/>
          <dgm:chPref val="0"/>
          <dgm:bulletEnabled val="1"/>
        </dgm:presLayoutVars>
      </dgm:prSet>
      <dgm:spPr/>
      <dgm:t>
        <a:bodyPr/>
        <a:lstStyle/>
        <a:p>
          <a:endParaRPr lang="zh-TW" altLang="en-US"/>
        </a:p>
      </dgm:t>
    </dgm:pt>
    <dgm:pt modelId="{8D895664-8AC6-48B2-AFD3-99073B8D1181}" type="pres">
      <dgm:prSet presAssocID="{11064BD2-6617-4ED0-AD2C-BC5CE78B7AF3}" presName="parTxOnlySpace" presStyleCnt="0"/>
      <dgm:spPr/>
    </dgm:pt>
    <dgm:pt modelId="{9E14CF76-E3B1-496C-A6D9-AFD83FC1007E}" type="pres">
      <dgm:prSet presAssocID="{8FBC2102-35D7-471F-84CF-D24E4763FC1D}" presName="parTxOnly" presStyleLbl="node1" presStyleIdx="1" presStyleCnt="4">
        <dgm:presLayoutVars>
          <dgm:chMax val="0"/>
          <dgm:chPref val="0"/>
          <dgm:bulletEnabled val="1"/>
        </dgm:presLayoutVars>
      </dgm:prSet>
      <dgm:spPr/>
      <dgm:t>
        <a:bodyPr/>
        <a:lstStyle/>
        <a:p>
          <a:endParaRPr lang="zh-TW" altLang="en-US"/>
        </a:p>
      </dgm:t>
    </dgm:pt>
    <dgm:pt modelId="{DD8B70A2-9AFA-4438-A51F-6B749657C5CA}" type="pres">
      <dgm:prSet presAssocID="{1E9AA033-0CEB-4D4C-BA9C-1BA93661B543}" presName="parTxOnlySpace" presStyleCnt="0"/>
      <dgm:spPr/>
    </dgm:pt>
    <dgm:pt modelId="{C65204DE-D456-46DD-A8AD-9BB5E04166C4}" type="pres">
      <dgm:prSet presAssocID="{5D2636C6-42B0-4F06-99C3-02FC51BD25A1}" presName="parTxOnly" presStyleLbl="node1" presStyleIdx="2" presStyleCnt="4">
        <dgm:presLayoutVars>
          <dgm:chMax val="0"/>
          <dgm:chPref val="0"/>
          <dgm:bulletEnabled val="1"/>
        </dgm:presLayoutVars>
      </dgm:prSet>
      <dgm:spPr/>
      <dgm:t>
        <a:bodyPr/>
        <a:lstStyle/>
        <a:p>
          <a:endParaRPr lang="zh-TW" altLang="en-US"/>
        </a:p>
      </dgm:t>
    </dgm:pt>
    <dgm:pt modelId="{C4A9806F-1CFC-42EC-A21D-38084135C16D}" type="pres">
      <dgm:prSet presAssocID="{888CBA46-A4E6-4CE7-ACC4-A92070F32616}" presName="parTxOnlySpace" presStyleCnt="0"/>
      <dgm:spPr/>
    </dgm:pt>
    <dgm:pt modelId="{B7F081B5-2CA2-4D21-8E07-FF5D171398D8}" type="pres">
      <dgm:prSet presAssocID="{7DCF81C6-EB5E-46CE-BBFA-8AB9A5660585}" presName="parTxOnly" presStyleLbl="node1" presStyleIdx="3" presStyleCnt="4">
        <dgm:presLayoutVars>
          <dgm:chMax val="0"/>
          <dgm:chPref val="0"/>
          <dgm:bulletEnabled val="1"/>
        </dgm:presLayoutVars>
      </dgm:prSet>
      <dgm:spPr/>
      <dgm:t>
        <a:bodyPr/>
        <a:lstStyle/>
        <a:p>
          <a:endParaRPr lang="zh-TW" altLang="en-US"/>
        </a:p>
      </dgm:t>
    </dgm:pt>
  </dgm:ptLst>
  <dgm:cxnLst>
    <dgm:cxn modelId="{25450823-1CCC-4C58-B82E-9426A4D4FA31}" srcId="{22FC8679-53C1-4F71-BB62-A52390C8624F}" destId="{5A5F3EEF-8671-4E3F-A192-1C27EE0FF635}" srcOrd="0" destOrd="0" parTransId="{DE301963-2A38-4B57-A512-11D37D547CC4}" sibTransId="{11064BD2-6617-4ED0-AD2C-BC5CE78B7AF3}"/>
    <dgm:cxn modelId="{38B5657D-D5F5-4692-9180-A94342601D76}" type="presOf" srcId="{5D2636C6-42B0-4F06-99C3-02FC51BD25A1}" destId="{C65204DE-D456-46DD-A8AD-9BB5E04166C4}" srcOrd="0" destOrd="0" presId="urn:microsoft.com/office/officeart/2005/8/layout/chevron1"/>
    <dgm:cxn modelId="{0954C8B6-51C0-4C6A-93BD-6EC635D93BB1}" type="presOf" srcId="{22FC8679-53C1-4F71-BB62-A52390C8624F}" destId="{89DCDD8E-AF6D-43CF-BFD2-D9965DC2F446}" srcOrd="0" destOrd="0" presId="urn:microsoft.com/office/officeart/2005/8/layout/chevron1"/>
    <dgm:cxn modelId="{EA45E4A2-4E27-4943-A718-2B073FA6371E}" srcId="{22FC8679-53C1-4F71-BB62-A52390C8624F}" destId="{8FBC2102-35D7-471F-84CF-D24E4763FC1D}" srcOrd="1" destOrd="0" parTransId="{A6773318-A290-4CA7-8A6D-F63E23888067}" sibTransId="{1E9AA033-0CEB-4D4C-BA9C-1BA93661B543}"/>
    <dgm:cxn modelId="{542F5E37-DE96-47E0-8715-A50D85BCAC05}" type="presOf" srcId="{5A5F3EEF-8671-4E3F-A192-1C27EE0FF635}" destId="{8C21E915-0F6F-4A01-89F0-31E80B50A644}" srcOrd="0" destOrd="0" presId="urn:microsoft.com/office/officeart/2005/8/layout/chevron1"/>
    <dgm:cxn modelId="{E08C2DD2-04E0-423C-9B13-232A218C1F76}" srcId="{22FC8679-53C1-4F71-BB62-A52390C8624F}" destId="{5D2636C6-42B0-4F06-99C3-02FC51BD25A1}" srcOrd="2" destOrd="0" parTransId="{C12BB723-9C6E-4EEC-963B-070B72C39186}" sibTransId="{888CBA46-A4E6-4CE7-ACC4-A92070F32616}"/>
    <dgm:cxn modelId="{4453A8DB-19B0-48C5-BC3B-C847525A56E8}" srcId="{22FC8679-53C1-4F71-BB62-A52390C8624F}" destId="{7DCF81C6-EB5E-46CE-BBFA-8AB9A5660585}" srcOrd="3" destOrd="0" parTransId="{3EDB2768-9297-4227-95FA-3F364F12FDEA}" sibTransId="{0E14DAB5-9D0B-42E4-99C1-91DFE388CA89}"/>
    <dgm:cxn modelId="{7CCEE459-EA09-4020-ADA8-74045AB174ED}" type="presOf" srcId="{8FBC2102-35D7-471F-84CF-D24E4763FC1D}" destId="{9E14CF76-E3B1-496C-A6D9-AFD83FC1007E}" srcOrd="0" destOrd="0" presId="urn:microsoft.com/office/officeart/2005/8/layout/chevron1"/>
    <dgm:cxn modelId="{53D7E900-0F74-4D76-A10C-ECAE1AA0CBC8}" type="presOf" srcId="{7DCF81C6-EB5E-46CE-BBFA-8AB9A5660585}" destId="{B7F081B5-2CA2-4D21-8E07-FF5D171398D8}" srcOrd="0" destOrd="0" presId="urn:microsoft.com/office/officeart/2005/8/layout/chevron1"/>
    <dgm:cxn modelId="{1CB1E763-8201-4B85-AF86-402059C7B4C6}" type="presParOf" srcId="{89DCDD8E-AF6D-43CF-BFD2-D9965DC2F446}" destId="{8C21E915-0F6F-4A01-89F0-31E80B50A644}" srcOrd="0" destOrd="0" presId="urn:microsoft.com/office/officeart/2005/8/layout/chevron1"/>
    <dgm:cxn modelId="{0C038FC8-0073-4B14-A175-C59BA26AB383}" type="presParOf" srcId="{89DCDD8E-AF6D-43CF-BFD2-D9965DC2F446}" destId="{8D895664-8AC6-48B2-AFD3-99073B8D1181}" srcOrd="1" destOrd="0" presId="urn:microsoft.com/office/officeart/2005/8/layout/chevron1"/>
    <dgm:cxn modelId="{F0FC7E9D-EBDF-4401-A633-CC9DC3D58E5B}" type="presParOf" srcId="{89DCDD8E-AF6D-43CF-BFD2-D9965DC2F446}" destId="{9E14CF76-E3B1-496C-A6D9-AFD83FC1007E}" srcOrd="2" destOrd="0" presId="urn:microsoft.com/office/officeart/2005/8/layout/chevron1"/>
    <dgm:cxn modelId="{544F1314-A519-4631-9538-8F0CF4C0E0A0}" type="presParOf" srcId="{89DCDD8E-AF6D-43CF-BFD2-D9965DC2F446}" destId="{DD8B70A2-9AFA-4438-A51F-6B749657C5CA}" srcOrd="3" destOrd="0" presId="urn:microsoft.com/office/officeart/2005/8/layout/chevron1"/>
    <dgm:cxn modelId="{8702C782-F0D4-4F78-9CBA-13899638903A}" type="presParOf" srcId="{89DCDD8E-AF6D-43CF-BFD2-D9965DC2F446}" destId="{C65204DE-D456-46DD-A8AD-9BB5E04166C4}" srcOrd="4" destOrd="0" presId="urn:microsoft.com/office/officeart/2005/8/layout/chevron1"/>
    <dgm:cxn modelId="{773CBD51-3005-4670-8B6A-769C2D259108}" type="presParOf" srcId="{89DCDD8E-AF6D-43CF-BFD2-D9965DC2F446}" destId="{C4A9806F-1CFC-42EC-A21D-38084135C16D}" srcOrd="5" destOrd="0" presId="urn:microsoft.com/office/officeart/2005/8/layout/chevron1"/>
    <dgm:cxn modelId="{528E8958-2686-4472-BC2C-8964A5478A93}" type="presParOf" srcId="{89DCDD8E-AF6D-43CF-BFD2-D9965DC2F446}" destId="{B7F081B5-2CA2-4D21-8E07-FF5D171398D8}"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21E915-0F6F-4A01-89F0-31E80B50A644}">
      <dsp:nvSpPr>
        <dsp:cNvPr id="0" name=""/>
        <dsp:cNvSpPr/>
      </dsp:nvSpPr>
      <dsp:spPr>
        <a:xfrm>
          <a:off x="4075" y="320392"/>
          <a:ext cx="2372115" cy="948846"/>
        </a:xfrm>
        <a:prstGeom prst="chevron">
          <a:avLst/>
        </a:prstGeom>
        <a:solidFill>
          <a:srgbClr val="FFFF00"/>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TW" sz="1900" b="1" kern="1200" dirty="0">
              <a:solidFill>
                <a:schemeClr val="tx1"/>
              </a:solidFill>
            </a:rPr>
            <a:t>１</a:t>
          </a:r>
          <a:r>
            <a:rPr lang="en-US" sz="1900" b="1" kern="1200" dirty="0">
              <a:solidFill>
                <a:schemeClr val="tx1"/>
              </a:solidFill>
            </a:rPr>
            <a:t>.</a:t>
          </a:r>
          <a:r>
            <a:rPr lang="zh-TW" sz="1900" b="1" kern="1200" dirty="0">
              <a:solidFill>
                <a:schemeClr val="tx1"/>
              </a:solidFill>
            </a:rPr>
            <a:t>圖卡製作。</a:t>
          </a:r>
          <a:endParaRPr lang="zh-TW" altLang="en-US" sz="1900" b="1" kern="1200" dirty="0">
            <a:solidFill>
              <a:schemeClr val="tx1"/>
            </a:solidFill>
          </a:endParaRPr>
        </a:p>
      </dsp:txBody>
      <dsp:txXfrm>
        <a:off x="4075" y="320392"/>
        <a:ext cx="2372115" cy="948846"/>
      </dsp:txXfrm>
    </dsp:sp>
    <dsp:sp modelId="{9E14CF76-E3B1-496C-A6D9-AFD83FC1007E}">
      <dsp:nvSpPr>
        <dsp:cNvPr id="0" name=""/>
        <dsp:cNvSpPr/>
      </dsp:nvSpPr>
      <dsp:spPr>
        <a:xfrm>
          <a:off x="2138978" y="320392"/>
          <a:ext cx="2372115" cy="948846"/>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TW" sz="1900" kern="1200" dirty="0">
              <a:solidFill>
                <a:schemeClr val="tx2">
                  <a:lumMod val="60000"/>
                  <a:lumOff val="40000"/>
                </a:schemeClr>
              </a:solidFill>
            </a:rPr>
            <a:t>２</a:t>
          </a:r>
          <a:r>
            <a:rPr lang="en-US" sz="1900" kern="1200" dirty="0">
              <a:solidFill>
                <a:schemeClr val="tx2">
                  <a:lumMod val="60000"/>
                  <a:lumOff val="40000"/>
                </a:schemeClr>
              </a:solidFill>
            </a:rPr>
            <a:t>.</a:t>
          </a:r>
          <a:r>
            <a:rPr lang="zh-TW" sz="1900" kern="1200" dirty="0">
              <a:solidFill>
                <a:schemeClr val="tx2">
                  <a:lumMod val="60000"/>
                  <a:lumOff val="40000"/>
                </a:schemeClr>
              </a:solidFill>
            </a:rPr>
            <a:t>產生圖卡特徵檔。</a:t>
          </a:r>
          <a:endParaRPr lang="zh-TW" altLang="en-US" sz="1900" kern="1200" dirty="0">
            <a:solidFill>
              <a:schemeClr val="tx2">
                <a:lumMod val="60000"/>
                <a:lumOff val="40000"/>
              </a:schemeClr>
            </a:solidFill>
          </a:endParaRPr>
        </a:p>
      </dsp:txBody>
      <dsp:txXfrm>
        <a:off x="2138978" y="320392"/>
        <a:ext cx="2372115" cy="948846"/>
      </dsp:txXfrm>
    </dsp:sp>
    <dsp:sp modelId="{C65204DE-D456-46DD-A8AD-9BB5E04166C4}">
      <dsp:nvSpPr>
        <dsp:cNvPr id="0" name=""/>
        <dsp:cNvSpPr/>
      </dsp:nvSpPr>
      <dsp:spPr>
        <a:xfrm>
          <a:off x="4273882" y="320392"/>
          <a:ext cx="2372115" cy="948846"/>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TW" sz="1900" b="0" kern="1200" dirty="0">
              <a:solidFill>
                <a:schemeClr val="tx2">
                  <a:lumMod val="60000"/>
                  <a:lumOff val="40000"/>
                </a:schemeClr>
              </a:solidFill>
            </a:rPr>
            <a:t>３</a:t>
          </a:r>
          <a:r>
            <a:rPr lang="en-US" sz="1900" b="0" kern="1200" dirty="0">
              <a:solidFill>
                <a:schemeClr val="tx2">
                  <a:lumMod val="60000"/>
                  <a:lumOff val="40000"/>
                </a:schemeClr>
              </a:solidFill>
            </a:rPr>
            <a:t>.</a:t>
          </a:r>
          <a:r>
            <a:rPr lang="zh-TW" sz="1900" b="0" kern="1200" dirty="0">
              <a:solidFill>
                <a:schemeClr val="tx2">
                  <a:lumMod val="60000"/>
                  <a:lumOff val="40000"/>
                </a:schemeClr>
              </a:solidFill>
            </a:rPr>
            <a:t>設定連結成自訂圖卡。</a:t>
          </a:r>
          <a:endParaRPr lang="zh-TW" altLang="en-US" sz="1900" b="0" kern="1200" dirty="0">
            <a:solidFill>
              <a:schemeClr val="tx2">
                <a:lumMod val="60000"/>
                <a:lumOff val="40000"/>
              </a:schemeClr>
            </a:solidFill>
          </a:endParaRPr>
        </a:p>
      </dsp:txBody>
      <dsp:txXfrm>
        <a:off x="4273882" y="320392"/>
        <a:ext cx="2372115" cy="948846"/>
      </dsp:txXfrm>
    </dsp:sp>
    <dsp:sp modelId="{B7F081B5-2CA2-4D21-8E07-FF5D171398D8}">
      <dsp:nvSpPr>
        <dsp:cNvPr id="0" name=""/>
        <dsp:cNvSpPr/>
      </dsp:nvSpPr>
      <dsp:spPr>
        <a:xfrm>
          <a:off x="6408785" y="320392"/>
          <a:ext cx="2372115" cy="948846"/>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TW" sz="1900" kern="1200" dirty="0">
              <a:solidFill>
                <a:schemeClr val="tx2">
                  <a:lumMod val="60000"/>
                  <a:lumOff val="40000"/>
                </a:schemeClr>
              </a:solidFill>
            </a:rPr>
            <a:t>４</a:t>
          </a:r>
          <a:r>
            <a:rPr lang="en-US" sz="1900" kern="1200" dirty="0">
              <a:solidFill>
                <a:schemeClr val="tx2">
                  <a:lumMod val="60000"/>
                  <a:lumOff val="40000"/>
                </a:schemeClr>
              </a:solidFill>
            </a:rPr>
            <a:t>.</a:t>
          </a:r>
          <a:r>
            <a:rPr lang="zh-TW" sz="1900" kern="1200" dirty="0">
              <a:solidFill>
                <a:schemeClr val="tx2">
                  <a:lumMod val="60000"/>
                  <a:lumOff val="40000"/>
                </a:schemeClr>
              </a:solidFill>
            </a:rPr>
            <a:t>將３</a:t>
          </a:r>
          <a:r>
            <a:rPr lang="en-US" sz="1900" kern="1200" dirty="0">
              <a:solidFill>
                <a:schemeClr val="tx2">
                  <a:lumMod val="60000"/>
                  <a:lumOff val="40000"/>
                </a:schemeClr>
              </a:solidFill>
            </a:rPr>
            <a:t>D</a:t>
          </a:r>
          <a:r>
            <a:rPr lang="zh-TW" sz="1900" kern="1200" dirty="0">
              <a:solidFill>
                <a:schemeClr val="tx2">
                  <a:lumMod val="60000"/>
                  <a:lumOff val="40000"/>
                </a:schemeClr>
              </a:solidFill>
            </a:rPr>
            <a:t>模組顯下於實境中。</a:t>
          </a:r>
          <a:endParaRPr lang="zh-TW" altLang="en-US" sz="1900" kern="1200" dirty="0">
            <a:solidFill>
              <a:schemeClr val="tx2">
                <a:lumMod val="60000"/>
                <a:lumOff val="40000"/>
              </a:schemeClr>
            </a:solidFill>
          </a:endParaRPr>
        </a:p>
      </dsp:txBody>
      <dsp:txXfrm>
        <a:off x="6408785" y="320392"/>
        <a:ext cx="2372115" cy="9488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32C47-E34A-4F35-8021-EFA704E99908}" type="datetimeFigureOut">
              <a:rPr lang="zh-TW" altLang="en-US" smtClean="0"/>
              <a:pPr/>
              <a:t>2011/11/17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49819-A65E-43A8-A252-D20EB3A51CE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C2440E66-DF34-477E-BA7D-552F3FB95A2F}" type="datetime1">
              <a:rPr lang="zh-TW" altLang="en-US" smtClean="0"/>
              <a:pPr/>
              <a:t>2011/11/17</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031552A-D0B7-4A78-8287-5BEB1304D149}" type="datetime1">
              <a:rPr lang="zh-TW" altLang="en-US" smtClean="0"/>
              <a:pPr/>
              <a:t>2011/11/17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73DA0BB7-265A-403C-9275-D587AB510EDC}"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7D3C889-52C0-4DEE-956C-0025D09FFC27}" type="datetime1">
              <a:rPr lang="zh-TW" altLang="en-US" smtClean="0"/>
              <a:pPr/>
              <a:t>2011/11/17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9E9EB2F-8751-4FA5-BC8F-891539256C81}" type="datetime1">
              <a:rPr lang="zh-TW" altLang="en-US" smtClean="0"/>
              <a:pPr/>
              <a:t>2011/11/17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6B778B5F-3D55-4B37-B6DE-300C91CF7A9D}" type="datetime1">
              <a:rPr lang="zh-TW" altLang="en-US" smtClean="0"/>
              <a:pPr/>
              <a:t>2011/11/17</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9E507BAC-3506-4F18-9C81-4D6990C80D99}" type="datetime1">
              <a:rPr lang="zh-TW" altLang="en-US" smtClean="0"/>
              <a:pPr/>
              <a:t>2011/11/17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E35842A0-5419-4E99-A50A-E1736AC22750}" type="datetime1">
              <a:rPr lang="zh-TW" altLang="en-US" smtClean="0"/>
              <a:pPr/>
              <a:t>2011/11/17</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73DA0BB7-265A-403C-9275-D587AB510EDC}"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E69C1E98-C226-4D0A-BC62-166EB3FBB13F}" type="datetime1">
              <a:rPr lang="zh-TW" altLang="en-US" smtClean="0"/>
              <a:pPr/>
              <a:t>2011/11/17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C8683460-CCA6-41AE-8BBF-9E0E52C8B5D3}" type="datetime1">
              <a:rPr lang="zh-TW" altLang="en-US" smtClean="0"/>
              <a:pPr/>
              <a:t>2011/11/17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B0883F25-CD86-484E-991C-6120C2005C7F}" type="datetime1">
              <a:rPr lang="zh-TW" altLang="en-US" smtClean="0"/>
              <a:pPr/>
              <a:t>2011/11/17</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5B9F5342-7136-4C57-AF5F-B5C05B455A6E}" type="datetime1">
              <a:rPr lang="zh-TW" altLang="en-US" smtClean="0"/>
              <a:pPr/>
              <a:t>2011/11/17</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014502D-F680-4809-8297-8F71179B06E9}" type="datetime1">
              <a:rPr lang="zh-TW" altLang="en-US" smtClean="0"/>
              <a:pPr/>
              <a:t>2011/11/17</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3DA0BB7-265A-403C-9275-D587AB510EDC}"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lstStyle/>
          <a:p>
            <a:r>
              <a:rPr lang="zh-TW" altLang="en-US" dirty="0" smtClean="0"/>
              <a:t>４</a:t>
            </a:r>
            <a:r>
              <a:rPr lang="en-US" altLang="zh-TW" dirty="0" smtClean="0"/>
              <a:t>-</a:t>
            </a:r>
            <a:r>
              <a:rPr lang="zh-TW" altLang="en-US" dirty="0" smtClean="0"/>
              <a:t>１</a:t>
            </a:r>
            <a:r>
              <a:rPr lang="zh-TW" altLang="zh-TW" dirty="0" smtClean="0"/>
              <a:t>擴增實境之</a:t>
            </a:r>
            <a:r>
              <a:rPr lang="zh-TW" altLang="en-US" dirty="0" smtClean="0"/>
              <a:t>操作及</a:t>
            </a:r>
            <a:r>
              <a:rPr lang="zh-TW" altLang="zh-TW" dirty="0" smtClean="0"/>
              <a:t>應用</a:t>
            </a:r>
            <a:endParaRPr lang="en-US" altLang="zh-TW" dirty="0" smtClean="0"/>
          </a:p>
          <a:p>
            <a:r>
              <a:rPr lang="zh-TW" altLang="en-US" dirty="0" smtClean="0"/>
              <a:t>４</a:t>
            </a:r>
            <a:r>
              <a:rPr lang="en-US" altLang="zh-TW" dirty="0" smtClean="0"/>
              <a:t>-</a:t>
            </a:r>
            <a:r>
              <a:rPr lang="zh-TW" altLang="en-US" dirty="0" smtClean="0"/>
              <a:t>２</a:t>
            </a:r>
            <a:r>
              <a:rPr lang="zh-TW" altLang="zh-TW" dirty="0" smtClean="0"/>
              <a:t>擴增實境之</a:t>
            </a:r>
            <a:r>
              <a:rPr lang="zh-TW" altLang="en-US" dirty="0" smtClean="0"/>
              <a:t>行動裝置</a:t>
            </a:r>
            <a:r>
              <a:rPr lang="zh-TW" altLang="zh-TW" dirty="0" smtClean="0"/>
              <a:t>應用</a:t>
            </a:r>
            <a:endParaRPr lang="zh-TW" altLang="en-US" dirty="0" smtClean="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a:t>
            </a:fld>
            <a:endParaRPr lang="zh-TW" altLang="en-US"/>
          </a:p>
        </p:txBody>
      </p:sp>
      <p:sp>
        <p:nvSpPr>
          <p:cNvPr id="4" name="標題 3"/>
          <p:cNvSpPr>
            <a:spLocks noGrp="1"/>
          </p:cNvSpPr>
          <p:nvPr>
            <p:ph type="ctrTitle"/>
          </p:nvPr>
        </p:nvSpPr>
        <p:spPr/>
        <p:txBody>
          <a:bodyPr/>
          <a:lstStyle/>
          <a:p>
            <a:r>
              <a:rPr lang="zh-TW" altLang="en-US" dirty="0" smtClean="0"/>
              <a:t>第四章：實習操作</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利用小畫家繪製自己的</a:t>
            </a:r>
            <a:r>
              <a:rPr lang="zh-TW" altLang="en-US" dirty="0" smtClean="0"/>
              <a:t>圖卡</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10</a:t>
            </a:fld>
            <a:endParaRPr lang="zh-TW" altLang="en-US"/>
          </a:p>
        </p:txBody>
      </p:sp>
      <p:sp>
        <p:nvSpPr>
          <p:cNvPr id="4" name="內容版面配置區 3"/>
          <p:cNvSpPr>
            <a:spLocks noGrp="1"/>
          </p:cNvSpPr>
          <p:nvPr>
            <p:ph sz="quarter" idx="1"/>
          </p:nvPr>
        </p:nvSpPr>
        <p:spPr/>
        <p:txBody>
          <a:bodyPr/>
          <a:lstStyle/>
          <a:p>
            <a:r>
              <a:rPr lang="zh-TW" altLang="zh-TW" dirty="0" smtClean="0"/>
              <a:t>小畫家</a:t>
            </a:r>
            <a:r>
              <a:rPr lang="zh-TW" altLang="en-US" dirty="0" smtClean="0"/>
              <a:t>製作圖卡可分為</a:t>
            </a:r>
            <a:r>
              <a:rPr lang="en-US" altLang="zh-TW" dirty="0" smtClean="0"/>
              <a:t>4</a:t>
            </a:r>
            <a:r>
              <a:rPr lang="zh-TW" altLang="en-US" dirty="0" smtClean="0"/>
              <a:t>大部份。</a:t>
            </a:r>
            <a:endParaRPr lang="en-US" altLang="zh-TW" dirty="0" smtClean="0"/>
          </a:p>
          <a:p>
            <a:pPr lvl="1"/>
            <a:r>
              <a:rPr lang="zh-TW" altLang="en-US" dirty="0" smtClean="0">
                <a:solidFill>
                  <a:srgbClr val="646B86"/>
                </a:solidFill>
              </a:rPr>
              <a:t>１</a:t>
            </a:r>
            <a:r>
              <a:rPr lang="en-US" altLang="zh-TW" dirty="0" smtClean="0">
                <a:solidFill>
                  <a:srgbClr val="646B86"/>
                </a:solidFill>
              </a:rPr>
              <a:t>.</a:t>
            </a:r>
            <a:r>
              <a:rPr lang="zh-TW" altLang="en-US" dirty="0" smtClean="0">
                <a:solidFill>
                  <a:srgbClr val="646B86"/>
                </a:solidFill>
              </a:rPr>
              <a:t>設定影像大小屬性。</a:t>
            </a:r>
            <a:endParaRPr lang="en-US" altLang="zh-TW" dirty="0" smtClean="0">
              <a:solidFill>
                <a:srgbClr val="646B86"/>
              </a:solidFill>
            </a:endParaRPr>
          </a:p>
          <a:p>
            <a:pPr lvl="1"/>
            <a:r>
              <a:rPr lang="zh-TW" altLang="en-US" dirty="0" smtClean="0">
                <a:solidFill>
                  <a:srgbClr val="646B86"/>
                </a:solidFill>
              </a:rPr>
              <a:t>２</a:t>
            </a:r>
            <a:r>
              <a:rPr lang="en-US" altLang="zh-TW" dirty="0" smtClean="0">
                <a:solidFill>
                  <a:srgbClr val="646B86"/>
                </a:solidFill>
              </a:rPr>
              <a:t>.</a:t>
            </a:r>
            <a:r>
              <a:rPr lang="zh-TW" altLang="en-US" dirty="0" smtClean="0">
                <a:solidFill>
                  <a:srgbClr val="646B86"/>
                </a:solidFill>
              </a:rPr>
              <a:t>繪製外框。</a:t>
            </a:r>
          </a:p>
          <a:p>
            <a:pPr lvl="1"/>
            <a:r>
              <a:rPr lang="zh-TW" altLang="en-US" dirty="0" smtClean="0">
                <a:solidFill>
                  <a:srgbClr val="646B86"/>
                </a:solidFill>
              </a:rPr>
              <a:t>３</a:t>
            </a:r>
            <a:r>
              <a:rPr lang="en-US" altLang="zh-TW" dirty="0" smtClean="0">
                <a:solidFill>
                  <a:srgbClr val="646B86"/>
                </a:solidFill>
              </a:rPr>
              <a:t>. </a:t>
            </a:r>
            <a:r>
              <a:rPr lang="zh-TW" altLang="en-US" dirty="0" smtClean="0">
                <a:solidFill>
                  <a:srgbClr val="646B86"/>
                </a:solidFill>
              </a:rPr>
              <a:t>填入圖卡外</a:t>
            </a:r>
            <a:r>
              <a:rPr lang="zh-TW" altLang="zh-TW" dirty="0" smtClean="0">
                <a:solidFill>
                  <a:srgbClr val="646B86"/>
                </a:solidFill>
              </a:rPr>
              <a:t>框</a:t>
            </a:r>
            <a:r>
              <a:rPr lang="zh-TW" altLang="en-US" dirty="0" smtClean="0">
                <a:solidFill>
                  <a:srgbClr val="646B86"/>
                </a:solidFill>
              </a:rPr>
              <a:t>顏色。</a:t>
            </a:r>
            <a:endParaRPr lang="en-US" altLang="zh-TW" dirty="0" smtClean="0">
              <a:solidFill>
                <a:srgbClr val="646B86"/>
              </a:solidFill>
            </a:endParaRPr>
          </a:p>
          <a:p>
            <a:pPr lvl="1"/>
            <a:r>
              <a:rPr lang="zh-TW" altLang="en-US" dirty="0" smtClean="0">
                <a:solidFill>
                  <a:srgbClr val="646B86"/>
                </a:solidFill>
              </a:rPr>
              <a:t>４</a:t>
            </a:r>
            <a:r>
              <a:rPr lang="en-US" altLang="zh-TW" dirty="0" smtClean="0">
                <a:solidFill>
                  <a:srgbClr val="646B86"/>
                </a:solidFill>
              </a:rPr>
              <a:t>.</a:t>
            </a:r>
            <a:r>
              <a:rPr lang="zh-TW" altLang="en-US" dirty="0" smtClean="0">
                <a:solidFill>
                  <a:srgbClr val="646B86"/>
                </a:solidFill>
              </a:rPr>
              <a:t>繪製圖卡中間的圖樣。</a:t>
            </a:r>
            <a:endParaRPr lang="en-US" altLang="zh-TW" dirty="0" smtClean="0">
              <a:solidFill>
                <a:srgbClr val="646B86"/>
              </a:solidFill>
            </a:endParaRPr>
          </a:p>
        </p:txBody>
      </p:sp>
      <p:grpSp>
        <p:nvGrpSpPr>
          <p:cNvPr id="5" name="群組 14"/>
          <p:cNvGrpSpPr/>
          <p:nvPr/>
        </p:nvGrpSpPr>
        <p:grpSpPr>
          <a:xfrm>
            <a:off x="539552" y="4882180"/>
            <a:ext cx="7704856" cy="1787180"/>
            <a:chOff x="251520" y="3590200"/>
            <a:chExt cx="6192688" cy="2935145"/>
          </a:xfrm>
        </p:grpSpPr>
        <p:sp>
          <p:nvSpPr>
            <p:cNvPr id="16" name="矩形 15"/>
            <p:cNvSpPr/>
            <p:nvPr/>
          </p:nvSpPr>
          <p:spPr>
            <a:xfrm>
              <a:off x="251520"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設定影像大小屬性。</a:t>
              </a:r>
              <a:endParaRPr lang="zh-TW" altLang="en-US" dirty="0">
                <a:solidFill>
                  <a:schemeClr val="tx1"/>
                </a:solidFill>
              </a:endParaRPr>
            </a:p>
          </p:txBody>
        </p:sp>
        <p:sp>
          <p:nvSpPr>
            <p:cNvPr id="17" name="矩形 16"/>
            <p:cNvSpPr/>
            <p:nvPr/>
          </p:nvSpPr>
          <p:spPr>
            <a:xfrm>
              <a:off x="2482113" y="3590200"/>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繪製外框。</a:t>
              </a:r>
              <a:endParaRPr lang="zh-TW" altLang="en-US" dirty="0">
                <a:solidFill>
                  <a:schemeClr val="tx1"/>
                </a:solidFill>
              </a:endParaRPr>
            </a:p>
          </p:txBody>
        </p:sp>
        <p:sp>
          <p:nvSpPr>
            <p:cNvPr id="18" name="矩形 17"/>
            <p:cNvSpPr/>
            <p:nvPr/>
          </p:nvSpPr>
          <p:spPr>
            <a:xfrm>
              <a:off x="4788024" y="3590200"/>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填入</a:t>
              </a:r>
              <a:r>
                <a:rPr lang="en-US" altLang="zh-TW" dirty="0" smtClean="0">
                  <a:solidFill>
                    <a:schemeClr val="tx1"/>
                  </a:solidFill>
                </a:rPr>
                <a:t> </a:t>
              </a:r>
              <a:r>
                <a:rPr lang="zh-TW" altLang="en-US" dirty="0" smtClean="0">
                  <a:solidFill>
                    <a:schemeClr val="tx1"/>
                  </a:solidFill>
                </a:rPr>
                <a:t>圖卡外框顏色。</a:t>
              </a:r>
              <a:endParaRPr lang="zh-TW" altLang="en-US" dirty="0">
                <a:solidFill>
                  <a:schemeClr val="tx1"/>
                </a:solidFill>
              </a:endParaRPr>
            </a:p>
          </p:txBody>
        </p:sp>
        <p:sp>
          <p:nvSpPr>
            <p:cNvPr id="20" name="矩形 19"/>
            <p:cNvSpPr/>
            <p:nvPr/>
          </p:nvSpPr>
          <p:spPr>
            <a:xfrm>
              <a:off x="971600" y="5517233"/>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繪製圖卡中間的樣圖。</a:t>
              </a:r>
              <a:endParaRPr lang="zh-TW" altLang="en-US" dirty="0">
                <a:solidFill>
                  <a:schemeClr val="tx1"/>
                </a:solidFill>
              </a:endParaRPr>
            </a:p>
          </p:txBody>
        </p:sp>
        <p:cxnSp>
          <p:nvCxnSpPr>
            <p:cNvPr id="21" name="直線單箭頭接點 20"/>
            <p:cNvCxnSpPr>
              <a:stCxn id="16" idx="3"/>
              <a:endCxn id="17" idx="1"/>
            </p:cNvCxnSpPr>
            <p:nvPr/>
          </p:nvCxnSpPr>
          <p:spPr>
            <a:xfrm>
              <a:off x="1907704" y="4124861"/>
              <a:ext cx="574409"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22" name="直線單箭頭接點 21"/>
            <p:cNvCxnSpPr>
              <a:stCxn id="17" idx="3"/>
              <a:endCxn id="18" idx="1"/>
            </p:cNvCxnSpPr>
            <p:nvPr/>
          </p:nvCxnSpPr>
          <p:spPr>
            <a:xfrm>
              <a:off x="4211960" y="4124861"/>
              <a:ext cx="576064"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23" name="圖案 22"/>
            <p:cNvCxnSpPr>
              <a:stCxn id="18" idx="3"/>
              <a:endCxn id="20" idx="1"/>
            </p:cNvCxnSpPr>
            <p:nvPr/>
          </p:nvCxnSpPr>
          <p:spPr>
            <a:xfrm flipH="1">
              <a:off x="971600" y="4124861"/>
              <a:ext cx="5472608" cy="1896428"/>
            </a:xfrm>
            <a:prstGeom prst="bentConnector5">
              <a:avLst>
                <a:gd name="adj1" fmla="val -4177"/>
                <a:gd name="adj2" fmla="val 50807"/>
                <a:gd name="adj3" fmla="val 104177"/>
              </a:avLst>
            </a:prstGeom>
            <a:ln w="3175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Microsoft Visio</a:t>
            </a:r>
            <a:r>
              <a:rPr lang="zh-TW" altLang="en-US" dirty="0" smtClean="0"/>
              <a:t>繪製圖卡</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11</a:t>
            </a:fld>
            <a:endParaRPr lang="zh-TW" altLang="en-US"/>
          </a:p>
        </p:txBody>
      </p:sp>
      <p:sp>
        <p:nvSpPr>
          <p:cNvPr id="4" name="內容版面配置區 3"/>
          <p:cNvSpPr>
            <a:spLocks noGrp="1"/>
          </p:cNvSpPr>
          <p:nvPr>
            <p:ph sz="quarter" idx="1"/>
          </p:nvPr>
        </p:nvSpPr>
        <p:spPr/>
        <p:txBody>
          <a:bodyPr/>
          <a:lstStyle/>
          <a:p>
            <a:r>
              <a:rPr lang="en-US" altLang="zh-TW" dirty="0" smtClean="0"/>
              <a:t>Visio</a:t>
            </a:r>
            <a:r>
              <a:rPr lang="zh-TW" altLang="en-US" dirty="0" smtClean="0"/>
              <a:t>製作圖卡可分為</a:t>
            </a:r>
            <a:r>
              <a:rPr lang="en-US" altLang="zh-TW" dirty="0" smtClean="0"/>
              <a:t>4</a:t>
            </a:r>
            <a:r>
              <a:rPr lang="zh-TW" altLang="en-US" dirty="0" smtClean="0"/>
              <a:t>大部份。</a:t>
            </a:r>
            <a:endParaRPr lang="en-US" altLang="zh-TW" dirty="0" smtClean="0"/>
          </a:p>
          <a:p>
            <a:pPr lvl="1"/>
            <a:r>
              <a:rPr lang="zh-TW" altLang="en-US" dirty="0" smtClean="0">
                <a:solidFill>
                  <a:srgbClr val="646B86"/>
                </a:solidFill>
              </a:rPr>
              <a:t>１</a:t>
            </a:r>
            <a:r>
              <a:rPr lang="en-US" altLang="zh-TW" dirty="0" smtClean="0">
                <a:solidFill>
                  <a:srgbClr val="646B86"/>
                </a:solidFill>
              </a:rPr>
              <a:t>. </a:t>
            </a:r>
            <a:r>
              <a:rPr lang="zh-TW" altLang="en-US" dirty="0" smtClean="0">
                <a:solidFill>
                  <a:srgbClr val="646B86"/>
                </a:solidFill>
              </a:rPr>
              <a:t>繪製一個矩形並設定屬性。 </a:t>
            </a:r>
            <a:endParaRPr lang="en-US" altLang="zh-TW" dirty="0" smtClean="0">
              <a:solidFill>
                <a:srgbClr val="646B86"/>
              </a:solidFill>
            </a:endParaRPr>
          </a:p>
          <a:p>
            <a:pPr lvl="1"/>
            <a:r>
              <a:rPr lang="zh-TW" altLang="en-US" dirty="0" smtClean="0">
                <a:solidFill>
                  <a:srgbClr val="646B86"/>
                </a:solidFill>
              </a:rPr>
              <a:t>２</a:t>
            </a:r>
            <a:r>
              <a:rPr lang="en-US" altLang="zh-TW" dirty="0" smtClean="0">
                <a:solidFill>
                  <a:srgbClr val="646B86"/>
                </a:solidFill>
              </a:rPr>
              <a:t>.</a:t>
            </a:r>
            <a:r>
              <a:rPr lang="zh-TW" altLang="en-US" dirty="0" smtClean="0">
                <a:solidFill>
                  <a:srgbClr val="646B86"/>
                </a:solidFill>
              </a:rPr>
              <a:t>再在形內繪製第二個矩形並設定屬性。</a:t>
            </a:r>
          </a:p>
          <a:p>
            <a:pPr lvl="1"/>
            <a:r>
              <a:rPr lang="zh-TW" altLang="en-US" dirty="0" smtClean="0">
                <a:solidFill>
                  <a:srgbClr val="646B86"/>
                </a:solidFill>
              </a:rPr>
              <a:t>３</a:t>
            </a:r>
            <a:r>
              <a:rPr lang="en-US" altLang="zh-TW" dirty="0" smtClean="0">
                <a:solidFill>
                  <a:srgbClr val="646B86"/>
                </a:solidFill>
              </a:rPr>
              <a:t>.</a:t>
            </a:r>
            <a:r>
              <a:rPr lang="zh-TW" altLang="en-US" dirty="0" smtClean="0">
                <a:solidFill>
                  <a:srgbClr val="646B86"/>
                </a:solidFill>
              </a:rPr>
              <a:t>填入</a:t>
            </a:r>
            <a:r>
              <a:rPr lang="en-US" altLang="zh-TW" dirty="0" smtClean="0">
                <a:solidFill>
                  <a:srgbClr val="646B86"/>
                </a:solidFill>
              </a:rPr>
              <a:t> </a:t>
            </a:r>
            <a:r>
              <a:rPr lang="zh-TW" altLang="en-US" dirty="0" smtClean="0">
                <a:solidFill>
                  <a:srgbClr val="646B86"/>
                </a:solidFill>
              </a:rPr>
              <a:t>圖卡外框及內部顏色。</a:t>
            </a:r>
            <a:endParaRPr lang="en-US" altLang="zh-TW" dirty="0" smtClean="0">
              <a:solidFill>
                <a:srgbClr val="646B86"/>
              </a:solidFill>
            </a:endParaRPr>
          </a:p>
          <a:p>
            <a:pPr lvl="1"/>
            <a:r>
              <a:rPr lang="zh-TW" altLang="en-US" dirty="0" smtClean="0">
                <a:solidFill>
                  <a:srgbClr val="646B86"/>
                </a:solidFill>
              </a:rPr>
              <a:t>４</a:t>
            </a:r>
            <a:r>
              <a:rPr lang="en-US" altLang="zh-TW" dirty="0" smtClean="0">
                <a:solidFill>
                  <a:srgbClr val="646B86"/>
                </a:solidFill>
              </a:rPr>
              <a:t>.</a:t>
            </a:r>
            <a:r>
              <a:rPr lang="zh-TW" altLang="zh-TW" dirty="0" smtClean="0">
                <a:solidFill>
                  <a:srgbClr val="646B86"/>
                </a:solidFill>
              </a:rPr>
              <a:t>在內圈空白處描繪出圖形或文字</a:t>
            </a:r>
            <a:r>
              <a:rPr lang="zh-TW" altLang="en-US" dirty="0" smtClean="0">
                <a:solidFill>
                  <a:srgbClr val="646B86"/>
                </a:solidFill>
              </a:rPr>
              <a:t>並設定屬性。 </a:t>
            </a:r>
            <a:endParaRPr lang="en-US" altLang="zh-TW" dirty="0" smtClean="0">
              <a:solidFill>
                <a:srgbClr val="646B86"/>
              </a:solidFill>
            </a:endParaRPr>
          </a:p>
          <a:p>
            <a:endParaRPr lang="zh-TW" altLang="en-US" dirty="0"/>
          </a:p>
        </p:txBody>
      </p:sp>
      <p:grpSp>
        <p:nvGrpSpPr>
          <p:cNvPr id="5" name="群組 4"/>
          <p:cNvGrpSpPr/>
          <p:nvPr/>
        </p:nvGrpSpPr>
        <p:grpSpPr>
          <a:xfrm>
            <a:off x="683568" y="4608512"/>
            <a:ext cx="7632848" cy="2132856"/>
            <a:chOff x="251520" y="3590200"/>
            <a:chExt cx="6192688" cy="2952327"/>
          </a:xfrm>
        </p:grpSpPr>
        <p:sp>
          <p:nvSpPr>
            <p:cNvPr id="6" name="矩形 5"/>
            <p:cNvSpPr/>
            <p:nvPr/>
          </p:nvSpPr>
          <p:spPr>
            <a:xfrm>
              <a:off x="251520"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繪製一個矩形並設定屬性。</a:t>
              </a:r>
              <a:endParaRPr lang="zh-TW" altLang="en-US" dirty="0">
                <a:solidFill>
                  <a:schemeClr val="tx1"/>
                </a:solidFill>
              </a:endParaRPr>
            </a:p>
          </p:txBody>
        </p:sp>
        <p:sp>
          <p:nvSpPr>
            <p:cNvPr id="7" name="矩形 6"/>
            <p:cNvSpPr/>
            <p:nvPr/>
          </p:nvSpPr>
          <p:spPr>
            <a:xfrm>
              <a:off x="2482113" y="3590200"/>
              <a:ext cx="1729847"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在矩形內繪製第二個矩形並設定屬性。</a:t>
              </a:r>
              <a:endParaRPr lang="zh-TW" altLang="en-US" dirty="0">
                <a:solidFill>
                  <a:schemeClr val="tx1"/>
                </a:solidFill>
              </a:endParaRPr>
            </a:p>
          </p:txBody>
        </p:sp>
        <p:sp>
          <p:nvSpPr>
            <p:cNvPr id="8" name="矩形 7"/>
            <p:cNvSpPr/>
            <p:nvPr/>
          </p:nvSpPr>
          <p:spPr>
            <a:xfrm>
              <a:off x="4788024" y="3590200"/>
              <a:ext cx="1656184" cy="12578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填入</a:t>
              </a:r>
              <a:r>
                <a:rPr lang="en-US" altLang="zh-TW" dirty="0" smtClean="0"/>
                <a:t> </a:t>
              </a:r>
              <a:r>
                <a:rPr lang="zh-TW" altLang="en-US" dirty="0" smtClean="0"/>
                <a:t>圖卡外框及內部顏色。</a:t>
              </a:r>
              <a:endParaRPr lang="zh-TW" altLang="en-US" dirty="0">
                <a:solidFill>
                  <a:schemeClr val="tx1"/>
                </a:solidFill>
              </a:endParaRPr>
            </a:p>
          </p:txBody>
        </p:sp>
        <p:sp>
          <p:nvSpPr>
            <p:cNvPr id="9" name="矩形 8"/>
            <p:cNvSpPr/>
            <p:nvPr/>
          </p:nvSpPr>
          <p:spPr>
            <a:xfrm>
              <a:off x="971600" y="5346434"/>
              <a:ext cx="1800200" cy="11960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t>在內圈空白處描繪出圖形或文字</a:t>
              </a:r>
              <a:r>
                <a:rPr lang="zh-TW" altLang="en-US" dirty="0" smtClean="0"/>
                <a:t>並設定屬性</a:t>
              </a:r>
              <a:r>
                <a:rPr lang="zh-TW" altLang="en-US" dirty="0" smtClean="0">
                  <a:solidFill>
                    <a:schemeClr val="tx1"/>
                  </a:solidFill>
                </a:rPr>
                <a:t>。</a:t>
              </a:r>
              <a:endParaRPr lang="zh-TW" altLang="en-US" dirty="0">
                <a:solidFill>
                  <a:schemeClr val="tx1"/>
                </a:solidFill>
              </a:endParaRPr>
            </a:p>
          </p:txBody>
        </p:sp>
        <p:cxnSp>
          <p:nvCxnSpPr>
            <p:cNvPr id="10" name="直線單箭頭接點 9"/>
            <p:cNvCxnSpPr>
              <a:stCxn id="6" idx="3"/>
              <a:endCxn id="7" idx="1"/>
            </p:cNvCxnSpPr>
            <p:nvPr/>
          </p:nvCxnSpPr>
          <p:spPr>
            <a:xfrm>
              <a:off x="1907704" y="4219131"/>
              <a:ext cx="574409"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11" name="直線單箭頭接點 10"/>
            <p:cNvCxnSpPr>
              <a:stCxn id="7" idx="3"/>
              <a:endCxn id="8" idx="1"/>
            </p:cNvCxnSpPr>
            <p:nvPr/>
          </p:nvCxnSpPr>
          <p:spPr>
            <a:xfrm>
              <a:off x="4211960" y="4219131"/>
              <a:ext cx="576064"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12" name="圖案 11"/>
            <p:cNvCxnSpPr>
              <a:stCxn id="8" idx="3"/>
              <a:endCxn id="9" idx="1"/>
            </p:cNvCxnSpPr>
            <p:nvPr/>
          </p:nvCxnSpPr>
          <p:spPr>
            <a:xfrm flipH="1">
              <a:off x="971600" y="4219131"/>
              <a:ext cx="5472608" cy="1725350"/>
            </a:xfrm>
            <a:prstGeom prst="bentConnector5">
              <a:avLst>
                <a:gd name="adj1" fmla="val -3389"/>
                <a:gd name="adj2" fmla="val 50895"/>
                <a:gd name="adj3" fmla="val 103389"/>
              </a:avLst>
            </a:prstGeom>
            <a:ln w="3175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步驟</a:t>
            </a:r>
            <a:r>
              <a:rPr lang="zh-TW" altLang="en-US" dirty="0" smtClean="0"/>
              <a:t>２</a:t>
            </a:r>
            <a:r>
              <a:rPr lang="zh-TW" altLang="zh-TW" dirty="0" smtClean="0"/>
              <a:t>：</a:t>
            </a:r>
            <a:r>
              <a:rPr lang="zh-TW" altLang="en-US" dirty="0" smtClean="0"/>
              <a:t>產生</a:t>
            </a:r>
            <a:r>
              <a:rPr lang="zh-TW" altLang="zh-TW" dirty="0" smtClean="0"/>
              <a:t>圖卡</a:t>
            </a:r>
            <a:r>
              <a:rPr lang="zh-TW" altLang="en-US" dirty="0" smtClean="0"/>
              <a:t>特徵檔（</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12</a:t>
            </a:fld>
            <a:endParaRPr lang="zh-TW" altLang="en-US"/>
          </a:p>
        </p:txBody>
      </p:sp>
      <p:sp>
        <p:nvSpPr>
          <p:cNvPr id="4" name="內容版面配置區 3"/>
          <p:cNvSpPr>
            <a:spLocks noGrp="1"/>
          </p:cNvSpPr>
          <p:nvPr>
            <p:ph sz="quarter" idx="1"/>
          </p:nvPr>
        </p:nvSpPr>
        <p:spPr/>
        <p:txBody>
          <a:bodyPr/>
          <a:lstStyle/>
          <a:p>
            <a:r>
              <a:rPr lang="zh-TW" altLang="en-US" dirty="0" smtClean="0"/>
              <a:t>步驟１圖卡製作完成後，接著是步驟２的產生圖卡特徵檔。</a:t>
            </a:r>
            <a:endParaRPr lang="zh-TW" altLang="en-US" dirty="0"/>
          </a:p>
        </p:txBody>
      </p:sp>
      <p:graphicFrame>
        <p:nvGraphicFramePr>
          <p:cNvPr id="15" name="資料庫圖表 14"/>
          <p:cNvGraphicFramePr/>
          <p:nvPr/>
        </p:nvGraphicFramePr>
        <p:xfrm>
          <a:off x="179512" y="2348880"/>
          <a:ext cx="8784976" cy="158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1464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步驟</a:t>
            </a:r>
            <a:r>
              <a:rPr lang="zh-TW" altLang="en-US" dirty="0" smtClean="0"/>
              <a:t>２</a:t>
            </a:r>
            <a:r>
              <a:rPr lang="zh-TW" altLang="zh-TW" dirty="0" smtClean="0"/>
              <a:t>：</a:t>
            </a:r>
            <a:r>
              <a:rPr lang="zh-TW" altLang="en-US" dirty="0"/>
              <a:t>產生</a:t>
            </a:r>
            <a:r>
              <a:rPr lang="zh-TW" altLang="zh-TW" dirty="0"/>
              <a:t>圖卡</a:t>
            </a:r>
            <a:r>
              <a:rPr lang="zh-TW" altLang="en-US" dirty="0"/>
              <a:t>特徵</a:t>
            </a:r>
            <a:r>
              <a:rPr lang="zh-TW" altLang="en-US" dirty="0" smtClean="0"/>
              <a:t>檔（</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a:t>
            </a:fld>
            <a:endParaRPr lang="zh-TW" altLang="en-US"/>
          </a:p>
        </p:txBody>
      </p:sp>
      <p:sp>
        <p:nvSpPr>
          <p:cNvPr id="4" name="內容版面配置區 3"/>
          <p:cNvSpPr>
            <a:spLocks noGrp="1"/>
          </p:cNvSpPr>
          <p:nvPr>
            <p:ph sz="quarter" idx="1"/>
          </p:nvPr>
        </p:nvSpPr>
        <p:spPr/>
        <p:txBody>
          <a:bodyPr/>
          <a:lstStyle/>
          <a:p>
            <a:r>
              <a:rPr lang="zh-TW" altLang="en-US" dirty="0" smtClean="0"/>
              <a:t>先將我們之前利用繪圖軟體所製作的</a:t>
            </a:r>
            <a:r>
              <a:rPr lang="zh-TW" altLang="zh-TW" dirty="0" smtClean="0"/>
              <a:t>圖卡</a:t>
            </a:r>
            <a:r>
              <a:rPr lang="zh-TW" altLang="en-US" dirty="0" smtClean="0"/>
              <a:t>檔案列印出來後，即可進行產生圖卡特徵檔的製作。圖卡特徵檔的製作方式同「實習操作４</a:t>
            </a:r>
            <a:r>
              <a:rPr lang="en-US" altLang="zh-TW" dirty="0" smtClean="0"/>
              <a:t>-</a:t>
            </a:r>
            <a:r>
              <a:rPr lang="zh-TW" altLang="en-US" dirty="0" smtClean="0"/>
              <a:t>１」，請自行參考。</a:t>
            </a:r>
          </a:p>
          <a:p>
            <a:endParaRPr lang="zh-TW" altLang="en-US" dirty="0"/>
          </a:p>
        </p:txBody>
      </p:sp>
      <p:pic>
        <p:nvPicPr>
          <p:cNvPr id="5" name="Picture 2" descr="C:\Documents and Settings\Administrator\桌面\文化教學\AR相關資料\AR教學檔案\製作mark\利用小畫家設計Marker.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5" y="2970326"/>
            <a:ext cx="2546907" cy="254690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Documents and Settings\Administrator\桌面\文化教學\AR相關資料\AR教學檔案\製作mark\利用小畫家設計Marker2.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56176" y="2951575"/>
            <a:ext cx="2537046" cy="257591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Documents and Settings\Administrator\桌面\文化教學\AR相關資料\AR教學檔案\製作mark\利用Vvisio繪製Marker-圖檔\利用visio設計Mark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5856" y="2951574"/>
            <a:ext cx="2563911" cy="2575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19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步驟</a:t>
            </a:r>
            <a:r>
              <a:rPr lang="zh-TW" altLang="en-US" dirty="0" smtClean="0"/>
              <a:t>２</a:t>
            </a:r>
            <a:r>
              <a:rPr lang="zh-TW" altLang="zh-TW" dirty="0" smtClean="0"/>
              <a:t>：</a:t>
            </a:r>
            <a:r>
              <a:rPr lang="zh-TW" altLang="en-US" dirty="0" smtClean="0"/>
              <a:t>產生</a:t>
            </a:r>
            <a:r>
              <a:rPr lang="zh-TW" altLang="zh-TW" dirty="0" smtClean="0"/>
              <a:t>圖卡</a:t>
            </a:r>
            <a:r>
              <a:rPr lang="zh-TW" altLang="en-US" dirty="0" smtClean="0"/>
              <a:t>特徵檔（</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a:t>
            </a:fld>
            <a:endParaRPr lang="zh-TW" altLang="en-US"/>
          </a:p>
        </p:txBody>
      </p:sp>
      <p:sp>
        <p:nvSpPr>
          <p:cNvPr id="4" name="內容版面配置區 3"/>
          <p:cNvSpPr>
            <a:spLocks noGrp="1"/>
          </p:cNvSpPr>
          <p:nvPr>
            <p:ph sz="quarter" idx="1"/>
          </p:nvPr>
        </p:nvSpPr>
        <p:spPr>
          <a:xfrm>
            <a:off x="301752" y="1527048"/>
            <a:ext cx="6286472" cy="1469904"/>
          </a:xfrm>
        </p:spPr>
        <p:txBody>
          <a:bodyPr>
            <a:normAutofit fontScale="70000" lnSpcReduction="20000"/>
          </a:bodyPr>
          <a:lstStyle/>
          <a:p>
            <a:r>
              <a:rPr lang="zh-TW" altLang="en-US" dirty="0" smtClean="0"/>
              <a:t>右方圖片為當時所拍攝的圖卡。其產生的圖卡特徵檔</a:t>
            </a:r>
            <a:r>
              <a:rPr lang="en-US" altLang="zh-TW" dirty="0" smtClean="0"/>
              <a:t> </a:t>
            </a:r>
            <a:r>
              <a:rPr lang="en-US" altLang="zh-TW" dirty="0" err="1" smtClean="0"/>
              <a:t>patt.l</a:t>
            </a:r>
            <a:r>
              <a:rPr lang="zh-TW" altLang="en-US" dirty="0" smtClean="0"/>
              <a:t>使用記事本開啟後的部份內容。</a:t>
            </a:r>
            <a:endParaRPr lang="en-US" altLang="zh-TW" dirty="0" smtClean="0"/>
          </a:p>
          <a:p>
            <a:r>
              <a:rPr lang="zh-TW" altLang="en-US" dirty="0" smtClean="0"/>
              <a:t>下方為４種角度的圖卡特徵檔內容。</a:t>
            </a:r>
            <a:endParaRPr lang="en-US" altLang="zh-TW" dirty="0" smtClean="0"/>
          </a:p>
          <a:p>
            <a:r>
              <a:rPr lang="zh-TW" altLang="en-US" dirty="0" smtClean="0"/>
              <a:t>每一個角度的圖卡都製作成三份類似的特徵。每份大小皆為１６</a:t>
            </a:r>
            <a:r>
              <a:rPr lang="en-US" altLang="zh-TW" dirty="0" smtClean="0"/>
              <a:t>X</a:t>
            </a:r>
            <a:r>
              <a:rPr lang="zh-TW" altLang="en-US" dirty="0" smtClean="0"/>
              <a:t>１６。在此只列出第１份的內容。</a:t>
            </a:r>
          </a:p>
          <a:p>
            <a:endParaRPr lang="zh-TW" altLang="en-US" dirty="0"/>
          </a:p>
        </p:txBody>
      </p:sp>
      <p:graphicFrame>
        <p:nvGraphicFramePr>
          <p:cNvPr id="5" name="內容版面配置區 8"/>
          <p:cNvGraphicFramePr>
            <a:graphicFrameLocks/>
          </p:cNvGraphicFramePr>
          <p:nvPr/>
        </p:nvGraphicFramePr>
        <p:xfrm>
          <a:off x="827584" y="3099792"/>
          <a:ext cx="2952328" cy="1769368"/>
        </p:xfrm>
        <a:graphic>
          <a:graphicData uri="http://schemas.openxmlformats.org/drawingml/2006/table">
            <a:tbl>
              <a:tblPr>
                <a:tableStyleId>{46F890A9-2807-4EBB-B81D-B2AA78EC7F39}</a:tableStyleId>
              </a:tblPr>
              <a:tblGrid>
                <a:gridCol w="2952328"/>
              </a:tblGrid>
              <a:tr h="1769368">
                <a:tc>
                  <a:txBody>
                    <a:bodyPr/>
                    <a:lstStyle/>
                    <a:p>
                      <a:pPr>
                        <a:spcAft>
                          <a:spcPts val="0"/>
                        </a:spcAft>
                      </a:pPr>
                      <a:r>
                        <a:rPr lang="zh-TW" sz="700" kern="100" dirty="0">
                          <a:latin typeface="標楷體" pitchFamily="65" charset="-120"/>
                          <a:ea typeface="標楷體" pitchFamily="65" charset="-120"/>
                        </a:rPr>
                        <a:t> </a:t>
                      </a:r>
                      <a:r>
                        <a:rPr lang="en-US" sz="700" kern="100" dirty="0">
                          <a:latin typeface="標楷體" pitchFamily="65" charset="-120"/>
                          <a:ea typeface="標楷體" pitchFamily="65" charset="-120"/>
                        </a:rPr>
                        <a:t>191 202 215 220 201 191 204 214 223 226 190 207 214 221 222 221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36  33  39  43  38  36  35  36  47  43  40  38  36</a:t>
                      </a:r>
                      <a:r>
                        <a:rPr lang="en-US" sz="700" kern="100" dirty="0">
                          <a:latin typeface="標楷體" pitchFamily="65" charset="-120"/>
                          <a:ea typeface="標楷體" pitchFamily="65" charset="-120"/>
                        </a:rPr>
                        <a:t> 130 221 223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50  50  54  54  51  48  49  51  54  53  53  54  53</a:t>
                      </a:r>
                      <a:r>
                        <a:rPr lang="en-US" sz="700" kern="100" dirty="0">
                          <a:latin typeface="標楷體" pitchFamily="65" charset="-120"/>
                          <a:ea typeface="標楷體" pitchFamily="65" charset="-120"/>
                        </a:rPr>
                        <a:t> 118 222 222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48  51  52  53  53  51  49  48  56  55  56  54  53</a:t>
                      </a:r>
                      <a:r>
                        <a:rPr lang="en-US" sz="700" kern="100" dirty="0">
                          <a:latin typeface="標楷體" pitchFamily="65" charset="-120"/>
                          <a:ea typeface="標楷體" pitchFamily="65" charset="-120"/>
                        </a:rPr>
                        <a:t> 121 223 223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46  49  50  51  52  52  48  55  55  53  55  53  53</a:t>
                      </a:r>
                      <a:r>
                        <a:rPr lang="en-US" sz="700" kern="100" dirty="0">
                          <a:latin typeface="標楷體" pitchFamily="65" charset="-120"/>
                          <a:ea typeface="標楷體" pitchFamily="65" charset="-120"/>
                        </a:rPr>
                        <a:t> 140 224 223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52  42  77  86  76  65  56  51  48  55  55  56  56</a:t>
                      </a:r>
                      <a:r>
                        <a:rPr lang="en-US" sz="700" kern="100" dirty="0">
                          <a:latin typeface="標楷體" pitchFamily="65" charset="-120"/>
                          <a:ea typeface="標楷體" pitchFamily="65" charset="-120"/>
                        </a:rPr>
                        <a:t> 123 225 226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212 209 207 209 213 214 214 216 209  </a:t>
                      </a:r>
                      <a:r>
                        <a:rPr lang="en-US" sz="700" kern="100" dirty="0">
                          <a:highlight>
                            <a:srgbClr val="FF0000"/>
                          </a:highlight>
                          <a:latin typeface="標楷體" pitchFamily="65" charset="-120"/>
                          <a:ea typeface="標楷體" pitchFamily="65" charset="-120"/>
                        </a:rPr>
                        <a:t>74  54  57  55</a:t>
                      </a:r>
                      <a:r>
                        <a:rPr lang="en-US" sz="700" kern="100" dirty="0">
                          <a:latin typeface="標楷體" pitchFamily="65" charset="-120"/>
                          <a:ea typeface="標楷體" pitchFamily="65" charset="-120"/>
                        </a:rPr>
                        <a:t> 121 225 227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221 223 224 224 220 223 219 218 215  </a:t>
                      </a:r>
                      <a:r>
                        <a:rPr lang="en-US" sz="700" kern="100" dirty="0">
                          <a:highlight>
                            <a:srgbClr val="FF0000"/>
                          </a:highlight>
                          <a:latin typeface="標楷體" pitchFamily="65" charset="-120"/>
                          <a:ea typeface="標楷體" pitchFamily="65" charset="-120"/>
                        </a:rPr>
                        <a:t>96  53  56  58</a:t>
                      </a:r>
                      <a:r>
                        <a:rPr lang="en-US" sz="700" kern="100" dirty="0">
                          <a:latin typeface="標楷體" pitchFamily="65" charset="-120"/>
                          <a:ea typeface="標楷體" pitchFamily="65" charset="-120"/>
                        </a:rPr>
                        <a:t> 135 226 227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46  47  58  69  74  71</a:t>
                      </a:r>
                      <a:r>
                        <a:rPr lang="en-US" sz="700" kern="100" dirty="0">
                          <a:latin typeface="標楷體" pitchFamily="65" charset="-120"/>
                          <a:ea typeface="標楷體" pitchFamily="65" charset="-120"/>
                        </a:rPr>
                        <a:t> 160 218 216  </a:t>
                      </a:r>
                      <a:r>
                        <a:rPr lang="en-US" sz="700" kern="100" dirty="0">
                          <a:highlight>
                            <a:srgbClr val="FF0000"/>
                          </a:highlight>
                          <a:latin typeface="標楷體" pitchFamily="65" charset="-120"/>
                          <a:ea typeface="標楷體" pitchFamily="65" charset="-120"/>
                        </a:rPr>
                        <a:t>80  52  53  51</a:t>
                      </a:r>
                      <a:r>
                        <a:rPr lang="en-US" sz="700" kern="100" dirty="0">
                          <a:latin typeface="標楷體" pitchFamily="65" charset="-120"/>
                          <a:ea typeface="標楷體" pitchFamily="65" charset="-120"/>
                        </a:rPr>
                        <a:t> 120 228 228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44  43  45  45  49  46</a:t>
                      </a:r>
                      <a:r>
                        <a:rPr lang="en-US" sz="700" kern="100" dirty="0">
                          <a:latin typeface="標楷體" pitchFamily="65" charset="-120"/>
                          <a:ea typeface="標楷體" pitchFamily="65" charset="-120"/>
                        </a:rPr>
                        <a:t> 172 217 218  </a:t>
                      </a:r>
                      <a:r>
                        <a:rPr lang="en-US" sz="700" kern="100" dirty="0">
                          <a:highlight>
                            <a:srgbClr val="FF0000"/>
                          </a:highlight>
                          <a:latin typeface="標楷體" pitchFamily="65" charset="-120"/>
                          <a:ea typeface="標楷體" pitchFamily="65" charset="-120"/>
                        </a:rPr>
                        <a:t>64  52  54  54</a:t>
                      </a:r>
                      <a:r>
                        <a:rPr lang="en-US" sz="700" kern="100" dirty="0">
                          <a:latin typeface="標楷體" pitchFamily="65" charset="-120"/>
                          <a:ea typeface="標楷體" pitchFamily="65" charset="-120"/>
                        </a:rPr>
                        <a:t> 114 226 227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42  48  49  51  47  42</a:t>
                      </a:r>
                      <a:r>
                        <a:rPr lang="en-US" sz="700" kern="100" dirty="0">
                          <a:latin typeface="標楷體" pitchFamily="65" charset="-120"/>
                          <a:ea typeface="標楷體" pitchFamily="65" charset="-120"/>
                        </a:rPr>
                        <a:t> 177 217 219  </a:t>
                      </a:r>
                      <a:r>
                        <a:rPr lang="en-US" sz="700" kern="100" dirty="0">
                          <a:highlight>
                            <a:srgbClr val="FF0000"/>
                          </a:highlight>
                          <a:latin typeface="標楷體" pitchFamily="65" charset="-120"/>
                          <a:ea typeface="標楷體" pitchFamily="65" charset="-120"/>
                        </a:rPr>
                        <a:t>89  54  55  56</a:t>
                      </a:r>
                      <a:r>
                        <a:rPr lang="en-US" sz="700" kern="100" dirty="0">
                          <a:latin typeface="標楷體" pitchFamily="65" charset="-120"/>
                          <a:ea typeface="標楷體" pitchFamily="65" charset="-120"/>
                        </a:rPr>
                        <a:t> 129 227 226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47  44  44  44  47  42</a:t>
                      </a:r>
                      <a:r>
                        <a:rPr lang="en-US" sz="700" kern="100" dirty="0">
                          <a:latin typeface="標楷體" pitchFamily="65" charset="-120"/>
                          <a:ea typeface="標楷體" pitchFamily="65" charset="-120"/>
                        </a:rPr>
                        <a:t> 155 216 215  </a:t>
                      </a:r>
                      <a:r>
                        <a:rPr lang="en-US" sz="700" kern="100" dirty="0">
                          <a:highlight>
                            <a:srgbClr val="FF0000"/>
                          </a:highlight>
                          <a:latin typeface="標楷體" pitchFamily="65" charset="-120"/>
                          <a:ea typeface="標楷體" pitchFamily="65" charset="-120"/>
                        </a:rPr>
                        <a:t>81  59  53  52</a:t>
                      </a:r>
                      <a:r>
                        <a:rPr lang="en-US" sz="700" kern="100" dirty="0">
                          <a:latin typeface="標楷體" pitchFamily="65" charset="-120"/>
                          <a:ea typeface="標楷體" pitchFamily="65" charset="-120"/>
                        </a:rPr>
                        <a:t> 129 227 228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42  42  40  47  46  45</a:t>
                      </a:r>
                      <a:r>
                        <a:rPr lang="en-US" sz="700" kern="100" dirty="0">
                          <a:latin typeface="標楷體" pitchFamily="65" charset="-120"/>
                          <a:ea typeface="標楷體" pitchFamily="65" charset="-120"/>
                        </a:rPr>
                        <a:t> 164 216 215  </a:t>
                      </a:r>
                      <a:r>
                        <a:rPr lang="en-US" sz="700" kern="100" dirty="0">
                          <a:highlight>
                            <a:srgbClr val="FF0000"/>
                          </a:highlight>
                          <a:latin typeface="標楷體" pitchFamily="65" charset="-120"/>
                          <a:ea typeface="標楷體" pitchFamily="65" charset="-120"/>
                        </a:rPr>
                        <a:t>76  54  50  54</a:t>
                      </a:r>
                      <a:r>
                        <a:rPr lang="en-US" sz="700" kern="100" dirty="0">
                          <a:latin typeface="標楷體" pitchFamily="65" charset="-120"/>
                          <a:ea typeface="標楷體" pitchFamily="65" charset="-120"/>
                        </a:rPr>
                        <a:t> 118 226 228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37  45  44  43  43  47</a:t>
                      </a:r>
                      <a:r>
                        <a:rPr lang="en-US" sz="700" kern="100" dirty="0">
                          <a:latin typeface="標楷體" pitchFamily="65" charset="-120"/>
                          <a:ea typeface="標楷體" pitchFamily="65" charset="-120"/>
                        </a:rPr>
                        <a:t> 172 215 211  </a:t>
                      </a:r>
                      <a:r>
                        <a:rPr lang="en-US" sz="700" kern="100" dirty="0">
                          <a:highlight>
                            <a:srgbClr val="FF0000"/>
                          </a:highlight>
                          <a:latin typeface="標楷體" pitchFamily="65" charset="-120"/>
                          <a:ea typeface="標楷體" pitchFamily="65" charset="-120"/>
                        </a:rPr>
                        <a:t>85  54  51  54</a:t>
                      </a:r>
                      <a:r>
                        <a:rPr lang="en-US" sz="700" kern="100" dirty="0">
                          <a:latin typeface="標楷體" pitchFamily="65" charset="-120"/>
                          <a:ea typeface="標楷體" pitchFamily="65" charset="-120"/>
                        </a:rPr>
                        <a:t> 135 227 228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36  40  42  38  36  39</a:t>
                      </a:r>
                      <a:r>
                        <a:rPr lang="en-US" sz="700" kern="100" dirty="0">
                          <a:latin typeface="標楷體" pitchFamily="65" charset="-120"/>
                          <a:ea typeface="標楷體" pitchFamily="65" charset="-120"/>
                        </a:rPr>
                        <a:t> 152 215 214  </a:t>
                      </a:r>
                      <a:r>
                        <a:rPr lang="en-US" sz="700" kern="100" dirty="0">
                          <a:highlight>
                            <a:srgbClr val="FF0000"/>
                          </a:highlight>
                          <a:latin typeface="標楷體" pitchFamily="65" charset="-120"/>
                          <a:ea typeface="標楷體" pitchFamily="65" charset="-120"/>
                        </a:rPr>
                        <a:t>91  52  53  50</a:t>
                      </a:r>
                      <a:r>
                        <a:rPr lang="en-US" sz="700" kern="100" dirty="0">
                          <a:latin typeface="標楷體" pitchFamily="65" charset="-120"/>
                          <a:ea typeface="標楷體" pitchFamily="65" charset="-120"/>
                        </a:rPr>
                        <a:t> 133 226 226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148 143 141 137 132 129 183 215 216 108  87 105 123 164 227 </a:t>
                      </a:r>
                      <a:r>
                        <a:rPr lang="en-US" sz="700" kern="100" dirty="0" smtClean="0">
                          <a:latin typeface="標楷體" pitchFamily="65" charset="-120"/>
                          <a:ea typeface="標楷體" pitchFamily="65" charset="-120"/>
                        </a:rPr>
                        <a:t>228</a:t>
                      </a:r>
                      <a:endParaRPr lang="zh-TW" sz="700" kern="100" dirty="0">
                        <a:latin typeface="標楷體" pitchFamily="65" charset="-120"/>
                        <a:ea typeface="標楷體" pitchFamily="65" charset="-120"/>
                      </a:endParaRPr>
                    </a:p>
                  </a:txBody>
                  <a:tcPr marL="53578" marR="53578" marT="0" marB="0"/>
                </a:tc>
              </a:tr>
            </a:tbl>
          </a:graphicData>
        </a:graphic>
      </p:graphicFrame>
      <p:graphicFrame>
        <p:nvGraphicFramePr>
          <p:cNvPr id="7" name="內容版面配置區 11"/>
          <p:cNvGraphicFramePr>
            <a:graphicFrameLocks/>
          </p:cNvGraphicFramePr>
          <p:nvPr/>
        </p:nvGraphicFramePr>
        <p:xfrm>
          <a:off x="827584" y="5013176"/>
          <a:ext cx="3024336" cy="1800200"/>
        </p:xfrm>
        <a:graphic>
          <a:graphicData uri="http://schemas.openxmlformats.org/drawingml/2006/table">
            <a:tbl>
              <a:tblPr>
                <a:tableStyleId>{46F890A9-2807-4EBB-B81D-B2AA78EC7F39}</a:tableStyleId>
              </a:tblPr>
              <a:tblGrid>
                <a:gridCol w="3024336"/>
              </a:tblGrid>
              <a:tr h="1800200">
                <a:tc>
                  <a:txBody>
                    <a:bodyPr/>
                    <a:lstStyle/>
                    <a:p>
                      <a:pPr>
                        <a:spcAft>
                          <a:spcPts val="0"/>
                        </a:spcAft>
                      </a:pPr>
                      <a:r>
                        <a:rPr lang="en-US" sz="700" kern="100" dirty="0">
                          <a:latin typeface="標楷體" pitchFamily="65" charset="-120"/>
                          <a:ea typeface="標楷體" pitchFamily="65" charset="-120"/>
                        </a:rPr>
                        <a:t> 228 227 164 123 105  </a:t>
                      </a:r>
                      <a:r>
                        <a:rPr lang="en-US" sz="700" kern="100" dirty="0">
                          <a:highlight>
                            <a:srgbClr val="FF0000"/>
                          </a:highlight>
                          <a:latin typeface="標楷體" pitchFamily="65" charset="-120"/>
                          <a:ea typeface="標楷體" pitchFamily="65" charset="-120"/>
                        </a:rPr>
                        <a:t>87</a:t>
                      </a:r>
                      <a:r>
                        <a:rPr lang="en-US" sz="700" kern="100" dirty="0">
                          <a:latin typeface="標楷體" pitchFamily="65" charset="-120"/>
                          <a:ea typeface="標楷體" pitchFamily="65" charset="-120"/>
                        </a:rPr>
                        <a:t> 108 216 215 183 129 132 137 141 143 148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226 226 133  </a:t>
                      </a:r>
                      <a:r>
                        <a:rPr lang="en-US" sz="700" kern="100" dirty="0">
                          <a:highlight>
                            <a:srgbClr val="FF0000"/>
                          </a:highlight>
                          <a:latin typeface="標楷體" pitchFamily="65" charset="-120"/>
                          <a:ea typeface="標楷體" pitchFamily="65" charset="-120"/>
                        </a:rPr>
                        <a:t>50  53  52  91</a:t>
                      </a:r>
                      <a:r>
                        <a:rPr lang="en-US" sz="700" kern="100" dirty="0">
                          <a:latin typeface="標楷體" pitchFamily="65" charset="-120"/>
                          <a:ea typeface="標楷體" pitchFamily="65" charset="-120"/>
                        </a:rPr>
                        <a:t> 214 215 152  </a:t>
                      </a:r>
                      <a:r>
                        <a:rPr lang="en-US" sz="700" kern="100" dirty="0">
                          <a:highlight>
                            <a:srgbClr val="FF0000"/>
                          </a:highlight>
                          <a:latin typeface="標楷體" pitchFamily="65" charset="-120"/>
                          <a:ea typeface="標楷體" pitchFamily="65" charset="-120"/>
                        </a:rPr>
                        <a:t>39  36  38  42  40  36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228 227 135  </a:t>
                      </a:r>
                      <a:r>
                        <a:rPr lang="en-US" sz="700" kern="100" dirty="0">
                          <a:highlight>
                            <a:srgbClr val="FF0000"/>
                          </a:highlight>
                          <a:latin typeface="標楷體" pitchFamily="65" charset="-120"/>
                          <a:ea typeface="標楷體" pitchFamily="65" charset="-120"/>
                        </a:rPr>
                        <a:t>54  51  54  85</a:t>
                      </a:r>
                      <a:r>
                        <a:rPr lang="en-US" sz="700" kern="100" dirty="0">
                          <a:latin typeface="標楷體" pitchFamily="65" charset="-120"/>
                          <a:ea typeface="標楷體" pitchFamily="65" charset="-120"/>
                        </a:rPr>
                        <a:t> 211 215 172  </a:t>
                      </a:r>
                      <a:r>
                        <a:rPr lang="en-US" sz="700" kern="100" dirty="0">
                          <a:highlight>
                            <a:srgbClr val="FF0000"/>
                          </a:highlight>
                          <a:latin typeface="標楷體" pitchFamily="65" charset="-120"/>
                          <a:ea typeface="標楷體" pitchFamily="65" charset="-120"/>
                        </a:rPr>
                        <a:t>47  43  43  44  45  37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228 226 118  </a:t>
                      </a:r>
                      <a:r>
                        <a:rPr lang="en-US" sz="700" kern="100" dirty="0">
                          <a:highlight>
                            <a:srgbClr val="FF0000"/>
                          </a:highlight>
                          <a:latin typeface="標楷體" pitchFamily="65" charset="-120"/>
                          <a:ea typeface="標楷體" pitchFamily="65" charset="-120"/>
                        </a:rPr>
                        <a:t>54  50  54  76</a:t>
                      </a:r>
                      <a:r>
                        <a:rPr lang="en-US" sz="700" kern="100" dirty="0">
                          <a:latin typeface="標楷體" pitchFamily="65" charset="-120"/>
                          <a:ea typeface="標楷體" pitchFamily="65" charset="-120"/>
                        </a:rPr>
                        <a:t> 215 216 164  </a:t>
                      </a:r>
                      <a:r>
                        <a:rPr lang="en-US" sz="700" kern="100" dirty="0">
                          <a:highlight>
                            <a:srgbClr val="FF0000"/>
                          </a:highlight>
                          <a:latin typeface="標楷體" pitchFamily="65" charset="-120"/>
                          <a:ea typeface="標楷體" pitchFamily="65" charset="-120"/>
                        </a:rPr>
                        <a:t>45  46  47  40  42  42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228 227 129  </a:t>
                      </a:r>
                      <a:r>
                        <a:rPr lang="en-US" sz="700" kern="100" dirty="0">
                          <a:highlight>
                            <a:srgbClr val="FF0000"/>
                          </a:highlight>
                          <a:latin typeface="標楷體" pitchFamily="65" charset="-120"/>
                          <a:ea typeface="標楷體" pitchFamily="65" charset="-120"/>
                        </a:rPr>
                        <a:t>52  53  59  81</a:t>
                      </a:r>
                      <a:r>
                        <a:rPr lang="en-US" sz="700" kern="100" dirty="0">
                          <a:latin typeface="標楷體" pitchFamily="65" charset="-120"/>
                          <a:ea typeface="標楷體" pitchFamily="65" charset="-120"/>
                        </a:rPr>
                        <a:t> 215 216 155  </a:t>
                      </a:r>
                      <a:r>
                        <a:rPr lang="en-US" sz="700" kern="100" dirty="0">
                          <a:highlight>
                            <a:srgbClr val="FF0000"/>
                          </a:highlight>
                          <a:latin typeface="標楷體" pitchFamily="65" charset="-120"/>
                          <a:ea typeface="標楷體" pitchFamily="65" charset="-120"/>
                        </a:rPr>
                        <a:t>42  47  44  44  44  47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226 227 129  </a:t>
                      </a:r>
                      <a:r>
                        <a:rPr lang="en-US" sz="700" kern="100" dirty="0">
                          <a:highlight>
                            <a:srgbClr val="FF0000"/>
                          </a:highlight>
                          <a:latin typeface="標楷體" pitchFamily="65" charset="-120"/>
                          <a:ea typeface="標楷體" pitchFamily="65" charset="-120"/>
                        </a:rPr>
                        <a:t>56  55  54  89</a:t>
                      </a:r>
                      <a:r>
                        <a:rPr lang="en-US" sz="700" kern="100" dirty="0">
                          <a:latin typeface="標楷體" pitchFamily="65" charset="-120"/>
                          <a:ea typeface="標楷體" pitchFamily="65" charset="-120"/>
                        </a:rPr>
                        <a:t> 219 217 177  </a:t>
                      </a:r>
                      <a:r>
                        <a:rPr lang="en-US" sz="700" kern="100" dirty="0">
                          <a:highlight>
                            <a:srgbClr val="FF0000"/>
                          </a:highlight>
                          <a:latin typeface="標楷體" pitchFamily="65" charset="-120"/>
                          <a:ea typeface="標楷體" pitchFamily="65" charset="-120"/>
                        </a:rPr>
                        <a:t>42  47  51  49  48  42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227 226 114  </a:t>
                      </a:r>
                      <a:r>
                        <a:rPr lang="en-US" sz="700" kern="100" dirty="0">
                          <a:highlight>
                            <a:srgbClr val="FF0000"/>
                          </a:highlight>
                          <a:latin typeface="標楷體" pitchFamily="65" charset="-120"/>
                          <a:ea typeface="標楷體" pitchFamily="65" charset="-120"/>
                        </a:rPr>
                        <a:t>54  54  52  64</a:t>
                      </a:r>
                      <a:r>
                        <a:rPr lang="en-US" sz="700" kern="100" dirty="0">
                          <a:latin typeface="標楷體" pitchFamily="65" charset="-120"/>
                          <a:ea typeface="標楷體" pitchFamily="65" charset="-120"/>
                        </a:rPr>
                        <a:t> 218 217 172  </a:t>
                      </a:r>
                      <a:r>
                        <a:rPr lang="en-US" sz="700" kern="100" dirty="0">
                          <a:highlight>
                            <a:srgbClr val="FF0000"/>
                          </a:highlight>
                          <a:latin typeface="標楷體" pitchFamily="65" charset="-120"/>
                          <a:ea typeface="標楷體" pitchFamily="65" charset="-120"/>
                        </a:rPr>
                        <a:t>46  49  45  45  43  44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228 228 120  </a:t>
                      </a:r>
                      <a:r>
                        <a:rPr lang="en-US" sz="700" kern="100" dirty="0">
                          <a:highlight>
                            <a:srgbClr val="FF0000"/>
                          </a:highlight>
                          <a:latin typeface="標楷體" pitchFamily="65" charset="-120"/>
                          <a:ea typeface="標楷體" pitchFamily="65" charset="-120"/>
                        </a:rPr>
                        <a:t>51  53  52  80</a:t>
                      </a:r>
                      <a:r>
                        <a:rPr lang="en-US" sz="700" kern="100" dirty="0">
                          <a:latin typeface="標楷體" pitchFamily="65" charset="-120"/>
                          <a:ea typeface="標楷體" pitchFamily="65" charset="-120"/>
                        </a:rPr>
                        <a:t> 216 218 160  </a:t>
                      </a:r>
                      <a:r>
                        <a:rPr lang="en-US" sz="700" kern="100" dirty="0">
                          <a:highlight>
                            <a:srgbClr val="FF0000"/>
                          </a:highlight>
                          <a:latin typeface="標楷體" pitchFamily="65" charset="-120"/>
                          <a:ea typeface="標楷體" pitchFamily="65" charset="-120"/>
                        </a:rPr>
                        <a:t>71  74  69  58  47  46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227 226 135  </a:t>
                      </a:r>
                      <a:r>
                        <a:rPr lang="en-US" sz="700" kern="100" dirty="0">
                          <a:highlight>
                            <a:srgbClr val="FF0000"/>
                          </a:highlight>
                          <a:latin typeface="標楷體" pitchFamily="65" charset="-120"/>
                          <a:ea typeface="標楷體" pitchFamily="65" charset="-120"/>
                        </a:rPr>
                        <a:t>58  56  53  96</a:t>
                      </a:r>
                      <a:r>
                        <a:rPr lang="en-US" sz="700" kern="100" dirty="0">
                          <a:latin typeface="標楷體" pitchFamily="65" charset="-120"/>
                          <a:ea typeface="標楷體" pitchFamily="65" charset="-120"/>
                        </a:rPr>
                        <a:t> 215 218 219 223 220 224 224 223 221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227 225 121  </a:t>
                      </a:r>
                      <a:r>
                        <a:rPr lang="en-US" sz="700" kern="100" dirty="0">
                          <a:highlight>
                            <a:srgbClr val="FF0000"/>
                          </a:highlight>
                          <a:latin typeface="標楷體" pitchFamily="65" charset="-120"/>
                          <a:ea typeface="標楷體" pitchFamily="65" charset="-120"/>
                        </a:rPr>
                        <a:t>55  57  54  74</a:t>
                      </a:r>
                      <a:r>
                        <a:rPr lang="en-US" sz="700" kern="100" dirty="0">
                          <a:latin typeface="標楷體" pitchFamily="65" charset="-120"/>
                          <a:ea typeface="標楷體" pitchFamily="65" charset="-120"/>
                        </a:rPr>
                        <a:t> 209 216 214 214 213 209 207 209 212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226 225 123  </a:t>
                      </a:r>
                      <a:r>
                        <a:rPr lang="en-US" sz="700" kern="100" dirty="0">
                          <a:highlight>
                            <a:srgbClr val="FF0000"/>
                          </a:highlight>
                          <a:latin typeface="標楷體" pitchFamily="65" charset="-120"/>
                          <a:ea typeface="標楷體" pitchFamily="65" charset="-120"/>
                        </a:rPr>
                        <a:t>56  56  55  55  48  51  56  65  76  86  77  42  52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223 224 140  </a:t>
                      </a:r>
                      <a:r>
                        <a:rPr lang="en-US" sz="700" kern="100" dirty="0">
                          <a:highlight>
                            <a:srgbClr val="FF0000"/>
                          </a:highlight>
                          <a:latin typeface="標楷體" pitchFamily="65" charset="-120"/>
                          <a:ea typeface="標楷體" pitchFamily="65" charset="-120"/>
                        </a:rPr>
                        <a:t>53  53  55  53  55  55  48  52  52  51  50  49  46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223 223 121  </a:t>
                      </a:r>
                      <a:r>
                        <a:rPr lang="en-US" sz="700" kern="100" dirty="0">
                          <a:highlight>
                            <a:srgbClr val="FF0000"/>
                          </a:highlight>
                          <a:latin typeface="標楷體" pitchFamily="65" charset="-120"/>
                          <a:ea typeface="標楷體" pitchFamily="65" charset="-120"/>
                        </a:rPr>
                        <a:t>53  54  56  55  56  48  49  51  53  53  52  51  48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222 222 118  </a:t>
                      </a:r>
                      <a:r>
                        <a:rPr lang="en-US" sz="700" kern="100" dirty="0">
                          <a:highlight>
                            <a:srgbClr val="FF0000"/>
                          </a:highlight>
                          <a:latin typeface="標楷體" pitchFamily="65" charset="-120"/>
                          <a:ea typeface="標楷體" pitchFamily="65" charset="-120"/>
                        </a:rPr>
                        <a:t>53  54  53  53  54  51  49  48  51  54  54  50  50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223 221 130  </a:t>
                      </a:r>
                      <a:r>
                        <a:rPr lang="en-US" sz="700" kern="100" dirty="0">
                          <a:highlight>
                            <a:srgbClr val="FF0000"/>
                          </a:highlight>
                          <a:latin typeface="標楷體" pitchFamily="65" charset="-120"/>
                          <a:ea typeface="標楷體" pitchFamily="65" charset="-120"/>
                        </a:rPr>
                        <a:t>36  38  40  43  47  36  35  36  38  43  39  33  36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221 222 221 214 207 190 226 223 214 204 191 201 220 215 202 </a:t>
                      </a:r>
                      <a:r>
                        <a:rPr lang="en-US" sz="700" kern="100" dirty="0" smtClean="0">
                          <a:latin typeface="標楷體" pitchFamily="65" charset="-120"/>
                          <a:ea typeface="標楷體" pitchFamily="65" charset="-120"/>
                        </a:rPr>
                        <a:t>191</a:t>
                      </a:r>
                      <a:endParaRPr lang="zh-TW" sz="700" kern="100" dirty="0">
                        <a:latin typeface="標楷體" pitchFamily="65" charset="-120"/>
                        <a:ea typeface="標楷體" pitchFamily="65" charset="-120"/>
                      </a:endParaRPr>
                    </a:p>
                  </a:txBody>
                  <a:tcPr marL="61232" marR="61232" marT="0" marB="0"/>
                </a:tc>
              </a:tr>
            </a:tbl>
          </a:graphicData>
        </a:graphic>
      </p:graphicFrame>
      <p:graphicFrame>
        <p:nvGraphicFramePr>
          <p:cNvPr id="8" name="表格 7"/>
          <p:cNvGraphicFramePr>
            <a:graphicFrameLocks noGrp="1"/>
          </p:cNvGraphicFramePr>
          <p:nvPr/>
        </p:nvGraphicFramePr>
        <p:xfrm>
          <a:off x="4283968" y="5013176"/>
          <a:ext cx="3024336" cy="1800200"/>
        </p:xfrm>
        <a:graphic>
          <a:graphicData uri="http://schemas.openxmlformats.org/drawingml/2006/table">
            <a:tbl>
              <a:tblPr>
                <a:tableStyleId>{46F890A9-2807-4EBB-B81D-B2AA78EC7F39}</a:tableStyleId>
              </a:tblPr>
              <a:tblGrid>
                <a:gridCol w="3024336"/>
              </a:tblGrid>
              <a:tr h="1800200">
                <a:tc>
                  <a:txBody>
                    <a:bodyPr/>
                    <a:lstStyle/>
                    <a:p>
                      <a:pPr>
                        <a:spcAft>
                          <a:spcPts val="0"/>
                        </a:spcAft>
                      </a:pPr>
                      <a:r>
                        <a:rPr lang="en-US" sz="700" kern="100" dirty="0">
                          <a:latin typeface="標楷體" pitchFamily="65" charset="-120"/>
                          <a:ea typeface="標楷體" pitchFamily="65" charset="-120"/>
                        </a:rPr>
                        <a:t> 148  </a:t>
                      </a:r>
                      <a:r>
                        <a:rPr lang="en-US" sz="700" kern="100" dirty="0">
                          <a:highlight>
                            <a:srgbClr val="FF0000"/>
                          </a:highlight>
                          <a:latin typeface="標楷體" pitchFamily="65" charset="-120"/>
                          <a:ea typeface="標楷體" pitchFamily="65" charset="-120"/>
                        </a:rPr>
                        <a:t>36  37  42  47  42  44  46</a:t>
                      </a:r>
                      <a:r>
                        <a:rPr lang="en-US" sz="700" kern="100" dirty="0">
                          <a:latin typeface="標楷體" pitchFamily="65" charset="-120"/>
                          <a:ea typeface="標楷體" pitchFamily="65" charset="-120"/>
                        </a:rPr>
                        <a:t> 221 212  </a:t>
                      </a:r>
                      <a:r>
                        <a:rPr lang="en-US" sz="700" kern="100" dirty="0">
                          <a:highlight>
                            <a:srgbClr val="FF0000"/>
                          </a:highlight>
                          <a:latin typeface="標楷體" pitchFamily="65" charset="-120"/>
                          <a:ea typeface="標楷體" pitchFamily="65" charset="-120"/>
                        </a:rPr>
                        <a:t>52  46  48  50  36</a:t>
                      </a:r>
                      <a:r>
                        <a:rPr lang="en-US" sz="700" kern="100" dirty="0">
                          <a:latin typeface="標楷體" pitchFamily="65" charset="-120"/>
                          <a:ea typeface="標楷體" pitchFamily="65" charset="-120"/>
                        </a:rPr>
                        <a:t> 191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143  </a:t>
                      </a:r>
                      <a:r>
                        <a:rPr lang="en-US" sz="700" kern="100" dirty="0">
                          <a:highlight>
                            <a:srgbClr val="FF0000"/>
                          </a:highlight>
                          <a:latin typeface="標楷體" pitchFamily="65" charset="-120"/>
                          <a:ea typeface="標楷體" pitchFamily="65" charset="-120"/>
                        </a:rPr>
                        <a:t>40  45  42  44  48  43  47</a:t>
                      </a:r>
                      <a:r>
                        <a:rPr lang="en-US" sz="700" kern="100" dirty="0">
                          <a:latin typeface="標楷體" pitchFamily="65" charset="-120"/>
                          <a:ea typeface="標楷體" pitchFamily="65" charset="-120"/>
                        </a:rPr>
                        <a:t> 223 209  </a:t>
                      </a:r>
                      <a:r>
                        <a:rPr lang="en-US" sz="700" kern="100" dirty="0">
                          <a:highlight>
                            <a:srgbClr val="FF0000"/>
                          </a:highlight>
                          <a:latin typeface="標楷體" pitchFamily="65" charset="-120"/>
                          <a:ea typeface="標楷體" pitchFamily="65" charset="-120"/>
                        </a:rPr>
                        <a:t>42  49  51  50  33</a:t>
                      </a:r>
                      <a:r>
                        <a:rPr lang="en-US" sz="700" kern="100" dirty="0">
                          <a:latin typeface="標楷體" pitchFamily="65" charset="-120"/>
                          <a:ea typeface="標楷體" pitchFamily="65" charset="-120"/>
                        </a:rPr>
                        <a:t> 202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141  </a:t>
                      </a:r>
                      <a:r>
                        <a:rPr lang="en-US" sz="700" kern="100" dirty="0">
                          <a:highlight>
                            <a:srgbClr val="FF0000"/>
                          </a:highlight>
                          <a:latin typeface="標楷體" pitchFamily="65" charset="-120"/>
                          <a:ea typeface="標楷體" pitchFamily="65" charset="-120"/>
                        </a:rPr>
                        <a:t>42  44  40  44  49  45  58</a:t>
                      </a:r>
                      <a:r>
                        <a:rPr lang="en-US" sz="700" kern="100" dirty="0">
                          <a:latin typeface="標楷體" pitchFamily="65" charset="-120"/>
                          <a:ea typeface="標楷體" pitchFamily="65" charset="-120"/>
                        </a:rPr>
                        <a:t> 224 207  </a:t>
                      </a:r>
                      <a:r>
                        <a:rPr lang="en-US" sz="700" kern="100" dirty="0">
                          <a:highlight>
                            <a:srgbClr val="FF0000"/>
                          </a:highlight>
                          <a:latin typeface="標楷體" pitchFamily="65" charset="-120"/>
                          <a:ea typeface="標楷體" pitchFamily="65" charset="-120"/>
                        </a:rPr>
                        <a:t>77  50  52  54  39</a:t>
                      </a:r>
                      <a:r>
                        <a:rPr lang="en-US" sz="700" kern="100" dirty="0">
                          <a:latin typeface="標楷體" pitchFamily="65" charset="-120"/>
                          <a:ea typeface="標楷體" pitchFamily="65" charset="-120"/>
                        </a:rPr>
                        <a:t> 215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137  </a:t>
                      </a:r>
                      <a:r>
                        <a:rPr lang="en-US" sz="700" kern="100" dirty="0">
                          <a:highlight>
                            <a:srgbClr val="FF0000"/>
                          </a:highlight>
                          <a:latin typeface="標楷體" pitchFamily="65" charset="-120"/>
                          <a:ea typeface="標楷體" pitchFamily="65" charset="-120"/>
                        </a:rPr>
                        <a:t>38  43  47  44  51  45  69</a:t>
                      </a:r>
                      <a:r>
                        <a:rPr lang="en-US" sz="700" kern="100" dirty="0">
                          <a:latin typeface="標楷體" pitchFamily="65" charset="-120"/>
                          <a:ea typeface="標楷體" pitchFamily="65" charset="-120"/>
                        </a:rPr>
                        <a:t> 224 209  </a:t>
                      </a:r>
                      <a:r>
                        <a:rPr lang="en-US" sz="700" kern="100" dirty="0">
                          <a:highlight>
                            <a:srgbClr val="FF0000"/>
                          </a:highlight>
                          <a:latin typeface="標楷體" pitchFamily="65" charset="-120"/>
                          <a:ea typeface="標楷體" pitchFamily="65" charset="-120"/>
                        </a:rPr>
                        <a:t>86  51  53  54  43</a:t>
                      </a:r>
                      <a:r>
                        <a:rPr lang="en-US" sz="700" kern="100" dirty="0">
                          <a:latin typeface="標楷體" pitchFamily="65" charset="-120"/>
                          <a:ea typeface="標楷體" pitchFamily="65" charset="-120"/>
                        </a:rPr>
                        <a:t> 220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132  </a:t>
                      </a:r>
                      <a:r>
                        <a:rPr lang="en-US" sz="700" kern="100" dirty="0">
                          <a:highlight>
                            <a:srgbClr val="FF0000"/>
                          </a:highlight>
                          <a:latin typeface="標楷體" pitchFamily="65" charset="-120"/>
                          <a:ea typeface="標楷體" pitchFamily="65" charset="-120"/>
                        </a:rPr>
                        <a:t>36  43  46  47  47  49  74</a:t>
                      </a:r>
                      <a:r>
                        <a:rPr lang="en-US" sz="700" kern="100" dirty="0">
                          <a:latin typeface="標楷體" pitchFamily="65" charset="-120"/>
                          <a:ea typeface="標楷體" pitchFamily="65" charset="-120"/>
                        </a:rPr>
                        <a:t> 220 213  </a:t>
                      </a:r>
                      <a:r>
                        <a:rPr lang="en-US" sz="700" kern="100" dirty="0">
                          <a:highlight>
                            <a:srgbClr val="FF0000"/>
                          </a:highlight>
                          <a:latin typeface="標楷體" pitchFamily="65" charset="-120"/>
                          <a:ea typeface="標楷體" pitchFamily="65" charset="-120"/>
                        </a:rPr>
                        <a:t>76  52  53  51  38</a:t>
                      </a:r>
                      <a:r>
                        <a:rPr lang="en-US" sz="700" kern="100" dirty="0">
                          <a:latin typeface="標楷體" pitchFamily="65" charset="-120"/>
                          <a:ea typeface="標楷體" pitchFamily="65" charset="-120"/>
                        </a:rPr>
                        <a:t> 201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129  </a:t>
                      </a:r>
                      <a:r>
                        <a:rPr lang="en-US" sz="700" kern="100" dirty="0">
                          <a:highlight>
                            <a:srgbClr val="FF0000"/>
                          </a:highlight>
                          <a:latin typeface="標楷體" pitchFamily="65" charset="-120"/>
                          <a:ea typeface="標楷體" pitchFamily="65" charset="-120"/>
                        </a:rPr>
                        <a:t>39  47  45  42  42  46  71</a:t>
                      </a:r>
                      <a:r>
                        <a:rPr lang="en-US" sz="700" kern="100" dirty="0">
                          <a:latin typeface="標楷體" pitchFamily="65" charset="-120"/>
                          <a:ea typeface="標楷體" pitchFamily="65" charset="-120"/>
                        </a:rPr>
                        <a:t> 223 214  </a:t>
                      </a:r>
                      <a:r>
                        <a:rPr lang="en-US" sz="700" kern="100" dirty="0">
                          <a:highlight>
                            <a:srgbClr val="FF0000"/>
                          </a:highlight>
                          <a:latin typeface="標楷體" pitchFamily="65" charset="-120"/>
                          <a:ea typeface="標楷體" pitchFamily="65" charset="-120"/>
                        </a:rPr>
                        <a:t>65  52  51  48  36</a:t>
                      </a:r>
                      <a:r>
                        <a:rPr lang="en-US" sz="700" kern="100" dirty="0">
                          <a:latin typeface="標楷體" pitchFamily="65" charset="-120"/>
                          <a:ea typeface="標楷體" pitchFamily="65" charset="-120"/>
                        </a:rPr>
                        <a:t> 191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183 152 172 164 155 177 172 160 219 214  </a:t>
                      </a:r>
                      <a:r>
                        <a:rPr lang="en-US" sz="700" kern="100" dirty="0">
                          <a:highlight>
                            <a:srgbClr val="FF0000"/>
                          </a:highlight>
                          <a:latin typeface="標楷體" pitchFamily="65" charset="-120"/>
                          <a:ea typeface="標楷體" pitchFamily="65" charset="-120"/>
                        </a:rPr>
                        <a:t>56  48  49  49  35</a:t>
                      </a:r>
                      <a:r>
                        <a:rPr lang="en-US" sz="700" kern="100" dirty="0">
                          <a:latin typeface="標楷體" pitchFamily="65" charset="-120"/>
                          <a:ea typeface="標楷體" pitchFamily="65" charset="-120"/>
                        </a:rPr>
                        <a:t> 204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215 215 215 216 216 217 217 218 218 216  </a:t>
                      </a:r>
                      <a:r>
                        <a:rPr lang="en-US" sz="700" kern="100" dirty="0">
                          <a:highlight>
                            <a:srgbClr val="FF0000"/>
                          </a:highlight>
                          <a:latin typeface="標楷體" pitchFamily="65" charset="-120"/>
                          <a:ea typeface="標楷體" pitchFamily="65" charset="-120"/>
                        </a:rPr>
                        <a:t>51  55  48  51  36</a:t>
                      </a:r>
                      <a:r>
                        <a:rPr lang="en-US" sz="700" kern="100" dirty="0">
                          <a:latin typeface="標楷體" pitchFamily="65" charset="-120"/>
                          <a:ea typeface="標楷體" pitchFamily="65" charset="-120"/>
                        </a:rPr>
                        <a:t> 214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216 214 211 215 215 219 218 216 215 209  </a:t>
                      </a:r>
                      <a:r>
                        <a:rPr lang="en-US" sz="700" kern="100" dirty="0">
                          <a:highlight>
                            <a:srgbClr val="FF0000"/>
                          </a:highlight>
                          <a:latin typeface="標楷體" pitchFamily="65" charset="-120"/>
                          <a:ea typeface="標楷體" pitchFamily="65" charset="-120"/>
                        </a:rPr>
                        <a:t>48  55  56  54  47</a:t>
                      </a:r>
                      <a:r>
                        <a:rPr lang="en-US" sz="700" kern="100" dirty="0">
                          <a:latin typeface="標楷體" pitchFamily="65" charset="-120"/>
                          <a:ea typeface="標楷體" pitchFamily="65" charset="-120"/>
                        </a:rPr>
                        <a:t> 223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108  </a:t>
                      </a:r>
                      <a:r>
                        <a:rPr lang="en-US" sz="700" kern="100" dirty="0">
                          <a:highlight>
                            <a:srgbClr val="FF0000"/>
                          </a:highlight>
                          <a:latin typeface="標楷體" pitchFamily="65" charset="-120"/>
                          <a:ea typeface="標楷體" pitchFamily="65" charset="-120"/>
                        </a:rPr>
                        <a:t>91  85  76  81  89  64  80  96  74  55  53  55  53  43</a:t>
                      </a:r>
                      <a:r>
                        <a:rPr lang="en-US" sz="700" kern="100" dirty="0">
                          <a:latin typeface="標楷體" pitchFamily="65" charset="-120"/>
                          <a:ea typeface="標楷體" pitchFamily="65" charset="-120"/>
                        </a:rPr>
                        <a:t> 226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r>
                        <a:rPr lang="en-US" sz="700" kern="100" dirty="0">
                          <a:highlight>
                            <a:srgbClr val="FF0000"/>
                          </a:highlight>
                          <a:latin typeface="標楷體" pitchFamily="65" charset="-120"/>
                          <a:ea typeface="標楷體" pitchFamily="65" charset="-120"/>
                        </a:rPr>
                        <a:t>87  52  54  54  59  54  52  52  53  54  55  55  56  53  40</a:t>
                      </a:r>
                      <a:r>
                        <a:rPr lang="en-US" sz="700" kern="100" dirty="0">
                          <a:latin typeface="標楷體" pitchFamily="65" charset="-120"/>
                          <a:ea typeface="標楷體" pitchFamily="65" charset="-120"/>
                        </a:rPr>
                        <a:t> 190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105  </a:t>
                      </a:r>
                      <a:r>
                        <a:rPr lang="en-US" sz="700" kern="100" dirty="0">
                          <a:highlight>
                            <a:srgbClr val="FF0000"/>
                          </a:highlight>
                          <a:latin typeface="標楷體" pitchFamily="65" charset="-120"/>
                          <a:ea typeface="標楷體" pitchFamily="65" charset="-120"/>
                        </a:rPr>
                        <a:t>53  51  50  53  55  54  53  56  57  56  53  54  54  38</a:t>
                      </a:r>
                      <a:r>
                        <a:rPr lang="en-US" sz="700" kern="100" dirty="0">
                          <a:latin typeface="標楷體" pitchFamily="65" charset="-120"/>
                          <a:ea typeface="標楷體" pitchFamily="65" charset="-120"/>
                        </a:rPr>
                        <a:t> 207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123  </a:t>
                      </a:r>
                      <a:r>
                        <a:rPr lang="en-US" sz="700" kern="100" dirty="0">
                          <a:highlight>
                            <a:srgbClr val="FF0000"/>
                          </a:highlight>
                          <a:latin typeface="標楷體" pitchFamily="65" charset="-120"/>
                          <a:ea typeface="標楷體" pitchFamily="65" charset="-120"/>
                        </a:rPr>
                        <a:t>50  54  54  52  56  54  51  58  55  56  53  53  53  36</a:t>
                      </a:r>
                      <a:r>
                        <a:rPr lang="en-US" sz="700" kern="100" dirty="0">
                          <a:latin typeface="標楷體" pitchFamily="65" charset="-120"/>
                          <a:ea typeface="標楷體" pitchFamily="65" charset="-120"/>
                        </a:rPr>
                        <a:t> 214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164 133 135 118 129 129 114 120 135 121 123 140 121 118 130 221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227 226 227 226 227 227 226 228 226 225 225 224 223 222 221 222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228 226 228 228 228 226 227 228 227 227 226 223 223 222 223 </a:t>
                      </a:r>
                      <a:r>
                        <a:rPr lang="en-US" sz="700" kern="100" dirty="0" smtClean="0">
                          <a:latin typeface="標楷體" pitchFamily="65" charset="-120"/>
                          <a:ea typeface="標楷體" pitchFamily="65" charset="-120"/>
                        </a:rPr>
                        <a:t>221</a:t>
                      </a:r>
                      <a:endParaRPr lang="zh-TW" sz="700" kern="100" dirty="0">
                        <a:latin typeface="標楷體" pitchFamily="65" charset="-120"/>
                        <a:ea typeface="標楷體" pitchFamily="65" charset="-120"/>
                      </a:endParaRPr>
                    </a:p>
                  </a:txBody>
                  <a:tcPr marL="50800" marR="50800" marT="0" marB="0"/>
                </a:tc>
              </a:tr>
            </a:tbl>
          </a:graphicData>
        </a:graphic>
      </p:graphicFrame>
      <p:pic>
        <p:nvPicPr>
          <p:cNvPr id="9" name="Picture 1"/>
          <p:cNvPicPr>
            <a:picLocks noChangeAspect="1" noChangeArrowheads="1"/>
          </p:cNvPicPr>
          <p:nvPr/>
        </p:nvPicPr>
        <p:blipFill>
          <a:blip r:embed="rId2" cstate="print"/>
          <a:srcRect/>
          <a:stretch>
            <a:fillRect/>
          </a:stretch>
        </p:blipFill>
        <p:spPr bwMode="auto">
          <a:xfrm>
            <a:off x="6776770" y="1268760"/>
            <a:ext cx="2259726" cy="2016224"/>
          </a:xfrm>
          <a:prstGeom prst="rect">
            <a:avLst/>
          </a:prstGeom>
          <a:noFill/>
          <a:ln w="9525">
            <a:noFill/>
            <a:miter lim="800000"/>
            <a:headEnd/>
            <a:tailEnd/>
          </a:ln>
        </p:spPr>
      </p:pic>
      <p:graphicFrame>
        <p:nvGraphicFramePr>
          <p:cNvPr id="6" name="表格 5"/>
          <p:cNvGraphicFramePr>
            <a:graphicFrameLocks noGrp="1"/>
          </p:cNvGraphicFramePr>
          <p:nvPr/>
        </p:nvGraphicFramePr>
        <p:xfrm>
          <a:off x="4211960" y="3055600"/>
          <a:ext cx="3024336" cy="1813560"/>
        </p:xfrm>
        <a:graphic>
          <a:graphicData uri="http://schemas.openxmlformats.org/drawingml/2006/table">
            <a:tbl>
              <a:tblPr>
                <a:tableStyleId>{46F890A9-2807-4EBB-B81D-B2AA78EC7F39}</a:tableStyleId>
              </a:tblPr>
              <a:tblGrid>
                <a:gridCol w="3024336"/>
              </a:tblGrid>
              <a:tr h="1728192">
                <a:tc>
                  <a:txBody>
                    <a:bodyPr/>
                    <a:lstStyle/>
                    <a:p>
                      <a:pPr>
                        <a:spcAft>
                          <a:spcPts val="0"/>
                        </a:spcAft>
                      </a:pPr>
                      <a:r>
                        <a:rPr lang="en-US" sz="700" kern="100" dirty="0">
                          <a:latin typeface="標楷體" pitchFamily="65" charset="-120"/>
                          <a:ea typeface="標楷體" pitchFamily="65" charset="-120"/>
                        </a:rPr>
                        <a:t> 221 223 222 223 223 226 227 227 228 227 226 228 228 228 226 228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222 221 222 223 224 225 225 226 228 226 227 227 226 227 226 227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221 130 118 121 140 123 121 135 120 114 129 129 118 135 133 164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214  </a:t>
                      </a:r>
                      <a:r>
                        <a:rPr lang="en-US" sz="700" kern="100" dirty="0">
                          <a:highlight>
                            <a:srgbClr val="FF0000"/>
                          </a:highlight>
                          <a:latin typeface="標楷體" pitchFamily="65" charset="-120"/>
                          <a:ea typeface="標楷體" pitchFamily="65" charset="-120"/>
                        </a:rPr>
                        <a:t>36  53  53  53  56  55  58  51  54  56  52  54  54  50</a:t>
                      </a:r>
                      <a:r>
                        <a:rPr lang="en-US" sz="700" kern="100" dirty="0">
                          <a:latin typeface="標楷體" pitchFamily="65" charset="-120"/>
                          <a:ea typeface="標楷體" pitchFamily="65" charset="-120"/>
                        </a:rPr>
                        <a:t> 123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207  </a:t>
                      </a:r>
                      <a:r>
                        <a:rPr lang="en-US" sz="700" kern="100" dirty="0">
                          <a:highlight>
                            <a:srgbClr val="FF0000"/>
                          </a:highlight>
                          <a:latin typeface="標楷體" pitchFamily="65" charset="-120"/>
                          <a:ea typeface="標楷體" pitchFamily="65" charset="-120"/>
                        </a:rPr>
                        <a:t>38  54  54  53  56  57  56  53  54  55  53  50  51  53</a:t>
                      </a:r>
                      <a:r>
                        <a:rPr lang="en-US" sz="700" kern="100" dirty="0">
                          <a:latin typeface="標楷體" pitchFamily="65" charset="-120"/>
                          <a:ea typeface="標楷體" pitchFamily="65" charset="-120"/>
                        </a:rPr>
                        <a:t> 105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190  </a:t>
                      </a:r>
                      <a:r>
                        <a:rPr lang="en-US" sz="700" kern="100" dirty="0">
                          <a:highlight>
                            <a:srgbClr val="FF0000"/>
                          </a:highlight>
                          <a:latin typeface="標楷體" pitchFamily="65" charset="-120"/>
                          <a:ea typeface="標楷體" pitchFamily="65" charset="-120"/>
                        </a:rPr>
                        <a:t>40  53  56  55  55  54  53  52  52  54  59  54  54  52</a:t>
                      </a:r>
                      <a:r>
                        <a:rPr lang="en-US" sz="700" kern="100" dirty="0">
                          <a:latin typeface="標楷體" pitchFamily="65" charset="-120"/>
                          <a:ea typeface="標楷體" pitchFamily="65" charset="-120"/>
                        </a:rPr>
                        <a:t>  87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226  </a:t>
                      </a:r>
                      <a:r>
                        <a:rPr lang="en-US" sz="700" kern="100" dirty="0">
                          <a:highlight>
                            <a:srgbClr val="FF0000"/>
                          </a:highlight>
                          <a:latin typeface="標楷體" pitchFamily="65" charset="-120"/>
                          <a:ea typeface="標楷體" pitchFamily="65" charset="-120"/>
                        </a:rPr>
                        <a:t>43  53  55  53  55  74  96  80  64  89  81  76  85  91</a:t>
                      </a:r>
                      <a:r>
                        <a:rPr lang="en-US" sz="700" kern="100" dirty="0">
                          <a:latin typeface="標楷體" pitchFamily="65" charset="-120"/>
                          <a:ea typeface="標楷體" pitchFamily="65" charset="-120"/>
                        </a:rPr>
                        <a:t> 108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223  </a:t>
                      </a:r>
                      <a:r>
                        <a:rPr lang="en-US" sz="700" kern="100" dirty="0">
                          <a:highlight>
                            <a:srgbClr val="FF0000"/>
                          </a:highlight>
                          <a:latin typeface="標楷體" pitchFamily="65" charset="-120"/>
                          <a:ea typeface="標楷體" pitchFamily="65" charset="-120"/>
                        </a:rPr>
                        <a:t>47  54  56  55  48</a:t>
                      </a:r>
                      <a:r>
                        <a:rPr lang="en-US" sz="700" kern="100" dirty="0">
                          <a:latin typeface="標楷體" pitchFamily="65" charset="-120"/>
                          <a:ea typeface="標楷體" pitchFamily="65" charset="-120"/>
                        </a:rPr>
                        <a:t> 209 215 216 218 219 215 215 211 214 216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214  </a:t>
                      </a:r>
                      <a:r>
                        <a:rPr lang="en-US" sz="700" kern="100" dirty="0">
                          <a:highlight>
                            <a:srgbClr val="FF0000"/>
                          </a:highlight>
                          <a:latin typeface="標楷體" pitchFamily="65" charset="-120"/>
                          <a:ea typeface="標楷體" pitchFamily="65" charset="-120"/>
                        </a:rPr>
                        <a:t>36  51  48  55  51</a:t>
                      </a:r>
                      <a:r>
                        <a:rPr lang="en-US" sz="700" kern="100" dirty="0">
                          <a:latin typeface="標楷體" pitchFamily="65" charset="-120"/>
                          <a:ea typeface="標楷體" pitchFamily="65" charset="-120"/>
                        </a:rPr>
                        <a:t> 216 218 218 217 217 216 216 215 215 215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204  </a:t>
                      </a:r>
                      <a:r>
                        <a:rPr lang="en-US" sz="700" kern="100" dirty="0">
                          <a:highlight>
                            <a:srgbClr val="FF0000"/>
                          </a:highlight>
                          <a:latin typeface="標楷體" pitchFamily="65" charset="-120"/>
                          <a:ea typeface="標楷體" pitchFamily="65" charset="-120"/>
                        </a:rPr>
                        <a:t>35  49  49  48  56</a:t>
                      </a:r>
                      <a:r>
                        <a:rPr lang="en-US" sz="700" kern="100" dirty="0">
                          <a:latin typeface="標楷體" pitchFamily="65" charset="-120"/>
                          <a:ea typeface="標楷體" pitchFamily="65" charset="-120"/>
                        </a:rPr>
                        <a:t> 214 219 160 172 177 155 164 172 152 183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191  </a:t>
                      </a:r>
                      <a:r>
                        <a:rPr lang="en-US" sz="700" kern="100" dirty="0">
                          <a:highlight>
                            <a:srgbClr val="FF0000"/>
                          </a:highlight>
                          <a:latin typeface="標楷體" pitchFamily="65" charset="-120"/>
                          <a:ea typeface="標楷體" pitchFamily="65" charset="-120"/>
                        </a:rPr>
                        <a:t>36  48  51  52  65</a:t>
                      </a:r>
                      <a:r>
                        <a:rPr lang="en-US" sz="700" kern="100" dirty="0">
                          <a:latin typeface="標楷體" pitchFamily="65" charset="-120"/>
                          <a:ea typeface="標楷體" pitchFamily="65" charset="-120"/>
                        </a:rPr>
                        <a:t> 214 223  </a:t>
                      </a:r>
                      <a:r>
                        <a:rPr lang="en-US" sz="700" kern="100" dirty="0">
                          <a:highlight>
                            <a:srgbClr val="FF0000"/>
                          </a:highlight>
                          <a:latin typeface="標楷體" pitchFamily="65" charset="-120"/>
                          <a:ea typeface="標楷體" pitchFamily="65" charset="-120"/>
                        </a:rPr>
                        <a:t>71  46  42  42  45  47  39</a:t>
                      </a:r>
                      <a:r>
                        <a:rPr lang="en-US" sz="700" kern="100" dirty="0">
                          <a:latin typeface="標楷體" pitchFamily="65" charset="-120"/>
                          <a:ea typeface="標楷體" pitchFamily="65" charset="-120"/>
                        </a:rPr>
                        <a:t> 129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201  </a:t>
                      </a:r>
                      <a:r>
                        <a:rPr lang="en-US" sz="700" kern="100" dirty="0">
                          <a:highlight>
                            <a:srgbClr val="FF0000"/>
                          </a:highlight>
                          <a:latin typeface="標楷體" pitchFamily="65" charset="-120"/>
                          <a:ea typeface="標楷體" pitchFamily="65" charset="-120"/>
                        </a:rPr>
                        <a:t>38  51  53  52  76</a:t>
                      </a:r>
                      <a:r>
                        <a:rPr lang="en-US" sz="700" kern="100" dirty="0">
                          <a:latin typeface="標楷體" pitchFamily="65" charset="-120"/>
                          <a:ea typeface="標楷體" pitchFamily="65" charset="-120"/>
                        </a:rPr>
                        <a:t> 213 220  </a:t>
                      </a:r>
                      <a:r>
                        <a:rPr lang="en-US" sz="700" kern="100" dirty="0">
                          <a:highlight>
                            <a:srgbClr val="FF0000"/>
                          </a:highlight>
                          <a:latin typeface="標楷體" pitchFamily="65" charset="-120"/>
                          <a:ea typeface="標楷體" pitchFamily="65" charset="-120"/>
                        </a:rPr>
                        <a:t>74  49  47  47  46  43  36</a:t>
                      </a:r>
                      <a:r>
                        <a:rPr lang="en-US" sz="700" kern="100" dirty="0">
                          <a:latin typeface="標楷體" pitchFamily="65" charset="-120"/>
                          <a:ea typeface="標楷體" pitchFamily="65" charset="-120"/>
                        </a:rPr>
                        <a:t> 132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220  </a:t>
                      </a:r>
                      <a:r>
                        <a:rPr lang="en-US" sz="700" kern="100" dirty="0">
                          <a:highlight>
                            <a:srgbClr val="FF0000"/>
                          </a:highlight>
                          <a:latin typeface="標楷體" pitchFamily="65" charset="-120"/>
                          <a:ea typeface="標楷體" pitchFamily="65" charset="-120"/>
                        </a:rPr>
                        <a:t>43  54  53  51  86</a:t>
                      </a:r>
                      <a:r>
                        <a:rPr lang="en-US" sz="700" kern="100" dirty="0">
                          <a:latin typeface="標楷體" pitchFamily="65" charset="-120"/>
                          <a:ea typeface="標楷體" pitchFamily="65" charset="-120"/>
                        </a:rPr>
                        <a:t> 209 224  </a:t>
                      </a:r>
                      <a:r>
                        <a:rPr lang="en-US" sz="700" kern="100" dirty="0">
                          <a:highlight>
                            <a:srgbClr val="FF0000"/>
                          </a:highlight>
                          <a:latin typeface="標楷體" pitchFamily="65" charset="-120"/>
                          <a:ea typeface="標楷體" pitchFamily="65" charset="-120"/>
                        </a:rPr>
                        <a:t>69  45  51  44  47  43  38</a:t>
                      </a:r>
                      <a:r>
                        <a:rPr lang="en-US" sz="700" kern="100" dirty="0">
                          <a:latin typeface="標楷體" pitchFamily="65" charset="-120"/>
                          <a:ea typeface="標楷體" pitchFamily="65" charset="-120"/>
                        </a:rPr>
                        <a:t> 137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215  </a:t>
                      </a:r>
                      <a:r>
                        <a:rPr lang="en-US" sz="700" kern="100" dirty="0">
                          <a:highlight>
                            <a:srgbClr val="FF0000"/>
                          </a:highlight>
                          <a:latin typeface="標楷體" pitchFamily="65" charset="-120"/>
                          <a:ea typeface="標楷體" pitchFamily="65" charset="-120"/>
                        </a:rPr>
                        <a:t>39  54  52  50  77</a:t>
                      </a:r>
                      <a:r>
                        <a:rPr lang="en-US" sz="700" kern="100" dirty="0">
                          <a:latin typeface="標楷體" pitchFamily="65" charset="-120"/>
                          <a:ea typeface="標楷體" pitchFamily="65" charset="-120"/>
                        </a:rPr>
                        <a:t> 207 224  </a:t>
                      </a:r>
                      <a:r>
                        <a:rPr lang="en-US" sz="700" kern="100" dirty="0">
                          <a:highlight>
                            <a:srgbClr val="FF0000"/>
                          </a:highlight>
                          <a:latin typeface="標楷體" pitchFamily="65" charset="-120"/>
                          <a:ea typeface="標楷體" pitchFamily="65" charset="-120"/>
                        </a:rPr>
                        <a:t>58  45  49  44  40  44  42</a:t>
                      </a:r>
                      <a:r>
                        <a:rPr lang="en-US" sz="700" kern="100" dirty="0">
                          <a:latin typeface="標楷體" pitchFamily="65" charset="-120"/>
                          <a:ea typeface="標楷體" pitchFamily="65" charset="-120"/>
                        </a:rPr>
                        <a:t> 141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202  </a:t>
                      </a:r>
                      <a:r>
                        <a:rPr lang="en-US" sz="700" kern="100" dirty="0">
                          <a:highlight>
                            <a:srgbClr val="FF0000"/>
                          </a:highlight>
                          <a:latin typeface="標楷體" pitchFamily="65" charset="-120"/>
                          <a:ea typeface="標楷體" pitchFamily="65" charset="-120"/>
                        </a:rPr>
                        <a:t>33  50  51  49  42</a:t>
                      </a:r>
                      <a:r>
                        <a:rPr lang="en-US" sz="700" kern="100" dirty="0">
                          <a:latin typeface="標楷體" pitchFamily="65" charset="-120"/>
                          <a:ea typeface="標楷體" pitchFamily="65" charset="-120"/>
                        </a:rPr>
                        <a:t> 209 223  </a:t>
                      </a:r>
                      <a:r>
                        <a:rPr lang="en-US" sz="700" kern="100" dirty="0">
                          <a:highlight>
                            <a:srgbClr val="FF0000"/>
                          </a:highlight>
                          <a:latin typeface="標楷體" pitchFamily="65" charset="-120"/>
                          <a:ea typeface="標楷體" pitchFamily="65" charset="-120"/>
                        </a:rPr>
                        <a:t>47  43  48  44  42  45  40</a:t>
                      </a:r>
                      <a:r>
                        <a:rPr lang="en-US" sz="700" kern="100" dirty="0">
                          <a:latin typeface="標楷體" pitchFamily="65" charset="-120"/>
                          <a:ea typeface="標楷體" pitchFamily="65" charset="-120"/>
                        </a:rPr>
                        <a:t> 143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191  </a:t>
                      </a:r>
                      <a:r>
                        <a:rPr lang="en-US" sz="700" kern="100" dirty="0">
                          <a:highlight>
                            <a:srgbClr val="FF0000"/>
                          </a:highlight>
                          <a:latin typeface="標楷體" pitchFamily="65" charset="-120"/>
                          <a:ea typeface="標楷體" pitchFamily="65" charset="-120"/>
                        </a:rPr>
                        <a:t>36  50  48  46  52</a:t>
                      </a:r>
                      <a:r>
                        <a:rPr lang="en-US" sz="700" kern="100" dirty="0">
                          <a:latin typeface="標楷體" pitchFamily="65" charset="-120"/>
                          <a:ea typeface="標楷體" pitchFamily="65" charset="-120"/>
                        </a:rPr>
                        <a:t> 212 221  </a:t>
                      </a:r>
                      <a:r>
                        <a:rPr lang="en-US" sz="700" kern="100" dirty="0">
                          <a:highlight>
                            <a:srgbClr val="FF0000"/>
                          </a:highlight>
                          <a:latin typeface="標楷體" pitchFamily="65" charset="-120"/>
                          <a:ea typeface="標楷體" pitchFamily="65" charset="-120"/>
                        </a:rPr>
                        <a:t>46  44  42  47  42  37  36</a:t>
                      </a:r>
                      <a:r>
                        <a:rPr lang="en-US" sz="700" kern="100" dirty="0">
                          <a:latin typeface="標楷體" pitchFamily="65" charset="-120"/>
                          <a:ea typeface="標楷體" pitchFamily="65" charset="-120"/>
                        </a:rPr>
                        <a:t> 148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a:t>
                      </a:r>
                      <a:endParaRPr lang="zh-TW" sz="700" kern="100" dirty="0">
                        <a:latin typeface="標楷體" pitchFamily="65" charset="-120"/>
                        <a:ea typeface="標楷體" pitchFamily="65" charset="-120"/>
                        <a:cs typeface="Times New Roman"/>
                      </a:endParaRPr>
                    </a:p>
                  </a:txBody>
                  <a:tcPr marL="54429" marR="54429"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步驟</a:t>
            </a:r>
            <a:r>
              <a:rPr lang="zh-TW" altLang="en-US" dirty="0" smtClean="0"/>
              <a:t>２</a:t>
            </a:r>
            <a:r>
              <a:rPr lang="zh-TW" altLang="zh-TW" dirty="0" smtClean="0"/>
              <a:t>：</a:t>
            </a:r>
            <a:r>
              <a:rPr lang="zh-TW" altLang="en-US" dirty="0" smtClean="0"/>
              <a:t>產生</a:t>
            </a:r>
            <a:r>
              <a:rPr lang="zh-TW" altLang="zh-TW" dirty="0" smtClean="0"/>
              <a:t>圖卡</a:t>
            </a:r>
            <a:r>
              <a:rPr lang="zh-TW" altLang="en-US" dirty="0" smtClean="0"/>
              <a:t>特徵檔（</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15</a:t>
            </a:fld>
            <a:endParaRPr lang="zh-TW" altLang="en-US"/>
          </a:p>
        </p:txBody>
      </p:sp>
      <p:sp>
        <p:nvSpPr>
          <p:cNvPr id="4" name="內容版面配置區 3"/>
          <p:cNvSpPr>
            <a:spLocks noGrp="1"/>
          </p:cNvSpPr>
          <p:nvPr>
            <p:ph sz="quarter" idx="1"/>
          </p:nvPr>
        </p:nvSpPr>
        <p:spPr>
          <a:xfrm>
            <a:off x="301752" y="1527048"/>
            <a:ext cx="6070448" cy="1685928"/>
          </a:xfrm>
        </p:spPr>
        <p:txBody>
          <a:bodyPr>
            <a:normAutofit fontScale="70000" lnSpcReduction="20000"/>
          </a:bodyPr>
          <a:lstStyle/>
          <a:p>
            <a:r>
              <a:rPr lang="zh-TW" altLang="en-US" dirty="0" smtClean="0"/>
              <a:t>右方圖片為當時所拍攝的圖卡。其產生的圖卡特徵檔</a:t>
            </a:r>
            <a:r>
              <a:rPr lang="en-US" altLang="zh-TW" dirty="0" smtClean="0"/>
              <a:t> </a:t>
            </a:r>
            <a:r>
              <a:rPr lang="en-US" altLang="zh-TW" dirty="0" err="1" smtClean="0"/>
              <a:t>patt.w</a:t>
            </a:r>
            <a:r>
              <a:rPr lang="zh-TW" altLang="en-US" dirty="0" smtClean="0"/>
              <a:t>使用記事本開啟後的部份內容。</a:t>
            </a:r>
            <a:endParaRPr lang="en-US" altLang="zh-TW" dirty="0" smtClean="0"/>
          </a:p>
          <a:p>
            <a:r>
              <a:rPr lang="zh-TW" altLang="en-US" dirty="0" smtClean="0"/>
              <a:t>下方為４種角度的圖卡特徵檔內容。</a:t>
            </a:r>
            <a:endParaRPr lang="en-US" altLang="zh-TW" dirty="0" smtClean="0"/>
          </a:p>
          <a:p>
            <a:r>
              <a:rPr lang="zh-TW" altLang="en-US" dirty="0" smtClean="0"/>
              <a:t>每一個角度的圖卡都製作成三份類似的特徵。每份大小皆為１６</a:t>
            </a:r>
            <a:r>
              <a:rPr lang="en-US" altLang="zh-TW" dirty="0" smtClean="0"/>
              <a:t>X</a:t>
            </a:r>
            <a:r>
              <a:rPr lang="zh-TW" altLang="en-US" dirty="0" smtClean="0"/>
              <a:t>１６。在此只列出第１份的內容。</a:t>
            </a:r>
          </a:p>
          <a:p>
            <a:endParaRPr lang="zh-TW" altLang="en-US" dirty="0"/>
          </a:p>
        </p:txBody>
      </p:sp>
      <p:pic>
        <p:nvPicPr>
          <p:cNvPr id="5" name="Picture 2"/>
          <p:cNvPicPr>
            <a:picLocks noChangeAspect="1" noChangeArrowheads="1"/>
          </p:cNvPicPr>
          <p:nvPr/>
        </p:nvPicPr>
        <p:blipFill>
          <a:blip r:embed="rId2" cstate="print"/>
          <a:srcRect/>
          <a:stretch>
            <a:fillRect/>
          </a:stretch>
        </p:blipFill>
        <p:spPr bwMode="auto">
          <a:xfrm>
            <a:off x="6732240" y="1196752"/>
            <a:ext cx="2411760" cy="2160000"/>
          </a:xfrm>
          <a:prstGeom prst="rect">
            <a:avLst/>
          </a:prstGeom>
          <a:noFill/>
          <a:ln w="9525">
            <a:noFill/>
            <a:miter lim="800000"/>
            <a:headEnd/>
            <a:tailEnd/>
          </a:ln>
        </p:spPr>
      </p:pic>
      <p:graphicFrame>
        <p:nvGraphicFramePr>
          <p:cNvPr id="6" name="表格 5"/>
          <p:cNvGraphicFramePr>
            <a:graphicFrameLocks noGrp="1"/>
          </p:cNvGraphicFramePr>
          <p:nvPr/>
        </p:nvGraphicFramePr>
        <p:xfrm>
          <a:off x="1043608" y="3068960"/>
          <a:ext cx="3024336" cy="1728192"/>
        </p:xfrm>
        <a:graphic>
          <a:graphicData uri="http://schemas.openxmlformats.org/drawingml/2006/table">
            <a:tbl>
              <a:tblPr>
                <a:tableStyleId>{46F890A9-2807-4EBB-B81D-B2AA78EC7F39}</a:tableStyleId>
              </a:tblPr>
              <a:tblGrid>
                <a:gridCol w="3024336"/>
              </a:tblGrid>
              <a:tr h="1728192">
                <a:tc>
                  <a:txBody>
                    <a:bodyPr/>
                    <a:lstStyle/>
                    <a:p>
                      <a:pPr>
                        <a:spcAft>
                          <a:spcPts val="0"/>
                        </a:spcAft>
                      </a:pPr>
                      <a:r>
                        <a:rPr lang="zh-TW" sz="700" kern="100" dirty="0">
                          <a:latin typeface="標楷體" pitchFamily="65" charset="-120"/>
                          <a:ea typeface="標楷體" pitchFamily="65" charset="-120"/>
                        </a:rPr>
                        <a:t> </a:t>
                      </a:r>
                      <a:r>
                        <a:rPr lang="en-US" sz="700" kern="100" dirty="0">
                          <a:latin typeface="標楷體" pitchFamily="65" charset="-120"/>
                          <a:ea typeface="標楷體" pitchFamily="65" charset="-120"/>
                        </a:rPr>
                        <a:t>157 169 171 170 181 180 181 181 179 181 181 181 181 180 179 150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168 179 179 180 180 181 181 181 181 181 181 182 182 180 181 142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171 180 180 180 180 181 182 182 181 181 181 181 181 182 181 145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175 179 178 163 163 178 181 163 162 180 179 145 153 182 183 130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178 180 180  </a:t>
                      </a:r>
                      <a:r>
                        <a:rPr lang="en-US" sz="700" kern="100" dirty="0">
                          <a:highlight>
                            <a:srgbClr val="FF0000"/>
                          </a:highlight>
                          <a:latin typeface="標楷體" pitchFamily="65" charset="-120"/>
                          <a:ea typeface="標楷體" pitchFamily="65" charset="-120"/>
                        </a:rPr>
                        <a:t>49  24</a:t>
                      </a:r>
                      <a:r>
                        <a:rPr lang="en-US" sz="700" kern="100" dirty="0">
                          <a:latin typeface="標楷體" pitchFamily="65" charset="-120"/>
                          <a:ea typeface="標楷體" pitchFamily="65" charset="-120"/>
                        </a:rPr>
                        <a:t> 149 178  </a:t>
                      </a:r>
                      <a:r>
                        <a:rPr lang="en-US" sz="700" kern="100" dirty="0">
                          <a:highlight>
                            <a:srgbClr val="FF0000"/>
                          </a:highlight>
                          <a:latin typeface="標楷體" pitchFamily="65" charset="-120"/>
                          <a:ea typeface="標楷體" pitchFamily="65" charset="-120"/>
                        </a:rPr>
                        <a:t>38  24</a:t>
                      </a:r>
                      <a:r>
                        <a:rPr lang="en-US" sz="700" kern="100" dirty="0">
                          <a:latin typeface="標楷體" pitchFamily="65" charset="-120"/>
                          <a:ea typeface="標楷體" pitchFamily="65" charset="-120"/>
                        </a:rPr>
                        <a:t> 169 164  </a:t>
                      </a:r>
                      <a:r>
                        <a:rPr lang="en-US" sz="700" kern="100" dirty="0">
                          <a:highlight>
                            <a:srgbClr val="FF0000"/>
                          </a:highlight>
                          <a:latin typeface="標楷體" pitchFamily="65" charset="-120"/>
                          <a:ea typeface="標楷體" pitchFamily="65" charset="-120"/>
                        </a:rPr>
                        <a:t>24  98</a:t>
                      </a:r>
                      <a:r>
                        <a:rPr lang="en-US" sz="700" kern="100" dirty="0">
                          <a:latin typeface="標楷體" pitchFamily="65" charset="-120"/>
                          <a:ea typeface="標楷體" pitchFamily="65" charset="-120"/>
                        </a:rPr>
                        <a:t> 183 183 133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180 181 182  </a:t>
                      </a:r>
                      <a:r>
                        <a:rPr lang="en-US" sz="700" kern="100" dirty="0">
                          <a:highlight>
                            <a:srgbClr val="FF0000"/>
                          </a:highlight>
                          <a:latin typeface="標楷體" pitchFamily="65" charset="-120"/>
                          <a:ea typeface="標楷體" pitchFamily="65" charset="-120"/>
                        </a:rPr>
                        <a:t>89  25</a:t>
                      </a:r>
                      <a:r>
                        <a:rPr lang="en-US" sz="700" kern="100" dirty="0">
                          <a:latin typeface="標楷體" pitchFamily="65" charset="-120"/>
                          <a:ea typeface="標楷體" pitchFamily="65" charset="-120"/>
                        </a:rPr>
                        <a:t> 113 144  </a:t>
                      </a:r>
                      <a:r>
                        <a:rPr lang="en-US" sz="700" kern="100" dirty="0">
                          <a:highlight>
                            <a:srgbClr val="FF0000"/>
                          </a:highlight>
                          <a:latin typeface="標楷體" pitchFamily="65" charset="-120"/>
                          <a:ea typeface="標楷體" pitchFamily="65" charset="-120"/>
                        </a:rPr>
                        <a:t>25  27</a:t>
                      </a:r>
                      <a:r>
                        <a:rPr lang="en-US" sz="700" kern="100" dirty="0">
                          <a:latin typeface="標楷體" pitchFamily="65" charset="-120"/>
                          <a:ea typeface="標楷體" pitchFamily="65" charset="-120"/>
                        </a:rPr>
                        <a:t> 131 122  </a:t>
                      </a:r>
                      <a:r>
                        <a:rPr lang="en-US" sz="700" kern="100" dirty="0">
                          <a:highlight>
                            <a:srgbClr val="FF0000"/>
                          </a:highlight>
                          <a:latin typeface="標楷體" pitchFamily="65" charset="-120"/>
                          <a:ea typeface="標楷體" pitchFamily="65" charset="-120"/>
                        </a:rPr>
                        <a:t>26</a:t>
                      </a:r>
                      <a:r>
                        <a:rPr lang="en-US" sz="700" kern="100" dirty="0">
                          <a:latin typeface="標楷體" pitchFamily="65" charset="-120"/>
                          <a:ea typeface="標楷體" pitchFamily="65" charset="-120"/>
                        </a:rPr>
                        <a:t> 144 184 184 132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182 181 182 130  </a:t>
                      </a:r>
                      <a:r>
                        <a:rPr lang="en-US" sz="700" kern="100" dirty="0">
                          <a:highlight>
                            <a:srgbClr val="FF0000"/>
                          </a:highlight>
                          <a:latin typeface="標楷體" pitchFamily="65" charset="-120"/>
                          <a:ea typeface="標楷體" pitchFamily="65" charset="-120"/>
                        </a:rPr>
                        <a:t>25  76</a:t>
                      </a:r>
                      <a:r>
                        <a:rPr lang="en-US" sz="700" kern="100" dirty="0">
                          <a:latin typeface="標楷體" pitchFamily="65" charset="-120"/>
                          <a:ea typeface="標楷體" pitchFamily="65" charset="-120"/>
                        </a:rPr>
                        <a:t> 101  </a:t>
                      </a:r>
                      <a:r>
                        <a:rPr lang="en-US" sz="700" kern="100" dirty="0">
                          <a:highlight>
                            <a:srgbClr val="FF0000"/>
                          </a:highlight>
                          <a:latin typeface="標楷體" pitchFamily="65" charset="-120"/>
                          <a:ea typeface="標楷體" pitchFamily="65" charset="-120"/>
                        </a:rPr>
                        <a:t>28  31  95  77  36</a:t>
                      </a:r>
                      <a:r>
                        <a:rPr lang="en-US" sz="700" kern="100" dirty="0">
                          <a:latin typeface="標楷體" pitchFamily="65" charset="-120"/>
                          <a:ea typeface="標楷體" pitchFamily="65" charset="-120"/>
                        </a:rPr>
                        <a:t> 181 185 185 123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183 182 182 173  </a:t>
                      </a:r>
                      <a:r>
                        <a:rPr lang="en-US" sz="700" kern="100" dirty="0">
                          <a:highlight>
                            <a:srgbClr val="FF0000"/>
                          </a:highlight>
                          <a:latin typeface="標楷體" pitchFamily="65" charset="-120"/>
                          <a:ea typeface="標楷體" pitchFamily="65" charset="-120"/>
                        </a:rPr>
                        <a:t>24  47  69  63  29  62  52  68</a:t>
                      </a:r>
                      <a:r>
                        <a:rPr lang="en-US" sz="700" kern="100" dirty="0">
                          <a:latin typeface="標楷體" pitchFamily="65" charset="-120"/>
                          <a:ea typeface="標楷體" pitchFamily="65" charset="-120"/>
                        </a:rPr>
                        <a:t> 186 186 186 134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184 183 184 183  </a:t>
                      </a:r>
                      <a:r>
                        <a:rPr lang="en-US" sz="700" kern="100" dirty="0">
                          <a:highlight>
                            <a:srgbClr val="FF0000"/>
                          </a:highlight>
                          <a:latin typeface="標楷體" pitchFamily="65" charset="-120"/>
                          <a:ea typeface="標楷體" pitchFamily="65" charset="-120"/>
                        </a:rPr>
                        <a:t>55  29  33</a:t>
                      </a:r>
                      <a:r>
                        <a:rPr lang="en-US" sz="700" kern="100" dirty="0">
                          <a:latin typeface="標楷體" pitchFamily="65" charset="-120"/>
                          <a:ea typeface="標楷體" pitchFamily="65" charset="-120"/>
                        </a:rPr>
                        <a:t> 112  </a:t>
                      </a:r>
                      <a:r>
                        <a:rPr lang="en-US" sz="700" kern="100" dirty="0">
                          <a:highlight>
                            <a:srgbClr val="FF0000"/>
                          </a:highlight>
                          <a:latin typeface="標楷體" pitchFamily="65" charset="-120"/>
                          <a:ea typeface="標楷體" pitchFamily="65" charset="-120"/>
                        </a:rPr>
                        <a:t>63  32  31</a:t>
                      </a:r>
                      <a:r>
                        <a:rPr lang="en-US" sz="700" kern="100" dirty="0">
                          <a:latin typeface="標楷體" pitchFamily="65" charset="-120"/>
                          <a:ea typeface="標楷體" pitchFamily="65" charset="-120"/>
                        </a:rPr>
                        <a:t> 116 187 188 188 129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184 184 184 184  </a:t>
                      </a:r>
                      <a:r>
                        <a:rPr lang="en-US" sz="700" kern="100" dirty="0">
                          <a:highlight>
                            <a:srgbClr val="FF0000"/>
                          </a:highlight>
                          <a:latin typeface="標楷體" pitchFamily="65" charset="-120"/>
                          <a:ea typeface="標楷體" pitchFamily="65" charset="-120"/>
                        </a:rPr>
                        <a:t>96  28  28</a:t>
                      </a:r>
                      <a:r>
                        <a:rPr lang="en-US" sz="700" kern="100" dirty="0">
                          <a:latin typeface="標楷體" pitchFamily="65" charset="-120"/>
                          <a:ea typeface="標楷體" pitchFamily="65" charset="-120"/>
                        </a:rPr>
                        <a:t> 147 101  </a:t>
                      </a:r>
                      <a:r>
                        <a:rPr lang="en-US" sz="700" kern="100" dirty="0">
                          <a:highlight>
                            <a:srgbClr val="FF0000"/>
                          </a:highlight>
                          <a:latin typeface="標楷體" pitchFamily="65" charset="-120"/>
                          <a:ea typeface="標楷體" pitchFamily="65" charset="-120"/>
                        </a:rPr>
                        <a:t>32  26</a:t>
                      </a:r>
                      <a:r>
                        <a:rPr lang="en-US" sz="700" kern="100" dirty="0">
                          <a:latin typeface="標楷體" pitchFamily="65" charset="-120"/>
                          <a:ea typeface="標楷體" pitchFamily="65" charset="-120"/>
                        </a:rPr>
                        <a:t> 161 187 189 188 124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183 184 185 184 139  </a:t>
                      </a:r>
                      <a:r>
                        <a:rPr lang="en-US" sz="700" kern="100" dirty="0">
                          <a:highlight>
                            <a:srgbClr val="FF0000"/>
                          </a:highlight>
                          <a:latin typeface="標楷體" pitchFamily="65" charset="-120"/>
                          <a:ea typeface="標楷體" pitchFamily="65" charset="-120"/>
                        </a:rPr>
                        <a:t>27  31</a:t>
                      </a:r>
                      <a:r>
                        <a:rPr lang="en-US" sz="700" kern="100" dirty="0">
                          <a:latin typeface="標楷體" pitchFamily="65" charset="-120"/>
                          <a:ea typeface="標楷體" pitchFamily="65" charset="-120"/>
                        </a:rPr>
                        <a:t> 181 144  </a:t>
                      </a:r>
                      <a:r>
                        <a:rPr lang="en-US" sz="700" kern="100" dirty="0">
                          <a:highlight>
                            <a:srgbClr val="FF0000"/>
                          </a:highlight>
                          <a:latin typeface="標楷體" pitchFamily="65" charset="-120"/>
                          <a:ea typeface="標楷體" pitchFamily="65" charset="-120"/>
                        </a:rPr>
                        <a:t>28  42</a:t>
                      </a:r>
                      <a:r>
                        <a:rPr lang="en-US" sz="700" kern="100" dirty="0">
                          <a:latin typeface="標楷體" pitchFamily="65" charset="-120"/>
                          <a:ea typeface="標楷體" pitchFamily="65" charset="-120"/>
                        </a:rPr>
                        <a:t> 186 189 190 189 138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184 185 186 186 181 148 169 187 185 170 175 189 190 191 191 136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186 185 187 187 186 188 189 188 188 189 189 190 191 191 192 132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187 187 188 189 187 188 190 190 190 189 190 191 191 192 192 149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189 187 188 189 188 188 190 190 190 191 190 192 192 192 191 150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181 178 178 177 177 176 175 175 174 175 173 174 175 175 174 </a:t>
                      </a:r>
                      <a:r>
                        <a:rPr lang="en-US" sz="700" kern="100" dirty="0" smtClean="0">
                          <a:latin typeface="標楷體" pitchFamily="65" charset="-120"/>
                          <a:ea typeface="標楷體" pitchFamily="65" charset="-120"/>
                        </a:rPr>
                        <a:t>135</a:t>
                      </a:r>
                      <a:endParaRPr lang="zh-TW" sz="700" kern="100" dirty="0">
                        <a:latin typeface="標楷體" pitchFamily="65" charset="-120"/>
                        <a:ea typeface="標楷體" pitchFamily="65" charset="-120"/>
                      </a:endParaRPr>
                    </a:p>
                  </a:txBody>
                  <a:tcPr marL="54429" marR="54429" marT="0" marB="0"/>
                </a:tc>
              </a:tr>
            </a:tbl>
          </a:graphicData>
        </a:graphic>
      </p:graphicFrame>
      <p:graphicFrame>
        <p:nvGraphicFramePr>
          <p:cNvPr id="7" name="內容版面配置區 9"/>
          <p:cNvGraphicFramePr>
            <a:graphicFrameLocks/>
          </p:cNvGraphicFramePr>
          <p:nvPr/>
        </p:nvGraphicFramePr>
        <p:xfrm>
          <a:off x="4283968" y="3090272"/>
          <a:ext cx="2955660" cy="1706880"/>
        </p:xfrm>
        <a:graphic>
          <a:graphicData uri="http://schemas.openxmlformats.org/drawingml/2006/table">
            <a:tbl>
              <a:tblPr>
                <a:tableStyleId>{46F890A9-2807-4EBB-B81D-B2AA78EC7F39}</a:tableStyleId>
              </a:tblPr>
              <a:tblGrid>
                <a:gridCol w="2955660"/>
              </a:tblGrid>
              <a:tr h="1155700">
                <a:tc>
                  <a:txBody>
                    <a:bodyPr/>
                    <a:lstStyle/>
                    <a:p>
                      <a:pPr>
                        <a:spcAft>
                          <a:spcPts val="0"/>
                        </a:spcAft>
                      </a:pPr>
                      <a:r>
                        <a:rPr lang="en-US" sz="700" kern="100" dirty="0">
                          <a:latin typeface="標楷體" pitchFamily="65" charset="-120"/>
                          <a:ea typeface="標楷體" pitchFamily="65" charset="-120"/>
                        </a:rPr>
                        <a:t> 150 142 145 130 133 132 123 134 129 124 138 136 132 149 150 135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179 181 181 183 183 184 185 186 188 188 189 191 192 192 191 174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180 180 182 182 183 184 185 186 188 189 190 191 191 192 192 175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181 182 181 153  98 144 181 186 187 187 189 190 191 191 192 175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181 182 181 145  </a:t>
                      </a:r>
                      <a:r>
                        <a:rPr lang="en-US" sz="700" kern="100" dirty="0">
                          <a:highlight>
                            <a:srgbClr val="FF0000"/>
                          </a:highlight>
                          <a:latin typeface="標楷體" pitchFamily="65" charset="-120"/>
                          <a:ea typeface="標楷體" pitchFamily="65" charset="-120"/>
                        </a:rPr>
                        <a:t>24  26  36  68</a:t>
                      </a:r>
                      <a:r>
                        <a:rPr lang="en-US" sz="700" kern="100" dirty="0">
                          <a:latin typeface="標楷體" pitchFamily="65" charset="-120"/>
                          <a:ea typeface="標楷體" pitchFamily="65" charset="-120"/>
                        </a:rPr>
                        <a:t> 116 161 186 189 190 191 192 174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181 181 181 179 164 122  </a:t>
                      </a:r>
                      <a:r>
                        <a:rPr lang="en-US" sz="700" kern="100" dirty="0">
                          <a:highlight>
                            <a:srgbClr val="FF0000"/>
                          </a:highlight>
                          <a:latin typeface="標楷體" pitchFamily="65" charset="-120"/>
                          <a:ea typeface="標楷體" pitchFamily="65" charset="-120"/>
                        </a:rPr>
                        <a:t>77  52  31  26  42</a:t>
                      </a:r>
                      <a:r>
                        <a:rPr lang="en-US" sz="700" kern="100" dirty="0">
                          <a:latin typeface="標楷體" pitchFamily="65" charset="-120"/>
                          <a:ea typeface="標楷體" pitchFamily="65" charset="-120"/>
                        </a:rPr>
                        <a:t> 175 189 190 190 173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181 181 181 180 169 131  </a:t>
                      </a:r>
                      <a:r>
                        <a:rPr lang="en-US" sz="700" kern="100" dirty="0">
                          <a:highlight>
                            <a:srgbClr val="FF0000"/>
                          </a:highlight>
                          <a:latin typeface="標楷體" pitchFamily="65" charset="-120"/>
                          <a:ea typeface="標楷體" pitchFamily="65" charset="-120"/>
                        </a:rPr>
                        <a:t>95  62  32  32  28</a:t>
                      </a:r>
                      <a:r>
                        <a:rPr lang="en-US" sz="700" kern="100" dirty="0">
                          <a:latin typeface="標楷體" pitchFamily="65" charset="-120"/>
                          <a:ea typeface="標楷體" pitchFamily="65" charset="-120"/>
                        </a:rPr>
                        <a:t> 170 189 189 191 175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179 181 181 162  </a:t>
                      </a:r>
                      <a:r>
                        <a:rPr lang="en-US" sz="700" kern="100" dirty="0">
                          <a:highlight>
                            <a:srgbClr val="FF0000"/>
                          </a:highlight>
                          <a:latin typeface="標楷體" pitchFamily="65" charset="-120"/>
                          <a:ea typeface="標楷體" pitchFamily="65" charset="-120"/>
                        </a:rPr>
                        <a:t>24  27  31  29  63</a:t>
                      </a:r>
                      <a:r>
                        <a:rPr lang="en-US" sz="700" kern="100" dirty="0">
                          <a:latin typeface="標楷體" pitchFamily="65" charset="-120"/>
                          <a:ea typeface="標楷體" pitchFamily="65" charset="-120"/>
                        </a:rPr>
                        <a:t> 101 144 185 188 190 190 174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181 181 182 163  </a:t>
                      </a:r>
                      <a:r>
                        <a:rPr lang="en-US" sz="700" kern="100" dirty="0">
                          <a:highlight>
                            <a:srgbClr val="FF0000"/>
                          </a:highlight>
                          <a:latin typeface="標楷體" pitchFamily="65" charset="-120"/>
                          <a:ea typeface="標楷體" pitchFamily="65" charset="-120"/>
                        </a:rPr>
                        <a:t>38  25  28  63</a:t>
                      </a:r>
                      <a:r>
                        <a:rPr lang="en-US" sz="700" kern="100" dirty="0">
                          <a:latin typeface="標楷體" pitchFamily="65" charset="-120"/>
                          <a:ea typeface="標楷體" pitchFamily="65" charset="-120"/>
                        </a:rPr>
                        <a:t> 112 147 181 187 188 190 190 175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181 181 182 181 178 144 101  </a:t>
                      </a:r>
                      <a:r>
                        <a:rPr lang="en-US" sz="700" kern="100" dirty="0">
                          <a:highlight>
                            <a:srgbClr val="FF0000"/>
                          </a:highlight>
                          <a:latin typeface="標楷體" pitchFamily="65" charset="-120"/>
                          <a:ea typeface="標楷體" pitchFamily="65" charset="-120"/>
                        </a:rPr>
                        <a:t>69  33  28  31</a:t>
                      </a:r>
                      <a:r>
                        <a:rPr lang="en-US" sz="700" kern="100" dirty="0">
                          <a:latin typeface="標楷體" pitchFamily="65" charset="-120"/>
                          <a:ea typeface="標楷體" pitchFamily="65" charset="-120"/>
                        </a:rPr>
                        <a:t> 169 189 190 190 175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180 181 181 178 149 113  </a:t>
                      </a:r>
                      <a:r>
                        <a:rPr lang="en-US" sz="700" kern="100" dirty="0">
                          <a:highlight>
                            <a:srgbClr val="FF0000"/>
                          </a:highlight>
                          <a:latin typeface="標楷體" pitchFamily="65" charset="-120"/>
                          <a:ea typeface="標楷體" pitchFamily="65" charset="-120"/>
                        </a:rPr>
                        <a:t>76  47  29  28  27</a:t>
                      </a:r>
                      <a:r>
                        <a:rPr lang="en-US" sz="700" kern="100" dirty="0">
                          <a:latin typeface="標楷體" pitchFamily="65" charset="-120"/>
                          <a:ea typeface="標楷體" pitchFamily="65" charset="-120"/>
                        </a:rPr>
                        <a:t> 148 188 188 188 176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181 180 180 163  </a:t>
                      </a:r>
                      <a:r>
                        <a:rPr lang="en-US" sz="700" kern="100" dirty="0">
                          <a:highlight>
                            <a:srgbClr val="FF0000"/>
                          </a:highlight>
                          <a:latin typeface="標楷體" pitchFamily="65" charset="-120"/>
                          <a:ea typeface="標楷體" pitchFamily="65" charset="-120"/>
                        </a:rPr>
                        <a:t>24  25  25  24  55  96</a:t>
                      </a:r>
                      <a:r>
                        <a:rPr lang="en-US" sz="700" kern="100" dirty="0">
                          <a:latin typeface="標楷體" pitchFamily="65" charset="-120"/>
                          <a:ea typeface="標楷體" pitchFamily="65" charset="-120"/>
                        </a:rPr>
                        <a:t> 139 181 186 187 188 177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170 180 180 163  </a:t>
                      </a:r>
                      <a:r>
                        <a:rPr lang="en-US" sz="700" kern="100" dirty="0">
                          <a:highlight>
                            <a:srgbClr val="FF0000"/>
                          </a:highlight>
                          <a:latin typeface="標楷體" pitchFamily="65" charset="-120"/>
                          <a:ea typeface="標楷體" pitchFamily="65" charset="-120"/>
                        </a:rPr>
                        <a:t>49  89</a:t>
                      </a:r>
                      <a:r>
                        <a:rPr lang="en-US" sz="700" kern="100" dirty="0">
                          <a:latin typeface="標楷體" pitchFamily="65" charset="-120"/>
                          <a:ea typeface="標楷體" pitchFamily="65" charset="-120"/>
                        </a:rPr>
                        <a:t> 130 173 183 184 184 186 187 189 189 177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171 179 180 178 180 182 182 182 184 184 185 186 187 188 188 178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169 179 180 179 180 181 181 182 183 184 184 185 185 187 187 178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157 168 171 175 178 180 182 183 184 184 183 184 186 187 189 </a:t>
                      </a:r>
                      <a:r>
                        <a:rPr lang="en-US" sz="700" kern="100" dirty="0" smtClean="0">
                          <a:latin typeface="標楷體" pitchFamily="65" charset="-120"/>
                          <a:ea typeface="標楷體" pitchFamily="65" charset="-120"/>
                        </a:rPr>
                        <a:t>181</a:t>
                      </a:r>
                      <a:endParaRPr lang="zh-TW" sz="700" kern="100" dirty="0">
                        <a:latin typeface="標楷體" pitchFamily="65" charset="-120"/>
                        <a:ea typeface="標楷體" pitchFamily="65" charset="-120"/>
                      </a:endParaRPr>
                    </a:p>
                  </a:txBody>
                  <a:tcPr marL="15478" marR="15478" marT="0" marB="0"/>
                </a:tc>
              </a:tr>
            </a:tbl>
          </a:graphicData>
        </a:graphic>
      </p:graphicFrame>
      <p:graphicFrame>
        <p:nvGraphicFramePr>
          <p:cNvPr id="8" name="表格 7"/>
          <p:cNvGraphicFramePr>
            <a:graphicFrameLocks noGrp="1"/>
          </p:cNvGraphicFramePr>
          <p:nvPr/>
        </p:nvGraphicFramePr>
        <p:xfrm>
          <a:off x="1043608" y="4933096"/>
          <a:ext cx="2995111" cy="1808272"/>
        </p:xfrm>
        <a:graphic>
          <a:graphicData uri="http://schemas.openxmlformats.org/drawingml/2006/table">
            <a:tbl>
              <a:tblPr>
                <a:tableStyleId>{46F890A9-2807-4EBB-B81D-B2AA78EC7F39}</a:tableStyleId>
              </a:tblPr>
              <a:tblGrid>
                <a:gridCol w="2995111"/>
              </a:tblGrid>
              <a:tr h="1808272">
                <a:tc>
                  <a:txBody>
                    <a:bodyPr/>
                    <a:lstStyle/>
                    <a:p>
                      <a:pPr>
                        <a:spcAft>
                          <a:spcPts val="0"/>
                        </a:spcAft>
                      </a:pPr>
                      <a:r>
                        <a:rPr lang="en-US" sz="700" kern="100" dirty="0">
                          <a:latin typeface="標楷體" pitchFamily="65" charset="-120"/>
                          <a:ea typeface="標楷體" pitchFamily="65" charset="-120"/>
                        </a:rPr>
                        <a:t> 135 174 175 175 174 173 175 174 175 175 176 177 177 178 178 181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150 191 192 192 192 190 191 190 190 190 188 188 189 188 187 189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149 192 192 191 191 190 189 190 190 190 188 187 189 188 187 187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132 192 191 191 190 189 189 188 188 189 188 186 187 187 185 186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136 191 191 190 189 175 170 185 187 169 148 181 186 186 185 184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138 189 190 189 186  </a:t>
                      </a:r>
                      <a:r>
                        <a:rPr lang="en-US" sz="700" kern="100" dirty="0">
                          <a:highlight>
                            <a:srgbClr val="FF0000"/>
                          </a:highlight>
                          <a:latin typeface="標楷體" pitchFamily="65" charset="-120"/>
                          <a:ea typeface="標楷體" pitchFamily="65" charset="-120"/>
                        </a:rPr>
                        <a:t>42  28</a:t>
                      </a:r>
                      <a:r>
                        <a:rPr lang="en-US" sz="700" kern="100" dirty="0">
                          <a:latin typeface="標楷體" pitchFamily="65" charset="-120"/>
                          <a:ea typeface="標楷體" pitchFamily="65" charset="-120"/>
                        </a:rPr>
                        <a:t> 144 181  </a:t>
                      </a:r>
                      <a:r>
                        <a:rPr lang="en-US" sz="700" kern="100" dirty="0">
                          <a:highlight>
                            <a:srgbClr val="FF0000"/>
                          </a:highlight>
                          <a:latin typeface="標楷體" pitchFamily="65" charset="-120"/>
                          <a:ea typeface="標楷體" pitchFamily="65" charset="-120"/>
                        </a:rPr>
                        <a:t>31  27</a:t>
                      </a:r>
                      <a:r>
                        <a:rPr lang="en-US" sz="700" kern="100" dirty="0">
                          <a:latin typeface="標楷體" pitchFamily="65" charset="-120"/>
                          <a:ea typeface="標楷體" pitchFamily="65" charset="-120"/>
                        </a:rPr>
                        <a:t> 139 184 185 184 183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124 188 189 187 161  </a:t>
                      </a:r>
                      <a:r>
                        <a:rPr lang="en-US" sz="700" kern="100" dirty="0">
                          <a:highlight>
                            <a:srgbClr val="FF0000"/>
                          </a:highlight>
                          <a:latin typeface="標楷體" pitchFamily="65" charset="-120"/>
                          <a:ea typeface="標楷體" pitchFamily="65" charset="-120"/>
                        </a:rPr>
                        <a:t>26  32</a:t>
                      </a:r>
                      <a:r>
                        <a:rPr lang="en-US" sz="700" kern="100" dirty="0">
                          <a:latin typeface="標楷體" pitchFamily="65" charset="-120"/>
                          <a:ea typeface="標楷體" pitchFamily="65" charset="-120"/>
                        </a:rPr>
                        <a:t> 101 147  </a:t>
                      </a:r>
                      <a:r>
                        <a:rPr lang="en-US" sz="700" kern="100" dirty="0">
                          <a:highlight>
                            <a:srgbClr val="FF0000"/>
                          </a:highlight>
                          <a:latin typeface="標楷體" pitchFamily="65" charset="-120"/>
                          <a:ea typeface="標楷體" pitchFamily="65" charset="-120"/>
                        </a:rPr>
                        <a:t>28  28  96</a:t>
                      </a:r>
                      <a:r>
                        <a:rPr lang="en-US" sz="700" kern="100" dirty="0">
                          <a:latin typeface="標楷體" pitchFamily="65" charset="-120"/>
                          <a:ea typeface="標楷體" pitchFamily="65" charset="-120"/>
                        </a:rPr>
                        <a:t> 184 184 184 184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129 188 188 187 116  </a:t>
                      </a:r>
                      <a:r>
                        <a:rPr lang="en-US" sz="700" kern="100" dirty="0">
                          <a:highlight>
                            <a:srgbClr val="FF0000"/>
                          </a:highlight>
                          <a:latin typeface="標楷體" pitchFamily="65" charset="-120"/>
                          <a:ea typeface="標楷體" pitchFamily="65" charset="-120"/>
                        </a:rPr>
                        <a:t>31  32  63</a:t>
                      </a:r>
                      <a:r>
                        <a:rPr lang="en-US" sz="700" kern="100" dirty="0">
                          <a:latin typeface="標楷體" pitchFamily="65" charset="-120"/>
                          <a:ea typeface="標楷體" pitchFamily="65" charset="-120"/>
                        </a:rPr>
                        <a:t> 112  </a:t>
                      </a:r>
                      <a:r>
                        <a:rPr lang="en-US" sz="700" kern="100" dirty="0">
                          <a:highlight>
                            <a:srgbClr val="FF0000"/>
                          </a:highlight>
                          <a:latin typeface="標楷體" pitchFamily="65" charset="-120"/>
                          <a:ea typeface="標楷體" pitchFamily="65" charset="-120"/>
                        </a:rPr>
                        <a:t>33  29  55</a:t>
                      </a:r>
                      <a:r>
                        <a:rPr lang="en-US" sz="700" kern="100" dirty="0">
                          <a:latin typeface="標楷體" pitchFamily="65" charset="-120"/>
                          <a:ea typeface="標楷體" pitchFamily="65" charset="-120"/>
                        </a:rPr>
                        <a:t> 183 184 183 184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134 186 186 186  </a:t>
                      </a:r>
                      <a:r>
                        <a:rPr lang="en-US" sz="700" kern="100" dirty="0">
                          <a:highlight>
                            <a:srgbClr val="FF0000"/>
                          </a:highlight>
                          <a:latin typeface="標楷體" pitchFamily="65" charset="-120"/>
                          <a:ea typeface="標楷體" pitchFamily="65" charset="-120"/>
                        </a:rPr>
                        <a:t>68  52  62  29  63  69  47  24</a:t>
                      </a:r>
                      <a:r>
                        <a:rPr lang="en-US" sz="700" kern="100" dirty="0">
                          <a:latin typeface="標楷體" pitchFamily="65" charset="-120"/>
                          <a:ea typeface="標楷體" pitchFamily="65" charset="-120"/>
                        </a:rPr>
                        <a:t> 173 182 182 183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123 185 185 181  </a:t>
                      </a:r>
                      <a:r>
                        <a:rPr lang="en-US" sz="700" kern="100" dirty="0">
                          <a:highlight>
                            <a:srgbClr val="FF0000"/>
                          </a:highlight>
                          <a:latin typeface="標楷體" pitchFamily="65" charset="-120"/>
                          <a:ea typeface="標楷體" pitchFamily="65" charset="-120"/>
                        </a:rPr>
                        <a:t>36  77  95  31  28</a:t>
                      </a:r>
                      <a:r>
                        <a:rPr lang="en-US" sz="700" kern="100" dirty="0">
                          <a:latin typeface="標楷體" pitchFamily="65" charset="-120"/>
                          <a:ea typeface="標楷體" pitchFamily="65" charset="-120"/>
                        </a:rPr>
                        <a:t> 101  </a:t>
                      </a:r>
                      <a:r>
                        <a:rPr lang="en-US" sz="700" kern="100" dirty="0">
                          <a:highlight>
                            <a:srgbClr val="FF0000"/>
                          </a:highlight>
                          <a:latin typeface="標楷體" pitchFamily="65" charset="-120"/>
                          <a:ea typeface="標楷體" pitchFamily="65" charset="-120"/>
                        </a:rPr>
                        <a:t>76  25</a:t>
                      </a:r>
                      <a:r>
                        <a:rPr lang="en-US" sz="700" kern="100" dirty="0">
                          <a:latin typeface="標楷體" pitchFamily="65" charset="-120"/>
                          <a:ea typeface="標楷體" pitchFamily="65" charset="-120"/>
                        </a:rPr>
                        <a:t> 130 182 181 182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132 184 184 144  </a:t>
                      </a:r>
                      <a:r>
                        <a:rPr lang="en-US" sz="700" kern="100" dirty="0">
                          <a:highlight>
                            <a:srgbClr val="FF0000"/>
                          </a:highlight>
                          <a:latin typeface="標楷體" pitchFamily="65" charset="-120"/>
                          <a:ea typeface="標楷體" pitchFamily="65" charset="-120"/>
                        </a:rPr>
                        <a:t>26 122</a:t>
                      </a:r>
                      <a:r>
                        <a:rPr lang="en-US" sz="700" kern="100" dirty="0">
                          <a:latin typeface="標楷體" pitchFamily="65" charset="-120"/>
                          <a:ea typeface="標楷體" pitchFamily="65" charset="-120"/>
                        </a:rPr>
                        <a:t> 131  </a:t>
                      </a:r>
                      <a:r>
                        <a:rPr lang="en-US" sz="700" kern="100" dirty="0">
                          <a:highlight>
                            <a:srgbClr val="FF0000"/>
                          </a:highlight>
                          <a:latin typeface="標楷體" pitchFamily="65" charset="-120"/>
                          <a:ea typeface="標楷體" pitchFamily="65" charset="-120"/>
                        </a:rPr>
                        <a:t>27  25</a:t>
                      </a:r>
                      <a:r>
                        <a:rPr lang="en-US" sz="700" kern="100" dirty="0">
                          <a:latin typeface="標楷體" pitchFamily="65" charset="-120"/>
                          <a:ea typeface="標楷體" pitchFamily="65" charset="-120"/>
                        </a:rPr>
                        <a:t> 144 113  </a:t>
                      </a:r>
                      <a:r>
                        <a:rPr lang="en-US" sz="700" kern="100" dirty="0">
                          <a:highlight>
                            <a:srgbClr val="FF0000"/>
                          </a:highlight>
                          <a:latin typeface="標楷體" pitchFamily="65" charset="-120"/>
                          <a:ea typeface="標楷體" pitchFamily="65" charset="-120"/>
                        </a:rPr>
                        <a:t>25  89</a:t>
                      </a:r>
                      <a:r>
                        <a:rPr lang="en-US" sz="700" kern="100" dirty="0">
                          <a:latin typeface="標楷體" pitchFamily="65" charset="-120"/>
                          <a:ea typeface="標楷體" pitchFamily="65" charset="-120"/>
                        </a:rPr>
                        <a:t> 182 181 180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133 183 183  </a:t>
                      </a:r>
                      <a:r>
                        <a:rPr lang="en-US" sz="700" kern="100" dirty="0">
                          <a:highlight>
                            <a:srgbClr val="FF0000"/>
                          </a:highlight>
                          <a:latin typeface="標楷體" pitchFamily="65" charset="-120"/>
                          <a:ea typeface="標楷體" pitchFamily="65" charset="-120"/>
                        </a:rPr>
                        <a:t>98  24</a:t>
                      </a:r>
                      <a:r>
                        <a:rPr lang="en-US" sz="700" kern="100" dirty="0">
                          <a:latin typeface="標楷體" pitchFamily="65" charset="-120"/>
                          <a:ea typeface="標楷體" pitchFamily="65" charset="-120"/>
                        </a:rPr>
                        <a:t> 164 169  </a:t>
                      </a:r>
                      <a:r>
                        <a:rPr lang="en-US" sz="700" kern="100" dirty="0">
                          <a:highlight>
                            <a:srgbClr val="FF0000"/>
                          </a:highlight>
                          <a:latin typeface="標楷體" pitchFamily="65" charset="-120"/>
                          <a:ea typeface="標楷體" pitchFamily="65" charset="-120"/>
                        </a:rPr>
                        <a:t>24  38</a:t>
                      </a:r>
                      <a:r>
                        <a:rPr lang="en-US" sz="700" kern="100" dirty="0">
                          <a:latin typeface="標楷體" pitchFamily="65" charset="-120"/>
                          <a:ea typeface="標楷體" pitchFamily="65" charset="-120"/>
                        </a:rPr>
                        <a:t> 178 149  </a:t>
                      </a:r>
                      <a:r>
                        <a:rPr lang="en-US" sz="700" kern="100" dirty="0">
                          <a:highlight>
                            <a:srgbClr val="FF0000"/>
                          </a:highlight>
                          <a:latin typeface="標楷體" pitchFamily="65" charset="-120"/>
                          <a:ea typeface="標楷體" pitchFamily="65" charset="-120"/>
                        </a:rPr>
                        <a:t>24  49</a:t>
                      </a:r>
                      <a:r>
                        <a:rPr lang="en-US" sz="700" kern="100" dirty="0">
                          <a:latin typeface="標楷體" pitchFamily="65" charset="-120"/>
                          <a:ea typeface="標楷體" pitchFamily="65" charset="-120"/>
                        </a:rPr>
                        <a:t> 180 180 178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130 183 182 153 145 179 180 162 163 181 178 163 163 178 179 175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145 181 182 181 181 181 181 181 182 182 181 180 180 180 180 171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142 181 180 182 182 181 181 181 181 181 181 180 180 179 179 168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150 179 180 181 181 181 181 179 181 181 180 181 170 171 169 </a:t>
                      </a:r>
                      <a:r>
                        <a:rPr lang="en-US" sz="700" kern="100" dirty="0" smtClean="0">
                          <a:latin typeface="標楷體" pitchFamily="65" charset="-120"/>
                          <a:ea typeface="標楷體" pitchFamily="65" charset="-120"/>
                        </a:rPr>
                        <a:t>157</a:t>
                      </a:r>
                      <a:endParaRPr lang="zh-TW" sz="700" kern="100" dirty="0">
                        <a:latin typeface="標楷體" pitchFamily="65" charset="-120"/>
                        <a:ea typeface="標楷體" pitchFamily="65" charset="-120"/>
                      </a:endParaRPr>
                    </a:p>
                  </a:txBody>
                  <a:tcPr marL="54429" marR="54429" marT="0" marB="0"/>
                </a:tc>
              </a:tr>
            </a:tbl>
          </a:graphicData>
        </a:graphic>
      </p:graphicFrame>
      <p:graphicFrame>
        <p:nvGraphicFramePr>
          <p:cNvPr id="9" name="表格 8"/>
          <p:cNvGraphicFramePr>
            <a:graphicFrameLocks noGrp="1"/>
          </p:cNvGraphicFramePr>
          <p:nvPr/>
        </p:nvGraphicFramePr>
        <p:xfrm>
          <a:off x="4283968" y="4933096"/>
          <a:ext cx="3002399" cy="1808272"/>
        </p:xfrm>
        <a:graphic>
          <a:graphicData uri="http://schemas.openxmlformats.org/drawingml/2006/table">
            <a:tbl>
              <a:tblPr>
                <a:tableStyleId>{46F890A9-2807-4EBB-B81D-B2AA78EC7F39}</a:tableStyleId>
              </a:tblPr>
              <a:tblGrid>
                <a:gridCol w="3002399"/>
              </a:tblGrid>
              <a:tr h="1808272">
                <a:tc>
                  <a:txBody>
                    <a:bodyPr/>
                    <a:lstStyle/>
                    <a:p>
                      <a:pPr>
                        <a:spcAft>
                          <a:spcPts val="0"/>
                        </a:spcAft>
                      </a:pPr>
                      <a:r>
                        <a:rPr lang="en-US" sz="700" kern="100" dirty="0">
                          <a:latin typeface="標楷體" pitchFamily="65" charset="-120"/>
                          <a:ea typeface="標楷體" pitchFamily="65" charset="-120"/>
                        </a:rPr>
                        <a:t> 181 189 187 186 184 183 184 184 183 182 180 178 175 171 168 157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178 187 187 185 185 184 184 183 182 181 181 180 179 180 179 169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178 188 188 187 186 185 184 184 182 182 182 180 178 180 179 171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177 189 189 187 186 184 184 183 173 130  89  49 163 180 180 170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177 188 187 186 181 139  </a:t>
                      </a:r>
                      <a:r>
                        <a:rPr lang="en-US" sz="700" kern="100" dirty="0">
                          <a:highlight>
                            <a:srgbClr val="FF0000"/>
                          </a:highlight>
                          <a:latin typeface="標楷體" pitchFamily="65" charset="-120"/>
                          <a:ea typeface="標楷體" pitchFamily="65" charset="-120"/>
                        </a:rPr>
                        <a:t>96  55  24  25  25  24</a:t>
                      </a:r>
                      <a:r>
                        <a:rPr lang="en-US" sz="700" kern="100" dirty="0">
                          <a:latin typeface="標楷體" pitchFamily="65" charset="-120"/>
                          <a:ea typeface="標楷體" pitchFamily="65" charset="-120"/>
                        </a:rPr>
                        <a:t> 163 180 180 181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176 188 188 188 148  </a:t>
                      </a:r>
                      <a:r>
                        <a:rPr lang="en-US" sz="700" kern="100" dirty="0">
                          <a:highlight>
                            <a:srgbClr val="FF0000"/>
                          </a:highlight>
                          <a:latin typeface="標楷體" pitchFamily="65" charset="-120"/>
                          <a:ea typeface="標楷體" pitchFamily="65" charset="-120"/>
                        </a:rPr>
                        <a:t>27  28  29  47  76</a:t>
                      </a:r>
                      <a:r>
                        <a:rPr lang="en-US" sz="700" kern="100" dirty="0">
                          <a:latin typeface="標楷體" pitchFamily="65" charset="-120"/>
                          <a:ea typeface="標楷體" pitchFamily="65" charset="-120"/>
                        </a:rPr>
                        <a:t> 113 149 178 181 181 180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175 190 190 189 169  </a:t>
                      </a:r>
                      <a:r>
                        <a:rPr lang="en-US" sz="700" kern="100" dirty="0">
                          <a:highlight>
                            <a:srgbClr val="FF0000"/>
                          </a:highlight>
                          <a:latin typeface="標楷體" pitchFamily="65" charset="-120"/>
                          <a:ea typeface="標楷體" pitchFamily="65" charset="-120"/>
                        </a:rPr>
                        <a:t>31  28  33  69</a:t>
                      </a:r>
                      <a:r>
                        <a:rPr lang="en-US" sz="700" kern="100" dirty="0">
                          <a:latin typeface="標楷體" pitchFamily="65" charset="-120"/>
                          <a:ea typeface="標楷體" pitchFamily="65" charset="-120"/>
                        </a:rPr>
                        <a:t> 101 144 178 181 182 181 181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175 190 190 188 187 181 147 112  </a:t>
                      </a:r>
                      <a:r>
                        <a:rPr lang="en-US" sz="700" kern="100" dirty="0">
                          <a:highlight>
                            <a:srgbClr val="FF0000"/>
                          </a:highlight>
                          <a:latin typeface="標楷體" pitchFamily="65" charset="-120"/>
                          <a:ea typeface="標楷體" pitchFamily="65" charset="-120"/>
                        </a:rPr>
                        <a:t>63  28  25  38</a:t>
                      </a:r>
                      <a:r>
                        <a:rPr lang="en-US" sz="700" kern="100" dirty="0">
                          <a:latin typeface="標楷體" pitchFamily="65" charset="-120"/>
                          <a:ea typeface="標楷體" pitchFamily="65" charset="-120"/>
                        </a:rPr>
                        <a:t> 163 182 181 181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174 190 190 188 185 144 101  </a:t>
                      </a:r>
                      <a:r>
                        <a:rPr lang="en-US" sz="700" kern="100" dirty="0">
                          <a:highlight>
                            <a:srgbClr val="FF0000"/>
                          </a:highlight>
                          <a:latin typeface="標楷體" pitchFamily="65" charset="-120"/>
                          <a:ea typeface="標楷體" pitchFamily="65" charset="-120"/>
                        </a:rPr>
                        <a:t>63  29  31  27  24</a:t>
                      </a:r>
                      <a:r>
                        <a:rPr lang="en-US" sz="700" kern="100" dirty="0">
                          <a:latin typeface="標楷體" pitchFamily="65" charset="-120"/>
                          <a:ea typeface="標楷體" pitchFamily="65" charset="-120"/>
                        </a:rPr>
                        <a:t> 162 181 181 179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175 191 189 189 170  </a:t>
                      </a:r>
                      <a:r>
                        <a:rPr lang="en-US" sz="700" kern="100" dirty="0">
                          <a:highlight>
                            <a:srgbClr val="FF0000"/>
                          </a:highlight>
                          <a:latin typeface="標楷體" pitchFamily="65" charset="-120"/>
                          <a:ea typeface="標楷體" pitchFamily="65" charset="-120"/>
                        </a:rPr>
                        <a:t>28  32  32  62  95</a:t>
                      </a:r>
                      <a:r>
                        <a:rPr lang="en-US" sz="700" kern="100" dirty="0">
                          <a:latin typeface="標楷體" pitchFamily="65" charset="-120"/>
                          <a:ea typeface="標楷體" pitchFamily="65" charset="-120"/>
                        </a:rPr>
                        <a:t> 131 169 180 181 181 181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173 190 190 189 175  </a:t>
                      </a:r>
                      <a:r>
                        <a:rPr lang="en-US" sz="700" kern="100" dirty="0">
                          <a:highlight>
                            <a:srgbClr val="FF0000"/>
                          </a:highlight>
                          <a:latin typeface="標楷體" pitchFamily="65" charset="-120"/>
                          <a:ea typeface="標楷體" pitchFamily="65" charset="-120"/>
                        </a:rPr>
                        <a:t>42  26  31  52  77</a:t>
                      </a:r>
                      <a:r>
                        <a:rPr lang="en-US" sz="700" kern="100" dirty="0">
                          <a:latin typeface="標楷體" pitchFamily="65" charset="-120"/>
                          <a:ea typeface="標楷體" pitchFamily="65" charset="-120"/>
                        </a:rPr>
                        <a:t> 122 164 179 181 181 181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174 192 191 190 189 186 161 116  </a:t>
                      </a:r>
                      <a:r>
                        <a:rPr lang="en-US" sz="700" kern="100" dirty="0">
                          <a:highlight>
                            <a:srgbClr val="FF0000"/>
                          </a:highlight>
                          <a:latin typeface="標楷體" pitchFamily="65" charset="-120"/>
                          <a:ea typeface="標楷體" pitchFamily="65" charset="-120"/>
                        </a:rPr>
                        <a:t>68  36  26  24</a:t>
                      </a:r>
                      <a:r>
                        <a:rPr lang="en-US" sz="700" kern="100" dirty="0">
                          <a:latin typeface="標楷體" pitchFamily="65" charset="-120"/>
                          <a:ea typeface="標楷體" pitchFamily="65" charset="-120"/>
                        </a:rPr>
                        <a:t> 145 181 182 181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175 192 191 191 190 189 187 187 186 181 144  </a:t>
                      </a:r>
                      <a:r>
                        <a:rPr lang="en-US" sz="700" kern="100" dirty="0">
                          <a:highlight>
                            <a:srgbClr val="FF0000"/>
                          </a:highlight>
                          <a:latin typeface="標楷體" pitchFamily="65" charset="-120"/>
                          <a:ea typeface="標楷體" pitchFamily="65" charset="-120"/>
                        </a:rPr>
                        <a:t>98</a:t>
                      </a:r>
                      <a:r>
                        <a:rPr lang="en-US" sz="700" kern="100" dirty="0">
                          <a:latin typeface="標楷體" pitchFamily="65" charset="-120"/>
                          <a:ea typeface="標楷體" pitchFamily="65" charset="-120"/>
                        </a:rPr>
                        <a:t> 153 181 182 181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175 192 192 191 191 190 189 188 186 185 184 183 182 182 180 180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174 191 192 192 191 189 188 188 186 185 184 183 183 181 181 179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135 150 149 132 136 138 124 129 134 123 132 133 130 145 142 </a:t>
                      </a:r>
                      <a:r>
                        <a:rPr lang="en-US" sz="700" kern="100" dirty="0" smtClean="0">
                          <a:latin typeface="標楷體" pitchFamily="65" charset="-120"/>
                          <a:ea typeface="標楷體" pitchFamily="65" charset="-120"/>
                        </a:rPr>
                        <a:t>150</a:t>
                      </a:r>
                      <a:endParaRPr lang="zh-TW" sz="700" kern="100" dirty="0">
                        <a:latin typeface="標楷體" pitchFamily="65" charset="-120"/>
                        <a:ea typeface="標楷體" pitchFamily="65" charset="-120"/>
                      </a:endParaRPr>
                    </a:p>
                  </a:txBody>
                  <a:tcPr marL="54429" marR="54429"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步驟</a:t>
            </a:r>
            <a:r>
              <a:rPr lang="zh-TW" altLang="en-US" dirty="0" smtClean="0"/>
              <a:t>２</a:t>
            </a:r>
            <a:r>
              <a:rPr lang="zh-TW" altLang="zh-TW" dirty="0" smtClean="0"/>
              <a:t>：</a:t>
            </a:r>
            <a:r>
              <a:rPr lang="zh-TW" altLang="en-US" dirty="0" smtClean="0"/>
              <a:t>產生</a:t>
            </a:r>
            <a:r>
              <a:rPr lang="zh-TW" altLang="zh-TW" dirty="0" smtClean="0"/>
              <a:t>圖卡</a:t>
            </a:r>
            <a:r>
              <a:rPr lang="zh-TW" altLang="en-US" dirty="0" smtClean="0"/>
              <a:t>特徵檔（</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16</a:t>
            </a:fld>
            <a:endParaRPr lang="zh-TW" altLang="en-US"/>
          </a:p>
        </p:txBody>
      </p:sp>
      <p:sp>
        <p:nvSpPr>
          <p:cNvPr id="4" name="內容版面配置區 3"/>
          <p:cNvSpPr>
            <a:spLocks noGrp="1"/>
          </p:cNvSpPr>
          <p:nvPr>
            <p:ph sz="quarter" idx="1"/>
          </p:nvPr>
        </p:nvSpPr>
        <p:spPr>
          <a:xfrm>
            <a:off x="301752" y="1527048"/>
            <a:ext cx="5638400" cy="1685928"/>
          </a:xfrm>
        </p:spPr>
        <p:txBody>
          <a:bodyPr>
            <a:normAutofit fontScale="70000" lnSpcReduction="20000"/>
          </a:bodyPr>
          <a:lstStyle/>
          <a:p>
            <a:r>
              <a:rPr lang="zh-TW" altLang="en-US" dirty="0" smtClean="0"/>
              <a:t>右方圖片為當時所拍攝的圖卡。其產生的圖卡特徵檔</a:t>
            </a:r>
            <a:r>
              <a:rPr lang="en-US" altLang="zh-TW" dirty="0" smtClean="0"/>
              <a:t> </a:t>
            </a:r>
            <a:r>
              <a:rPr lang="en-US" altLang="zh-TW" dirty="0" err="1" smtClean="0"/>
              <a:t>patt.mark</a:t>
            </a:r>
            <a:r>
              <a:rPr lang="zh-TW" altLang="en-US" dirty="0" smtClean="0"/>
              <a:t>使用記事本開啟後的部份內容。</a:t>
            </a:r>
            <a:endParaRPr lang="en-US" altLang="zh-TW" dirty="0" smtClean="0"/>
          </a:p>
          <a:p>
            <a:r>
              <a:rPr lang="zh-TW" altLang="en-US" dirty="0" smtClean="0"/>
              <a:t>下方為４種角度的圖卡特徵檔內容。</a:t>
            </a:r>
            <a:endParaRPr lang="en-US" altLang="zh-TW" dirty="0" smtClean="0"/>
          </a:p>
          <a:p>
            <a:r>
              <a:rPr lang="zh-TW" altLang="en-US" dirty="0" smtClean="0"/>
              <a:t>每一個角度的圖卡都製作成三份類似的特徵。每份大小皆為１６</a:t>
            </a:r>
            <a:r>
              <a:rPr lang="en-US" altLang="zh-TW" dirty="0" smtClean="0"/>
              <a:t>X</a:t>
            </a:r>
            <a:r>
              <a:rPr lang="zh-TW" altLang="en-US" dirty="0" smtClean="0"/>
              <a:t>１６。在此只列出第１份的內容。</a:t>
            </a:r>
          </a:p>
          <a:p>
            <a:endParaRPr lang="zh-TW" altLang="en-US" dirty="0"/>
          </a:p>
        </p:txBody>
      </p:sp>
      <p:pic>
        <p:nvPicPr>
          <p:cNvPr id="5" name="Picture 1"/>
          <p:cNvPicPr>
            <a:picLocks noChangeAspect="1" noChangeArrowheads="1"/>
          </p:cNvPicPr>
          <p:nvPr/>
        </p:nvPicPr>
        <p:blipFill>
          <a:blip r:embed="rId2" cstate="print"/>
          <a:srcRect/>
          <a:stretch>
            <a:fillRect/>
          </a:stretch>
        </p:blipFill>
        <p:spPr bwMode="auto">
          <a:xfrm>
            <a:off x="5868144" y="1412776"/>
            <a:ext cx="3082378" cy="2160000"/>
          </a:xfrm>
          <a:prstGeom prst="rect">
            <a:avLst/>
          </a:prstGeom>
          <a:noFill/>
          <a:ln w="9525">
            <a:noFill/>
            <a:miter lim="800000"/>
            <a:headEnd/>
            <a:tailEnd/>
          </a:ln>
        </p:spPr>
      </p:pic>
      <p:graphicFrame>
        <p:nvGraphicFramePr>
          <p:cNvPr id="6" name="表格 5"/>
          <p:cNvGraphicFramePr>
            <a:graphicFrameLocks noGrp="1"/>
          </p:cNvGraphicFramePr>
          <p:nvPr/>
        </p:nvGraphicFramePr>
        <p:xfrm>
          <a:off x="827584" y="3140968"/>
          <a:ext cx="2995112" cy="1728192"/>
        </p:xfrm>
        <a:graphic>
          <a:graphicData uri="http://schemas.openxmlformats.org/drawingml/2006/table">
            <a:tbl>
              <a:tblPr>
                <a:tableStyleId>{46F890A9-2807-4EBB-B81D-B2AA78EC7F39}</a:tableStyleId>
              </a:tblPr>
              <a:tblGrid>
                <a:gridCol w="2995112"/>
              </a:tblGrid>
              <a:tr h="1728192">
                <a:tc>
                  <a:txBody>
                    <a:bodyPr/>
                    <a:lstStyle/>
                    <a:p>
                      <a:pPr>
                        <a:spcAft>
                          <a:spcPts val="0"/>
                        </a:spcAft>
                      </a:pPr>
                      <a:r>
                        <a:rPr lang="zh-TW" sz="700" kern="100" dirty="0">
                          <a:latin typeface="標楷體" pitchFamily="65" charset="-120"/>
                          <a:ea typeface="標楷體" pitchFamily="65" charset="-120"/>
                        </a:rPr>
                        <a:t> </a:t>
                      </a:r>
                      <a:r>
                        <a:rPr lang="en-US" sz="700" kern="100" dirty="0">
                          <a:latin typeface="標楷體" pitchFamily="65" charset="-120"/>
                          <a:ea typeface="標楷體" pitchFamily="65" charset="-120"/>
                        </a:rPr>
                        <a:t>162 176 176 176 176 175 175 178 181 179 178 175 173 172 170 175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169 186 186 188 187 188 188 187 187 186 186 184 184 183 182 181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169 184 185 187 187 186 186 187 187 186 185 184 183 182 181 181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170 184 185 185 185 185 185 185 185 184 184 183 183 181 180 181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170 184 184 184 185 184 184 184 184 184 183 181 181 181 181 182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170 178 178 183 180 177 183 184 183 183 183 181 156 172 180 179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169 104 100 181 116  </a:t>
                      </a:r>
                      <a:r>
                        <a:rPr lang="en-US" sz="700" kern="100" dirty="0">
                          <a:highlight>
                            <a:srgbClr val="FF0000"/>
                          </a:highlight>
                          <a:latin typeface="標楷體" pitchFamily="65" charset="-120"/>
                          <a:ea typeface="標楷體" pitchFamily="65" charset="-120"/>
                        </a:rPr>
                        <a:t>86</a:t>
                      </a:r>
                      <a:r>
                        <a:rPr lang="en-US" sz="700" kern="100" dirty="0">
                          <a:latin typeface="標楷體" pitchFamily="65" charset="-120"/>
                          <a:ea typeface="標楷體" pitchFamily="65" charset="-120"/>
                        </a:rPr>
                        <a:t> 181 182 181 181 182 181 102 162 179 179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168  </a:t>
                      </a:r>
                      <a:r>
                        <a:rPr lang="en-US" sz="700" kern="100" dirty="0">
                          <a:highlight>
                            <a:srgbClr val="FF0000"/>
                          </a:highlight>
                          <a:latin typeface="標楷體" pitchFamily="65" charset="-120"/>
                          <a:ea typeface="標楷體" pitchFamily="65" charset="-120"/>
                        </a:rPr>
                        <a:t>99  89</a:t>
                      </a:r>
                      <a:r>
                        <a:rPr lang="en-US" sz="700" kern="100" dirty="0">
                          <a:latin typeface="標楷體" pitchFamily="65" charset="-120"/>
                          <a:ea typeface="標楷體" pitchFamily="65" charset="-120"/>
                        </a:rPr>
                        <a:t> 178  </a:t>
                      </a:r>
                      <a:r>
                        <a:rPr lang="en-US" sz="700" kern="100" dirty="0">
                          <a:highlight>
                            <a:srgbClr val="FF0000"/>
                          </a:highlight>
                          <a:latin typeface="標楷體" pitchFamily="65" charset="-120"/>
                          <a:ea typeface="標楷體" pitchFamily="65" charset="-120"/>
                        </a:rPr>
                        <a:t>99  91</a:t>
                      </a:r>
                      <a:r>
                        <a:rPr lang="en-US" sz="700" kern="100" dirty="0">
                          <a:latin typeface="標楷體" pitchFamily="65" charset="-120"/>
                          <a:ea typeface="標楷體" pitchFamily="65" charset="-120"/>
                        </a:rPr>
                        <a:t> 170 118 </a:t>
                      </a:r>
                      <a:r>
                        <a:rPr lang="en-US" sz="700" kern="100" dirty="0">
                          <a:highlight>
                            <a:srgbClr val="FF0000"/>
                          </a:highlight>
                          <a:latin typeface="標楷體" pitchFamily="65" charset="-120"/>
                          <a:ea typeface="標楷體" pitchFamily="65" charset="-120"/>
                        </a:rPr>
                        <a:t>100</a:t>
                      </a:r>
                      <a:r>
                        <a:rPr lang="en-US" sz="700" kern="100" dirty="0">
                          <a:latin typeface="標楷體" pitchFamily="65" charset="-120"/>
                          <a:ea typeface="標楷體" pitchFamily="65" charset="-120"/>
                        </a:rPr>
                        <a:t> 175 109 105  </a:t>
                      </a:r>
                      <a:r>
                        <a:rPr lang="en-US" sz="700" kern="100" dirty="0">
                          <a:highlight>
                            <a:srgbClr val="FF0000"/>
                          </a:highlight>
                          <a:latin typeface="標楷體" pitchFamily="65" charset="-120"/>
                          <a:ea typeface="標楷體" pitchFamily="65" charset="-120"/>
                        </a:rPr>
                        <a:t>97</a:t>
                      </a:r>
                      <a:r>
                        <a:rPr lang="en-US" sz="700" kern="100" dirty="0">
                          <a:latin typeface="標楷體" pitchFamily="65" charset="-120"/>
                          <a:ea typeface="標楷體" pitchFamily="65" charset="-120"/>
                        </a:rPr>
                        <a:t> 162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168  </a:t>
                      </a:r>
                      <a:r>
                        <a:rPr lang="en-US" sz="700" kern="100" dirty="0">
                          <a:highlight>
                            <a:srgbClr val="FF0000"/>
                          </a:highlight>
                          <a:latin typeface="標楷體" pitchFamily="65" charset="-120"/>
                          <a:ea typeface="標楷體" pitchFamily="65" charset="-120"/>
                        </a:rPr>
                        <a:t>95</a:t>
                      </a:r>
                      <a:r>
                        <a:rPr lang="en-US" sz="700" kern="100" dirty="0">
                          <a:latin typeface="標楷體" pitchFamily="65" charset="-120"/>
                          <a:ea typeface="標楷體" pitchFamily="65" charset="-120"/>
                        </a:rPr>
                        <a:t> 102 147 103  </a:t>
                      </a:r>
                      <a:r>
                        <a:rPr lang="en-US" sz="700" kern="100" dirty="0">
                          <a:highlight>
                            <a:srgbClr val="FF0000"/>
                          </a:highlight>
                          <a:latin typeface="標楷體" pitchFamily="65" charset="-120"/>
                          <a:ea typeface="標楷體" pitchFamily="65" charset="-120"/>
                        </a:rPr>
                        <a:t>74</a:t>
                      </a:r>
                      <a:r>
                        <a:rPr lang="en-US" sz="700" kern="100" dirty="0">
                          <a:latin typeface="標楷體" pitchFamily="65" charset="-120"/>
                          <a:ea typeface="標楷體" pitchFamily="65" charset="-120"/>
                        </a:rPr>
                        <a:t> 178 141 </a:t>
                      </a:r>
                      <a:r>
                        <a:rPr lang="en-US" sz="700" kern="100" dirty="0">
                          <a:highlight>
                            <a:srgbClr val="FF0000"/>
                          </a:highlight>
                          <a:latin typeface="標楷體" pitchFamily="65" charset="-120"/>
                          <a:ea typeface="標楷體" pitchFamily="65" charset="-120"/>
                        </a:rPr>
                        <a:t> 70</a:t>
                      </a:r>
                      <a:r>
                        <a:rPr lang="en-US" sz="700" kern="100" dirty="0">
                          <a:latin typeface="標楷體" pitchFamily="65" charset="-120"/>
                          <a:ea typeface="標楷體" pitchFamily="65" charset="-120"/>
                        </a:rPr>
                        <a:t> 153  </a:t>
                      </a:r>
                      <a:r>
                        <a:rPr lang="en-US" sz="700" kern="100" dirty="0">
                          <a:highlight>
                            <a:srgbClr val="FF0000"/>
                          </a:highlight>
                          <a:latin typeface="標楷體" pitchFamily="65" charset="-120"/>
                          <a:ea typeface="標楷體" pitchFamily="65" charset="-120"/>
                        </a:rPr>
                        <a:t>64</a:t>
                      </a:r>
                      <a:r>
                        <a:rPr lang="en-US" sz="700" kern="100" dirty="0">
                          <a:latin typeface="標楷體" pitchFamily="65" charset="-120"/>
                          <a:ea typeface="標楷體" pitchFamily="65" charset="-120"/>
                        </a:rPr>
                        <a:t> 173 105  </a:t>
                      </a:r>
                      <a:r>
                        <a:rPr lang="en-US" sz="700" kern="100" dirty="0">
                          <a:highlight>
                            <a:srgbClr val="FF0000"/>
                          </a:highlight>
                          <a:latin typeface="標楷體" pitchFamily="65" charset="-120"/>
                          <a:ea typeface="標楷體" pitchFamily="65" charset="-120"/>
                        </a:rPr>
                        <a:t>75</a:t>
                      </a:r>
                      <a:r>
                        <a:rPr lang="en-US" sz="700" kern="100" dirty="0">
                          <a:latin typeface="標楷體" pitchFamily="65" charset="-120"/>
                          <a:ea typeface="標楷體" pitchFamily="65" charset="-120"/>
                        </a:rPr>
                        <a:t> 142 180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168  </a:t>
                      </a:r>
                      <a:r>
                        <a:rPr lang="en-US" sz="700" kern="100" dirty="0">
                          <a:highlight>
                            <a:srgbClr val="FF0000"/>
                          </a:highlight>
                          <a:latin typeface="標楷體" pitchFamily="65" charset="-120"/>
                          <a:ea typeface="標楷體" pitchFamily="65" charset="-120"/>
                        </a:rPr>
                        <a:t>86</a:t>
                      </a:r>
                      <a:r>
                        <a:rPr lang="en-US" sz="700" kern="100" dirty="0">
                          <a:latin typeface="標楷體" pitchFamily="65" charset="-120"/>
                          <a:ea typeface="標楷體" pitchFamily="65" charset="-120"/>
                        </a:rPr>
                        <a:t> 157  </a:t>
                      </a:r>
                      <a:r>
                        <a:rPr lang="en-US" sz="700" kern="100" dirty="0">
                          <a:highlight>
                            <a:srgbClr val="FF0000"/>
                          </a:highlight>
                          <a:latin typeface="標楷體" pitchFamily="65" charset="-120"/>
                          <a:ea typeface="標楷體" pitchFamily="65" charset="-120"/>
                        </a:rPr>
                        <a:t>56</a:t>
                      </a:r>
                      <a:r>
                        <a:rPr lang="en-US" sz="700" kern="100" dirty="0">
                          <a:latin typeface="標楷體" pitchFamily="65" charset="-120"/>
                          <a:ea typeface="標楷體" pitchFamily="65" charset="-120"/>
                        </a:rPr>
                        <a:t> 157  </a:t>
                      </a:r>
                      <a:r>
                        <a:rPr lang="en-US" sz="700" kern="100" dirty="0">
                          <a:highlight>
                            <a:srgbClr val="FF0000"/>
                          </a:highlight>
                          <a:latin typeface="標楷體" pitchFamily="65" charset="-120"/>
                          <a:ea typeface="標楷體" pitchFamily="65" charset="-120"/>
                        </a:rPr>
                        <a:t>72</a:t>
                      </a:r>
                      <a:r>
                        <a:rPr lang="en-US" sz="700" kern="100" dirty="0">
                          <a:latin typeface="標楷體" pitchFamily="65" charset="-120"/>
                          <a:ea typeface="標楷體" pitchFamily="65" charset="-120"/>
                        </a:rPr>
                        <a:t> 129 112 </a:t>
                      </a:r>
                      <a:r>
                        <a:rPr lang="en-US" sz="700" kern="100" dirty="0">
                          <a:highlight>
                            <a:srgbClr val="FF0000"/>
                          </a:highlight>
                          <a:latin typeface="標楷體" pitchFamily="65" charset="-120"/>
                          <a:ea typeface="標楷體" pitchFamily="65" charset="-120"/>
                        </a:rPr>
                        <a:t>100</a:t>
                      </a:r>
                      <a:r>
                        <a:rPr lang="en-US" sz="700" kern="100" dirty="0">
                          <a:latin typeface="標楷體" pitchFamily="65" charset="-120"/>
                          <a:ea typeface="標楷體" pitchFamily="65" charset="-120"/>
                        </a:rPr>
                        <a:t> 154  </a:t>
                      </a:r>
                      <a:r>
                        <a:rPr lang="en-US" sz="700" kern="100" dirty="0">
                          <a:highlight>
                            <a:srgbClr val="FF0000"/>
                          </a:highlight>
                          <a:latin typeface="標楷體" pitchFamily="65" charset="-120"/>
                          <a:ea typeface="標楷體" pitchFamily="65" charset="-120"/>
                        </a:rPr>
                        <a:t>68</a:t>
                      </a:r>
                      <a:r>
                        <a:rPr lang="en-US" sz="700" kern="100" dirty="0">
                          <a:latin typeface="標楷體" pitchFamily="65" charset="-120"/>
                          <a:ea typeface="標楷體" pitchFamily="65" charset="-120"/>
                        </a:rPr>
                        <a:t> 179 101 102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167  </a:t>
                      </a:r>
                      <a:r>
                        <a:rPr lang="en-US" sz="700" kern="100" dirty="0">
                          <a:highlight>
                            <a:srgbClr val="FF0000"/>
                          </a:highlight>
                          <a:latin typeface="標楷體" pitchFamily="65" charset="-120"/>
                          <a:ea typeface="標楷體" pitchFamily="65" charset="-120"/>
                        </a:rPr>
                        <a:t>97</a:t>
                      </a:r>
                      <a:r>
                        <a:rPr lang="en-US" sz="700" kern="100" dirty="0">
                          <a:latin typeface="標楷體" pitchFamily="65" charset="-120"/>
                          <a:ea typeface="標楷體" pitchFamily="65" charset="-120"/>
                        </a:rPr>
                        <a:t> 178  </a:t>
                      </a:r>
                      <a:r>
                        <a:rPr lang="en-US" sz="700" kern="100" dirty="0">
                          <a:highlight>
                            <a:srgbClr val="FF0000"/>
                          </a:highlight>
                          <a:latin typeface="標楷體" pitchFamily="65" charset="-120"/>
                          <a:ea typeface="標楷體" pitchFamily="65" charset="-120"/>
                        </a:rPr>
                        <a:t>87</a:t>
                      </a:r>
                      <a:r>
                        <a:rPr lang="en-US" sz="700" kern="100" dirty="0">
                          <a:latin typeface="標楷體" pitchFamily="65" charset="-120"/>
                          <a:ea typeface="標楷體" pitchFamily="65" charset="-120"/>
                        </a:rPr>
                        <a:t> 178  </a:t>
                      </a:r>
                      <a:r>
                        <a:rPr lang="en-US" sz="700" kern="100" dirty="0">
                          <a:highlight>
                            <a:srgbClr val="FF0000"/>
                          </a:highlight>
                          <a:latin typeface="標楷體" pitchFamily="65" charset="-120"/>
                          <a:ea typeface="標楷體" pitchFamily="65" charset="-120"/>
                        </a:rPr>
                        <a:t>97</a:t>
                      </a:r>
                      <a:r>
                        <a:rPr lang="en-US" sz="700" kern="100" dirty="0">
                          <a:latin typeface="標楷體" pitchFamily="65" charset="-120"/>
                          <a:ea typeface="標楷體" pitchFamily="65" charset="-120"/>
                        </a:rPr>
                        <a:t> 150  </a:t>
                      </a:r>
                      <a:r>
                        <a:rPr lang="en-US" sz="700" kern="100" dirty="0">
                          <a:highlight>
                            <a:srgbClr val="FF0000"/>
                          </a:highlight>
                          <a:latin typeface="標楷體" pitchFamily="65" charset="-120"/>
                          <a:ea typeface="標楷體" pitchFamily="65" charset="-120"/>
                        </a:rPr>
                        <a:t>95  97</a:t>
                      </a:r>
                      <a:r>
                        <a:rPr lang="en-US" sz="700" kern="100" dirty="0">
                          <a:latin typeface="標楷體" pitchFamily="65" charset="-120"/>
                          <a:ea typeface="標楷體" pitchFamily="65" charset="-120"/>
                        </a:rPr>
                        <a:t> 155  </a:t>
                      </a:r>
                      <a:r>
                        <a:rPr lang="en-US" sz="700" kern="100" dirty="0">
                          <a:highlight>
                            <a:srgbClr val="FF0000"/>
                          </a:highlight>
                          <a:latin typeface="標楷體" pitchFamily="65" charset="-120"/>
                          <a:ea typeface="標楷體" pitchFamily="65" charset="-120"/>
                        </a:rPr>
                        <a:t>93</a:t>
                      </a:r>
                      <a:r>
                        <a:rPr lang="en-US" sz="700" kern="100" dirty="0">
                          <a:latin typeface="標楷體" pitchFamily="65" charset="-120"/>
                          <a:ea typeface="標楷體" pitchFamily="65" charset="-120"/>
                        </a:rPr>
                        <a:t> 178 119 163 101 162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167 178 178 178 178 178 178 178 180 180 180 179 179 180 179 181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166 176 176 176 177 176 177 178 178 180 180 180 179 179 179 180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165 175 176 175 175 175 176 176 177 178 179 178 178 178 177 178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165 174 174 174 174 175 174 175 176 177 178 177 176 176 176 176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163 173 173 173 173 173 172 172 174 175 176 176 175 175 176 </a:t>
                      </a:r>
                      <a:r>
                        <a:rPr lang="en-US" sz="700" kern="100" dirty="0" smtClean="0">
                          <a:latin typeface="標楷體" pitchFamily="65" charset="-120"/>
                          <a:ea typeface="標楷體" pitchFamily="65" charset="-120"/>
                        </a:rPr>
                        <a:t>178</a:t>
                      </a:r>
                      <a:endParaRPr lang="zh-TW" sz="700" kern="100" dirty="0">
                        <a:latin typeface="標楷體" pitchFamily="65" charset="-120"/>
                        <a:ea typeface="標楷體" pitchFamily="65" charset="-120"/>
                      </a:endParaRPr>
                    </a:p>
                  </a:txBody>
                  <a:tcPr marL="54429" marR="54429" marT="0" marB="0"/>
                </a:tc>
              </a:tr>
            </a:tbl>
          </a:graphicData>
        </a:graphic>
      </p:graphicFrame>
      <p:graphicFrame>
        <p:nvGraphicFramePr>
          <p:cNvPr id="7" name="內容版面配置區 4"/>
          <p:cNvGraphicFramePr>
            <a:graphicFrameLocks/>
          </p:cNvGraphicFramePr>
          <p:nvPr/>
        </p:nvGraphicFramePr>
        <p:xfrm>
          <a:off x="3923928" y="3140968"/>
          <a:ext cx="3024336" cy="1728192"/>
        </p:xfrm>
        <a:graphic>
          <a:graphicData uri="http://schemas.openxmlformats.org/drawingml/2006/table">
            <a:tbl>
              <a:tblPr>
                <a:tableStyleId>{46F890A9-2807-4EBB-B81D-B2AA78EC7F39}</a:tableStyleId>
              </a:tblPr>
              <a:tblGrid>
                <a:gridCol w="3024336"/>
              </a:tblGrid>
              <a:tr h="1728192">
                <a:tc>
                  <a:txBody>
                    <a:bodyPr/>
                    <a:lstStyle/>
                    <a:p>
                      <a:pPr>
                        <a:spcAft>
                          <a:spcPts val="0"/>
                        </a:spcAft>
                      </a:pPr>
                      <a:r>
                        <a:rPr lang="zh-TW" sz="700" kern="100" dirty="0">
                          <a:latin typeface="標楷體" pitchFamily="65" charset="-120"/>
                          <a:ea typeface="標楷體" pitchFamily="65" charset="-120"/>
                        </a:rPr>
                        <a:t> </a:t>
                      </a:r>
                      <a:r>
                        <a:rPr lang="en-US" sz="700" kern="100" dirty="0">
                          <a:latin typeface="標楷體" pitchFamily="65" charset="-120"/>
                          <a:ea typeface="標楷體" pitchFamily="65" charset="-120"/>
                        </a:rPr>
                        <a:t>175 181 181 181 182 179 179 178 180 178 162 181 180 178 176 178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170 182 181 180 181 180 179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142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101 179 179 177 176 176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172 183 182 181 181 172 162 162  </a:t>
                      </a:r>
                      <a:r>
                        <a:rPr lang="en-US" sz="700" kern="100" dirty="0">
                          <a:highlight>
                            <a:srgbClr val="FF0000"/>
                          </a:highlight>
                          <a:latin typeface="標楷體" pitchFamily="65" charset="-120"/>
                          <a:ea typeface="標楷體" pitchFamily="65" charset="-120"/>
                        </a:rPr>
                        <a:t>75</a:t>
                      </a:r>
                      <a:r>
                        <a:rPr lang="en-US" sz="700" kern="100" dirty="0">
                          <a:latin typeface="標楷體" pitchFamily="65" charset="-120"/>
                          <a:ea typeface="標楷體" pitchFamily="65" charset="-120"/>
                        </a:rPr>
                        <a:t> 102 163 180 179 178 176 175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173 184 183 183 181 156 102  </a:t>
                      </a:r>
                      <a:r>
                        <a:rPr lang="en-US" sz="700" kern="100" dirty="0">
                          <a:highlight>
                            <a:srgbClr val="FF0000"/>
                          </a:highlight>
                          <a:latin typeface="標楷體" pitchFamily="65" charset="-120"/>
                          <a:ea typeface="標楷體" pitchFamily="65" charset="-120"/>
                        </a:rPr>
                        <a:t>97</a:t>
                      </a:r>
                      <a:r>
                        <a:rPr lang="en-US" sz="700" kern="100" dirty="0">
                          <a:latin typeface="標楷體" pitchFamily="65" charset="-120"/>
                          <a:ea typeface="標楷體" pitchFamily="65" charset="-120"/>
                        </a:rPr>
                        <a:t> 105 101 119 179 179 178 176 175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175 184 184 183 181 181 181 105 173 179 178 179 180 178 177 176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178 186 185 184 183 183 182 109  </a:t>
                      </a:r>
                      <a:r>
                        <a:rPr lang="en-US" sz="700" kern="100" dirty="0">
                          <a:highlight>
                            <a:srgbClr val="FF0000"/>
                          </a:highlight>
                          <a:latin typeface="標楷體" pitchFamily="65" charset="-120"/>
                          <a:ea typeface="標楷體" pitchFamily="65" charset="-120"/>
                        </a:rPr>
                        <a:t>64  68  93</a:t>
                      </a:r>
                      <a:r>
                        <a:rPr lang="en-US" sz="700" kern="100" dirty="0">
                          <a:latin typeface="標楷體" pitchFamily="65" charset="-120"/>
                          <a:ea typeface="標楷體" pitchFamily="65" charset="-120"/>
                        </a:rPr>
                        <a:t> 180 180 179 178 176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179 186 186 184 184 183 181 175 153 154 155 180 180 178 177 175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181 187 187 185 184 183 181 </a:t>
                      </a:r>
                      <a:r>
                        <a:rPr lang="en-US" sz="700" kern="100" dirty="0">
                          <a:highlight>
                            <a:srgbClr val="FF0000"/>
                          </a:highlight>
                          <a:latin typeface="標楷體" pitchFamily="65" charset="-120"/>
                          <a:ea typeface="標楷體" pitchFamily="65" charset="-120"/>
                        </a:rPr>
                        <a:t>100  70 100  97</a:t>
                      </a:r>
                      <a:r>
                        <a:rPr lang="en-US" sz="700" kern="100" dirty="0">
                          <a:latin typeface="標楷體" pitchFamily="65" charset="-120"/>
                          <a:ea typeface="標楷體" pitchFamily="65" charset="-120"/>
                        </a:rPr>
                        <a:t> 180 178 177 176 174</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178 187 187 185 184 184 182 118 141 112  </a:t>
                      </a:r>
                      <a:r>
                        <a:rPr lang="en-US" sz="700" kern="100" dirty="0">
                          <a:highlight>
                            <a:srgbClr val="FF0000"/>
                          </a:highlight>
                          <a:latin typeface="標楷體" pitchFamily="65" charset="-120"/>
                          <a:ea typeface="標楷體" pitchFamily="65" charset="-120"/>
                        </a:rPr>
                        <a:t>95</a:t>
                      </a:r>
                      <a:r>
                        <a:rPr lang="en-US" sz="700" kern="100" dirty="0">
                          <a:latin typeface="標楷體" pitchFamily="65" charset="-120"/>
                          <a:ea typeface="標楷體" pitchFamily="65" charset="-120"/>
                        </a:rPr>
                        <a:t> 178 178 176 175 172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175 188 186 185 184 183 181 170 178 129 150 178 177 176 174 172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175 188 186 185 184 177  </a:t>
                      </a:r>
                      <a:r>
                        <a:rPr lang="en-US" sz="700" kern="100" dirty="0">
                          <a:highlight>
                            <a:srgbClr val="FF0000"/>
                          </a:highlight>
                          <a:latin typeface="標楷體" pitchFamily="65" charset="-120"/>
                          <a:ea typeface="標楷體" pitchFamily="65" charset="-120"/>
                        </a:rPr>
                        <a:t>86  91  74  72  97</a:t>
                      </a:r>
                      <a:r>
                        <a:rPr lang="en-US" sz="700" kern="100" dirty="0">
                          <a:latin typeface="標楷體" pitchFamily="65" charset="-120"/>
                          <a:ea typeface="標楷體" pitchFamily="65" charset="-120"/>
                        </a:rPr>
                        <a:t> 178 176 175 175 173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176 187 187 185 185 180 116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103 157 178 178 177 175 174 173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176 188 187 185 184 183 181 178 147  </a:t>
                      </a:r>
                      <a:r>
                        <a:rPr lang="en-US" sz="700" kern="100" dirty="0">
                          <a:highlight>
                            <a:srgbClr val="FF0000"/>
                          </a:highlight>
                          <a:latin typeface="標楷體" pitchFamily="65" charset="-120"/>
                          <a:ea typeface="標楷體" pitchFamily="65" charset="-120"/>
                        </a:rPr>
                        <a:t>56  87</a:t>
                      </a:r>
                      <a:r>
                        <a:rPr lang="en-US" sz="700" kern="100" dirty="0">
                          <a:latin typeface="標楷體" pitchFamily="65" charset="-120"/>
                          <a:ea typeface="標楷體" pitchFamily="65" charset="-120"/>
                        </a:rPr>
                        <a:t> 178 176 175 174 173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176 186 185 185 184 178 </a:t>
                      </a:r>
                      <a:r>
                        <a:rPr lang="en-US" sz="700" kern="100" dirty="0">
                          <a:highlight>
                            <a:srgbClr val="FF0000"/>
                          </a:highlight>
                          <a:latin typeface="標楷體" pitchFamily="65" charset="-120"/>
                          <a:ea typeface="標楷體" pitchFamily="65" charset="-120"/>
                        </a:rPr>
                        <a:t>100  89</a:t>
                      </a:r>
                      <a:r>
                        <a:rPr lang="en-US" sz="700" kern="100" dirty="0">
                          <a:latin typeface="標楷體" pitchFamily="65" charset="-120"/>
                          <a:ea typeface="標楷體" pitchFamily="65" charset="-120"/>
                        </a:rPr>
                        <a:t> 102 157 178 178 176 176 174 173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176 186 184 184 184 178 104  </a:t>
                      </a:r>
                      <a:r>
                        <a:rPr lang="en-US" sz="700" kern="100" dirty="0">
                          <a:highlight>
                            <a:srgbClr val="FF0000"/>
                          </a:highlight>
                          <a:latin typeface="標楷體" pitchFamily="65" charset="-120"/>
                          <a:ea typeface="標楷體" pitchFamily="65" charset="-120"/>
                        </a:rPr>
                        <a:t>99  95  86  97</a:t>
                      </a:r>
                      <a:r>
                        <a:rPr lang="en-US" sz="700" kern="100" dirty="0">
                          <a:latin typeface="標楷體" pitchFamily="65" charset="-120"/>
                          <a:ea typeface="標楷體" pitchFamily="65" charset="-120"/>
                        </a:rPr>
                        <a:t> 178 176 175 174 173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162 169 169 170 170 170 169 168 168 168 167 167 166 165 165 </a:t>
                      </a:r>
                      <a:r>
                        <a:rPr lang="en-US" sz="700" kern="100" dirty="0" smtClean="0">
                          <a:latin typeface="標楷體" pitchFamily="65" charset="-120"/>
                          <a:ea typeface="標楷體" pitchFamily="65" charset="-120"/>
                        </a:rPr>
                        <a:t>163</a:t>
                      </a:r>
                      <a:endParaRPr lang="zh-TW" sz="700" kern="100" dirty="0">
                        <a:latin typeface="標楷體" pitchFamily="65" charset="-120"/>
                        <a:ea typeface="標楷體" pitchFamily="65" charset="-120"/>
                      </a:endParaRPr>
                    </a:p>
                  </a:txBody>
                  <a:tcPr marL="61232" marR="61232" marT="0" marB="0"/>
                </a:tc>
              </a:tr>
            </a:tbl>
          </a:graphicData>
        </a:graphic>
      </p:graphicFrame>
      <p:graphicFrame>
        <p:nvGraphicFramePr>
          <p:cNvPr id="8" name="表格 7"/>
          <p:cNvGraphicFramePr>
            <a:graphicFrameLocks noGrp="1"/>
          </p:cNvGraphicFramePr>
          <p:nvPr/>
        </p:nvGraphicFramePr>
        <p:xfrm>
          <a:off x="827584" y="4949240"/>
          <a:ext cx="3024336" cy="1800200"/>
        </p:xfrm>
        <a:graphic>
          <a:graphicData uri="http://schemas.openxmlformats.org/drawingml/2006/table">
            <a:tbl>
              <a:tblPr>
                <a:tableStyleId>{46F890A9-2807-4EBB-B81D-B2AA78EC7F39}</a:tableStyleId>
              </a:tblPr>
              <a:tblGrid>
                <a:gridCol w="3024336"/>
              </a:tblGrid>
              <a:tr h="1800200">
                <a:tc>
                  <a:txBody>
                    <a:bodyPr/>
                    <a:lstStyle/>
                    <a:p>
                      <a:pPr>
                        <a:spcAft>
                          <a:spcPts val="0"/>
                        </a:spcAft>
                      </a:pPr>
                      <a:r>
                        <a:rPr lang="zh-TW" sz="700" kern="100" dirty="0">
                          <a:latin typeface="標楷體" pitchFamily="65" charset="-120"/>
                          <a:ea typeface="標楷體" pitchFamily="65" charset="-120"/>
                        </a:rPr>
                        <a:t> </a:t>
                      </a:r>
                      <a:r>
                        <a:rPr lang="en-US" sz="700" kern="100" dirty="0">
                          <a:latin typeface="標楷體" pitchFamily="65" charset="-120"/>
                          <a:ea typeface="標楷體" pitchFamily="65" charset="-120"/>
                        </a:rPr>
                        <a:t>178 176 175 175 176 176 175 174 172 172 173 173 173 173 173 163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176 176 176 176 177 178 177 176 175 174 175 174 174 174 174 165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178 177 178 178 178 179 178 177 176 176 175 175 175 176 175 165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180 179 179 179 180 180 180 178 178 177 176 177 176 176 176 166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181 179 180 179 179 180 180 180 178 178 178 178 178 178 178 167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162 101 163 119 178  </a:t>
                      </a:r>
                      <a:r>
                        <a:rPr lang="en-US" sz="700" kern="100" dirty="0">
                          <a:highlight>
                            <a:srgbClr val="FF0000"/>
                          </a:highlight>
                          <a:latin typeface="標楷體" pitchFamily="65" charset="-120"/>
                          <a:ea typeface="標楷體" pitchFamily="65" charset="-120"/>
                        </a:rPr>
                        <a:t>93</a:t>
                      </a:r>
                      <a:r>
                        <a:rPr lang="en-US" sz="700" kern="100" dirty="0">
                          <a:latin typeface="標楷體" pitchFamily="65" charset="-120"/>
                          <a:ea typeface="標楷體" pitchFamily="65" charset="-120"/>
                        </a:rPr>
                        <a:t> 155  </a:t>
                      </a:r>
                      <a:r>
                        <a:rPr lang="en-US" sz="700" kern="100" dirty="0">
                          <a:highlight>
                            <a:srgbClr val="FF0000"/>
                          </a:highlight>
                          <a:latin typeface="標楷體" pitchFamily="65" charset="-120"/>
                          <a:ea typeface="標楷體" pitchFamily="65" charset="-120"/>
                        </a:rPr>
                        <a:t>97  95</a:t>
                      </a:r>
                      <a:r>
                        <a:rPr lang="en-US" sz="700" kern="100" dirty="0">
                          <a:latin typeface="標楷體" pitchFamily="65" charset="-120"/>
                          <a:ea typeface="標楷體" pitchFamily="65" charset="-120"/>
                        </a:rPr>
                        <a:t> 150  </a:t>
                      </a:r>
                      <a:r>
                        <a:rPr lang="en-US" sz="700" kern="100" dirty="0">
                          <a:highlight>
                            <a:srgbClr val="FF0000"/>
                          </a:highlight>
                          <a:latin typeface="標楷體" pitchFamily="65" charset="-120"/>
                          <a:ea typeface="標楷體" pitchFamily="65" charset="-120"/>
                        </a:rPr>
                        <a:t>97</a:t>
                      </a:r>
                      <a:r>
                        <a:rPr lang="en-US" sz="700" kern="100" dirty="0">
                          <a:latin typeface="標楷體" pitchFamily="65" charset="-120"/>
                          <a:ea typeface="標楷體" pitchFamily="65" charset="-120"/>
                        </a:rPr>
                        <a:t> 178  </a:t>
                      </a:r>
                      <a:r>
                        <a:rPr lang="en-US" sz="700" kern="100" dirty="0">
                          <a:highlight>
                            <a:srgbClr val="FF0000"/>
                          </a:highlight>
                          <a:latin typeface="標楷體" pitchFamily="65" charset="-120"/>
                          <a:ea typeface="標楷體" pitchFamily="65" charset="-120"/>
                        </a:rPr>
                        <a:t>87</a:t>
                      </a:r>
                      <a:r>
                        <a:rPr lang="en-US" sz="700" kern="100" dirty="0">
                          <a:latin typeface="標楷體" pitchFamily="65" charset="-120"/>
                          <a:ea typeface="標楷體" pitchFamily="65" charset="-120"/>
                        </a:rPr>
                        <a:t> 178  </a:t>
                      </a:r>
                      <a:r>
                        <a:rPr lang="en-US" sz="700" kern="100" dirty="0">
                          <a:highlight>
                            <a:srgbClr val="FF0000"/>
                          </a:highlight>
                          <a:latin typeface="標楷體" pitchFamily="65" charset="-120"/>
                          <a:ea typeface="標楷體" pitchFamily="65" charset="-120"/>
                        </a:rPr>
                        <a:t>97</a:t>
                      </a:r>
                      <a:r>
                        <a:rPr lang="en-US" sz="700" kern="100" dirty="0">
                          <a:latin typeface="標楷體" pitchFamily="65" charset="-120"/>
                          <a:ea typeface="標楷體" pitchFamily="65" charset="-120"/>
                        </a:rPr>
                        <a:t> 167</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102 101 179  </a:t>
                      </a:r>
                      <a:r>
                        <a:rPr lang="en-US" sz="700" kern="100" dirty="0">
                          <a:highlight>
                            <a:srgbClr val="FF0000"/>
                          </a:highlight>
                          <a:latin typeface="標楷體" pitchFamily="65" charset="-120"/>
                          <a:ea typeface="標楷體" pitchFamily="65" charset="-120"/>
                        </a:rPr>
                        <a:t>68</a:t>
                      </a:r>
                      <a:r>
                        <a:rPr lang="en-US" sz="700" kern="100" dirty="0">
                          <a:latin typeface="標楷體" pitchFamily="65" charset="-120"/>
                          <a:ea typeface="標楷體" pitchFamily="65" charset="-120"/>
                        </a:rPr>
                        <a:t> 154 </a:t>
                      </a:r>
                      <a:r>
                        <a:rPr lang="en-US" sz="700" kern="100" dirty="0">
                          <a:highlight>
                            <a:srgbClr val="FF0000"/>
                          </a:highlight>
                          <a:latin typeface="標楷體" pitchFamily="65" charset="-120"/>
                          <a:ea typeface="標楷體" pitchFamily="65" charset="-120"/>
                        </a:rPr>
                        <a:t>100</a:t>
                      </a:r>
                      <a:r>
                        <a:rPr lang="en-US" sz="700" kern="100" dirty="0">
                          <a:latin typeface="標楷體" pitchFamily="65" charset="-120"/>
                          <a:ea typeface="標楷體" pitchFamily="65" charset="-120"/>
                        </a:rPr>
                        <a:t> 112 129  </a:t>
                      </a:r>
                      <a:r>
                        <a:rPr lang="en-US" sz="700" kern="100" dirty="0">
                          <a:highlight>
                            <a:srgbClr val="FF0000"/>
                          </a:highlight>
                          <a:latin typeface="標楷體" pitchFamily="65" charset="-120"/>
                          <a:ea typeface="標楷體" pitchFamily="65" charset="-120"/>
                        </a:rPr>
                        <a:t>72</a:t>
                      </a:r>
                      <a:r>
                        <a:rPr lang="en-US" sz="700" kern="100" dirty="0">
                          <a:latin typeface="標楷體" pitchFamily="65" charset="-120"/>
                          <a:ea typeface="標楷體" pitchFamily="65" charset="-120"/>
                        </a:rPr>
                        <a:t> 157  </a:t>
                      </a:r>
                      <a:r>
                        <a:rPr lang="en-US" sz="700" kern="100" dirty="0">
                          <a:highlight>
                            <a:srgbClr val="FF0000"/>
                          </a:highlight>
                          <a:latin typeface="標楷體" pitchFamily="65" charset="-120"/>
                          <a:ea typeface="標楷體" pitchFamily="65" charset="-120"/>
                        </a:rPr>
                        <a:t>56</a:t>
                      </a:r>
                      <a:r>
                        <a:rPr lang="en-US" sz="700" kern="100" dirty="0">
                          <a:latin typeface="標楷體" pitchFamily="65" charset="-120"/>
                          <a:ea typeface="標楷體" pitchFamily="65" charset="-120"/>
                        </a:rPr>
                        <a:t> 157  </a:t>
                      </a:r>
                      <a:r>
                        <a:rPr lang="en-US" sz="700" kern="100" dirty="0">
                          <a:highlight>
                            <a:srgbClr val="FF0000"/>
                          </a:highlight>
                          <a:latin typeface="標楷體" pitchFamily="65" charset="-120"/>
                          <a:ea typeface="標楷體" pitchFamily="65" charset="-120"/>
                        </a:rPr>
                        <a:t>86</a:t>
                      </a:r>
                      <a:r>
                        <a:rPr lang="en-US" sz="700" kern="100" dirty="0">
                          <a:latin typeface="標楷體" pitchFamily="65" charset="-120"/>
                          <a:ea typeface="標楷體" pitchFamily="65" charset="-120"/>
                        </a:rPr>
                        <a:t> 168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180 142  </a:t>
                      </a:r>
                      <a:r>
                        <a:rPr lang="en-US" sz="700" kern="100" dirty="0">
                          <a:highlight>
                            <a:srgbClr val="FF0000"/>
                          </a:highlight>
                          <a:latin typeface="標楷體" pitchFamily="65" charset="-120"/>
                          <a:ea typeface="標楷體" pitchFamily="65" charset="-120"/>
                        </a:rPr>
                        <a:t>75</a:t>
                      </a:r>
                      <a:r>
                        <a:rPr lang="en-US" sz="700" kern="100" dirty="0">
                          <a:latin typeface="標楷體" pitchFamily="65" charset="-120"/>
                          <a:ea typeface="標楷體" pitchFamily="65" charset="-120"/>
                        </a:rPr>
                        <a:t> 105 173  </a:t>
                      </a:r>
                      <a:r>
                        <a:rPr lang="en-US" sz="700" kern="100" dirty="0">
                          <a:highlight>
                            <a:srgbClr val="FF0000"/>
                          </a:highlight>
                          <a:latin typeface="標楷體" pitchFamily="65" charset="-120"/>
                          <a:ea typeface="標楷體" pitchFamily="65" charset="-120"/>
                        </a:rPr>
                        <a:t>64</a:t>
                      </a:r>
                      <a:r>
                        <a:rPr lang="en-US" sz="700" kern="100" dirty="0">
                          <a:latin typeface="標楷體" pitchFamily="65" charset="-120"/>
                          <a:ea typeface="標楷體" pitchFamily="65" charset="-120"/>
                        </a:rPr>
                        <a:t> 153  </a:t>
                      </a:r>
                      <a:r>
                        <a:rPr lang="en-US" sz="700" kern="100" dirty="0">
                          <a:highlight>
                            <a:srgbClr val="FF0000"/>
                          </a:highlight>
                          <a:latin typeface="標楷體" pitchFamily="65" charset="-120"/>
                          <a:ea typeface="標楷體" pitchFamily="65" charset="-120"/>
                        </a:rPr>
                        <a:t>70</a:t>
                      </a:r>
                      <a:r>
                        <a:rPr lang="en-US" sz="700" kern="100" dirty="0">
                          <a:latin typeface="標楷體" pitchFamily="65" charset="-120"/>
                          <a:ea typeface="標楷體" pitchFamily="65" charset="-120"/>
                        </a:rPr>
                        <a:t> 141 178  </a:t>
                      </a:r>
                      <a:r>
                        <a:rPr lang="en-US" sz="700" kern="100" dirty="0">
                          <a:highlight>
                            <a:srgbClr val="FF0000"/>
                          </a:highlight>
                          <a:latin typeface="標楷體" pitchFamily="65" charset="-120"/>
                          <a:ea typeface="標楷體" pitchFamily="65" charset="-120"/>
                        </a:rPr>
                        <a:t>74</a:t>
                      </a:r>
                      <a:r>
                        <a:rPr lang="en-US" sz="700" kern="100" dirty="0">
                          <a:latin typeface="標楷體" pitchFamily="65" charset="-120"/>
                          <a:ea typeface="標楷體" pitchFamily="65" charset="-120"/>
                        </a:rPr>
                        <a:t> 103 147 102  </a:t>
                      </a:r>
                      <a:r>
                        <a:rPr lang="en-US" sz="700" kern="100" dirty="0">
                          <a:highlight>
                            <a:srgbClr val="FF0000"/>
                          </a:highlight>
                          <a:latin typeface="標楷體" pitchFamily="65" charset="-120"/>
                          <a:ea typeface="標楷體" pitchFamily="65" charset="-120"/>
                        </a:rPr>
                        <a:t>95</a:t>
                      </a:r>
                      <a:r>
                        <a:rPr lang="en-US" sz="700" kern="100" dirty="0">
                          <a:latin typeface="標楷體" pitchFamily="65" charset="-120"/>
                          <a:ea typeface="標楷體" pitchFamily="65" charset="-120"/>
                        </a:rPr>
                        <a:t> 168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162  </a:t>
                      </a:r>
                      <a:r>
                        <a:rPr lang="en-US" sz="700" kern="100" dirty="0">
                          <a:highlight>
                            <a:srgbClr val="FF0000"/>
                          </a:highlight>
                          <a:latin typeface="標楷體" pitchFamily="65" charset="-120"/>
                          <a:ea typeface="標楷體" pitchFamily="65" charset="-120"/>
                        </a:rPr>
                        <a:t>97</a:t>
                      </a:r>
                      <a:r>
                        <a:rPr lang="en-US" sz="700" kern="100" dirty="0">
                          <a:latin typeface="標楷體" pitchFamily="65" charset="-120"/>
                          <a:ea typeface="標楷體" pitchFamily="65" charset="-120"/>
                        </a:rPr>
                        <a:t> 105 109 175 100 118 170  </a:t>
                      </a:r>
                      <a:r>
                        <a:rPr lang="en-US" sz="700" kern="100" dirty="0">
                          <a:highlight>
                            <a:srgbClr val="FF0000"/>
                          </a:highlight>
                          <a:latin typeface="標楷體" pitchFamily="65" charset="-120"/>
                          <a:ea typeface="標楷體" pitchFamily="65" charset="-120"/>
                        </a:rPr>
                        <a:t>91  99</a:t>
                      </a:r>
                      <a:r>
                        <a:rPr lang="en-US" sz="700" kern="100" dirty="0">
                          <a:latin typeface="標楷體" pitchFamily="65" charset="-120"/>
                          <a:ea typeface="標楷體" pitchFamily="65" charset="-120"/>
                        </a:rPr>
                        <a:t> 178  </a:t>
                      </a:r>
                      <a:r>
                        <a:rPr lang="en-US" sz="700" kern="100" dirty="0">
                          <a:highlight>
                            <a:srgbClr val="FF0000"/>
                          </a:highlight>
                          <a:latin typeface="標楷體" pitchFamily="65" charset="-120"/>
                          <a:ea typeface="標楷體" pitchFamily="65" charset="-120"/>
                        </a:rPr>
                        <a:t>89  99</a:t>
                      </a:r>
                      <a:r>
                        <a:rPr lang="en-US" sz="700" kern="100" dirty="0">
                          <a:latin typeface="標楷體" pitchFamily="65" charset="-120"/>
                          <a:ea typeface="標楷體" pitchFamily="65" charset="-120"/>
                        </a:rPr>
                        <a:t> 168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179 179 162 102 181 182 181 181 182 181  </a:t>
                      </a:r>
                      <a:r>
                        <a:rPr lang="en-US" sz="700" kern="100" dirty="0">
                          <a:highlight>
                            <a:srgbClr val="FF0000"/>
                          </a:highlight>
                          <a:latin typeface="標楷體" pitchFamily="65" charset="-120"/>
                          <a:ea typeface="標楷體" pitchFamily="65" charset="-120"/>
                        </a:rPr>
                        <a:t>86</a:t>
                      </a:r>
                      <a:r>
                        <a:rPr lang="en-US" sz="700" kern="100" dirty="0">
                          <a:latin typeface="標楷體" pitchFamily="65" charset="-120"/>
                          <a:ea typeface="標楷體" pitchFamily="65" charset="-120"/>
                        </a:rPr>
                        <a:t> 116 181 100 104 169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179 180 172 156 181 183 183 183 184 183 177 180 183 178 178 170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182 181 181 181 181 183 184 184 184 184 184 185 184 184 184 170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181 180 181 183 183 184 184 185 185 185 185 185 185 185 184 170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181 181 182 183 184 185 186 187 187 186 186 187 187 185 184 169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181 182 183 184 184 186 186 187 187 188 188 187 188 186 186 169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175 170 172 173 175 178 179 181 178 175 175 176 176 176 176 </a:t>
                      </a:r>
                      <a:r>
                        <a:rPr lang="en-US" sz="700" kern="100" dirty="0" smtClean="0">
                          <a:latin typeface="標楷體" pitchFamily="65" charset="-120"/>
                          <a:ea typeface="標楷體" pitchFamily="65" charset="-120"/>
                        </a:rPr>
                        <a:t>162</a:t>
                      </a:r>
                      <a:endParaRPr lang="zh-TW" sz="700" kern="100" dirty="0">
                        <a:latin typeface="標楷體" pitchFamily="65" charset="-120"/>
                        <a:ea typeface="標楷體" pitchFamily="65" charset="-120"/>
                      </a:endParaRPr>
                    </a:p>
                  </a:txBody>
                  <a:tcPr marL="54429" marR="54429" marT="0" marB="0"/>
                </a:tc>
              </a:tr>
            </a:tbl>
          </a:graphicData>
        </a:graphic>
      </p:graphicFrame>
      <p:graphicFrame>
        <p:nvGraphicFramePr>
          <p:cNvPr id="9" name="表格 8"/>
          <p:cNvGraphicFramePr>
            <a:graphicFrameLocks noGrp="1"/>
          </p:cNvGraphicFramePr>
          <p:nvPr/>
        </p:nvGraphicFramePr>
        <p:xfrm>
          <a:off x="3924945" y="4941168"/>
          <a:ext cx="3023319" cy="1808272"/>
        </p:xfrm>
        <a:graphic>
          <a:graphicData uri="http://schemas.openxmlformats.org/drawingml/2006/table">
            <a:tbl>
              <a:tblPr>
                <a:tableStyleId>{46F890A9-2807-4EBB-B81D-B2AA78EC7F39}</a:tableStyleId>
              </a:tblPr>
              <a:tblGrid>
                <a:gridCol w="3023319"/>
              </a:tblGrid>
              <a:tr h="1808272">
                <a:tc>
                  <a:txBody>
                    <a:bodyPr/>
                    <a:lstStyle/>
                    <a:p>
                      <a:pPr>
                        <a:spcAft>
                          <a:spcPts val="0"/>
                        </a:spcAft>
                      </a:pPr>
                      <a:r>
                        <a:rPr lang="zh-TW" sz="700" kern="100" dirty="0">
                          <a:latin typeface="標楷體" pitchFamily="65" charset="-120"/>
                          <a:ea typeface="標楷體" pitchFamily="65" charset="-120"/>
                        </a:rPr>
                        <a:t> </a:t>
                      </a:r>
                      <a:r>
                        <a:rPr lang="en-US" sz="700" kern="100" dirty="0">
                          <a:latin typeface="標楷體" pitchFamily="65" charset="-120"/>
                          <a:ea typeface="標楷體" pitchFamily="65" charset="-120"/>
                        </a:rPr>
                        <a:t>163 165 165 166 167 167 168 168 168 169 170 170 170 169 169 162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173 174 175 176 178  </a:t>
                      </a:r>
                      <a:r>
                        <a:rPr lang="en-US" sz="700" kern="100" dirty="0">
                          <a:highlight>
                            <a:srgbClr val="FF0000"/>
                          </a:highlight>
                          <a:latin typeface="標楷體" pitchFamily="65" charset="-120"/>
                          <a:ea typeface="標楷體" pitchFamily="65" charset="-120"/>
                        </a:rPr>
                        <a:t>97  86  95  99</a:t>
                      </a:r>
                      <a:r>
                        <a:rPr lang="en-US" sz="700" kern="100" dirty="0">
                          <a:latin typeface="標楷體" pitchFamily="65" charset="-120"/>
                          <a:ea typeface="標楷體" pitchFamily="65" charset="-120"/>
                        </a:rPr>
                        <a:t> 104 178 184 184 184 186 176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173 174 176 176 178 178 157 102  </a:t>
                      </a:r>
                      <a:r>
                        <a:rPr lang="en-US" sz="700" kern="100" dirty="0">
                          <a:highlight>
                            <a:srgbClr val="FF0000"/>
                          </a:highlight>
                          <a:latin typeface="標楷體" pitchFamily="65" charset="-120"/>
                          <a:ea typeface="標楷體" pitchFamily="65" charset="-120"/>
                        </a:rPr>
                        <a:t>89 100</a:t>
                      </a:r>
                      <a:r>
                        <a:rPr lang="en-US" sz="700" kern="100" dirty="0">
                          <a:latin typeface="標楷體" pitchFamily="65" charset="-120"/>
                          <a:ea typeface="標楷體" pitchFamily="65" charset="-120"/>
                        </a:rPr>
                        <a:t> 178 184 185 185 186 176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173 174 175 176 178  </a:t>
                      </a:r>
                      <a:r>
                        <a:rPr lang="en-US" sz="700" kern="100" dirty="0">
                          <a:highlight>
                            <a:srgbClr val="FF0000"/>
                          </a:highlight>
                          <a:latin typeface="標楷體" pitchFamily="65" charset="-120"/>
                          <a:ea typeface="標楷體" pitchFamily="65" charset="-120"/>
                        </a:rPr>
                        <a:t>87  56</a:t>
                      </a:r>
                      <a:r>
                        <a:rPr lang="en-US" sz="700" kern="100" dirty="0">
                          <a:latin typeface="標楷體" pitchFamily="65" charset="-120"/>
                          <a:ea typeface="標楷體" pitchFamily="65" charset="-120"/>
                        </a:rPr>
                        <a:t> 147 178 181 183 184 185 187 188 176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173 174 175 177 178 178 157 103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116 180 185 185 187 187 176</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173 175 175 176 178  </a:t>
                      </a:r>
                      <a:r>
                        <a:rPr lang="en-US" sz="700" kern="100" dirty="0">
                          <a:highlight>
                            <a:srgbClr val="FF0000"/>
                          </a:highlight>
                          <a:latin typeface="標楷體" pitchFamily="65" charset="-120"/>
                          <a:ea typeface="標楷體" pitchFamily="65" charset="-120"/>
                        </a:rPr>
                        <a:t>97  72  74  91  86</a:t>
                      </a:r>
                      <a:r>
                        <a:rPr lang="en-US" sz="700" kern="100" dirty="0">
                          <a:latin typeface="標楷體" pitchFamily="65" charset="-120"/>
                          <a:ea typeface="標楷體" pitchFamily="65" charset="-120"/>
                        </a:rPr>
                        <a:t> 177 184 185 186 188 175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172 174 176 177 178 150 129 178 170 181 183 184 185 186 188 175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172 175 176 178 178  </a:t>
                      </a:r>
                      <a:r>
                        <a:rPr lang="en-US" sz="700" kern="100" dirty="0">
                          <a:highlight>
                            <a:srgbClr val="FF0000"/>
                          </a:highlight>
                          <a:latin typeface="標楷體" pitchFamily="65" charset="-120"/>
                          <a:ea typeface="標楷體" pitchFamily="65" charset="-120"/>
                        </a:rPr>
                        <a:t>95</a:t>
                      </a:r>
                      <a:r>
                        <a:rPr lang="en-US" sz="700" kern="100" dirty="0">
                          <a:latin typeface="標楷體" pitchFamily="65" charset="-120"/>
                          <a:ea typeface="標楷體" pitchFamily="65" charset="-120"/>
                        </a:rPr>
                        <a:t> 112 141 118 182 184 184 185 187 187 178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174 176 177 178 180  </a:t>
                      </a:r>
                      <a:r>
                        <a:rPr lang="en-US" sz="700" kern="100" dirty="0">
                          <a:highlight>
                            <a:srgbClr val="FF0000"/>
                          </a:highlight>
                          <a:latin typeface="標楷體" pitchFamily="65" charset="-120"/>
                          <a:ea typeface="標楷體" pitchFamily="65" charset="-120"/>
                        </a:rPr>
                        <a:t>97 100  70 100</a:t>
                      </a:r>
                      <a:r>
                        <a:rPr lang="en-US" sz="700" kern="100" dirty="0">
                          <a:latin typeface="標楷體" pitchFamily="65" charset="-120"/>
                          <a:ea typeface="標楷體" pitchFamily="65" charset="-120"/>
                        </a:rPr>
                        <a:t> 181 183 184 185 187 187 181</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175 177 178 180 180 155 154 153 175 181 183 184 184 186 186 179</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176 178 179 180 180  </a:t>
                      </a:r>
                      <a:r>
                        <a:rPr lang="en-US" sz="700" kern="100" dirty="0">
                          <a:highlight>
                            <a:srgbClr val="FF0000"/>
                          </a:highlight>
                          <a:latin typeface="標楷體" pitchFamily="65" charset="-120"/>
                          <a:ea typeface="標楷體" pitchFamily="65" charset="-120"/>
                        </a:rPr>
                        <a:t>93  68  64</a:t>
                      </a:r>
                      <a:r>
                        <a:rPr lang="en-US" sz="700" kern="100" dirty="0">
                          <a:latin typeface="標楷體" pitchFamily="65" charset="-120"/>
                          <a:ea typeface="標楷體" pitchFamily="65" charset="-120"/>
                        </a:rPr>
                        <a:t> 109 182 183 183 184 185 186 178</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176 177 178 180 179 178 179 173 105 181 181 181 183 184 184 175</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175 176 178 179 179 119 101 105  </a:t>
                      </a:r>
                      <a:r>
                        <a:rPr lang="en-US" sz="700" kern="100" dirty="0">
                          <a:highlight>
                            <a:srgbClr val="FF0000"/>
                          </a:highlight>
                          <a:latin typeface="標楷體" pitchFamily="65" charset="-120"/>
                          <a:ea typeface="標楷體" pitchFamily="65" charset="-120"/>
                        </a:rPr>
                        <a:t>97</a:t>
                      </a:r>
                      <a:r>
                        <a:rPr lang="en-US" sz="700" kern="100" dirty="0">
                          <a:latin typeface="標楷體" pitchFamily="65" charset="-120"/>
                          <a:ea typeface="標楷體" pitchFamily="65" charset="-120"/>
                        </a:rPr>
                        <a:t> 102 156 181 183 183 184 173</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175 176 178 179 180 163 102  </a:t>
                      </a:r>
                      <a:r>
                        <a:rPr lang="en-US" sz="700" kern="100" dirty="0">
                          <a:highlight>
                            <a:srgbClr val="FF0000"/>
                          </a:highlight>
                          <a:latin typeface="標楷體" pitchFamily="65" charset="-120"/>
                          <a:ea typeface="標楷體" pitchFamily="65" charset="-120"/>
                        </a:rPr>
                        <a:t>75</a:t>
                      </a:r>
                      <a:r>
                        <a:rPr lang="en-US" sz="700" kern="100" dirty="0">
                          <a:latin typeface="標楷體" pitchFamily="65" charset="-120"/>
                          <a:ea typeface="標楷體" pitchFamily="65" charset="-120"/>
                        </a:rPr>
                        <a:t> 162 162 172 181 181 182 183 172</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176 176 177 179 179 101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142  </a:t>
                      </a:r>
                      <a:r>
                        <a:rPr lang="en-US" sz="700" kern="100" dirty="0">
                          <a:highlight>
                            <a:srgbClr val="FF0000"/>
                          </a:highlight>
                          <a:latin typeface="標楷體" pitchFamily="65" charset="-120"/>
                          <a:ea typeface="標楷體" pitchFamily="65" charset="-120"/>
                        </a:rPr>
                        <a:t>99</a:t>
                      </a:r>
                      <a:r>
                        <a:rPr lang="en-US" sz="700" kern="100" dirty="0">
                          <a:latin typeface="標楷體" pitchFamily="65" charset="-120"/>
                          <a:ea typeface="標楷體" pitchFamily="65" charset="-120"/>
                        </a:rPr>
                        <a:t> 179 180 181 180 181 182 170</a:t>
                      </a:r>
                      <a:endParaRPr lang="zh-TW" sz="700" kern="100" dirty="0">
                        <a:latin typeface="標楷體" pitchFamily="65" charset="-120"/>
                        <a:ea typeface="標楷體" pitchFamily="65" charset="-120"/>
                      </a:endParaRPr>
                    </a:p>
                    <a:p>
                      <a:pPr>
                        <a:spcAft>
                          <a:spcPts val="0"/>
                        </a:spcAft>
                      </a:pPr>
                      <a:r>
                        <a:rPr lang="en-US" sz="700" kern="100" dirty="0">
                          <a:latin typeface="標楷體" pitchFamily="65" charset="-120"/>
                          <a:ea typeface="標楷體" pitchFamily="65" charset="-120"/>
                        </a:rPr>
                        <a:t> 178 176 178 180 181 162 178 180 178 179 179 182 181 181 181 </a:t>
                      </a:r>
                      <a:r>
                        <a:rPr lang="en-US" sz="700" kern="100" dirty="0" smtClean="0">
                          <a:latin typeface="標楷體" pitchFamily="65" charset="-120"/>
                          <a:ea typeface="標楷體" pitchFamily="65" charset="-120"/>
                        </a:rPr>
                        <a:t>175</a:t>
                      </a:r>
                      <a:endParaRPr lang="zh-TW" sz="700" kern="100" dirty="0">
                        <a:latin typeface="標楷體" pitchFamily="65" charset="-120"/>
                        <a:ea typeface="標楷體" pitchFamily="65" charset="-120"/>
                      </a:endParaRPr>
                    </a:p>
                  </a:txBody>
                  <a:tcPr marL="54429" marR="54429"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步驟３：</a:t>
            </a:r>
            <a:r>
              <a:rPr lang="zh-TW" altLang="zh-TW" dirty="0" smtClean="0"/>
              <a:t>設定連結成自訂圖卡</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17</a:t>
            </a:fld>
            <a:endParaRPr lang="zh-TW" altLang="en-US"/>
          </a:p>
        </p:txBody>
      </p:sp>
      <p:sp>
        <p:nvSpPr>
          <p:cNvPr id="4" name="內容版面配置區 3"/>
          <p:cNvSpPr>
            <a:spLocks noGrp="1"/>
          </p:cNvSpPr>
          <p:nvPr>
            <p:ph sz="quarter" idx="1"/>
          </p:nvPr>
        </p:nvSpPr>
        <p:spPr/>
        <p:txBody>
          <a:bodyPr/>
          <a:lstStyle/>
          <a:p>
            <a:r>
              <a:rPr lang="zh-TW" altLang="zh-TW" dirty="0" smtClean="0"/>
              <a:t>３</a:t>
            </a:r>
            <a:r>
              <a:rPr lang="en-US" altLang="zh-TW" dirty="0" smtClean="0"/>
              <a:t>.</a:t>
            </a:r>
            <a:r>
              <a:rPr lang="zh-TW" altLang="zh-TW" dirty="0" smtClean="0"/>
              <a:t>設定連結成自訂圖卡。</a:t>
            </a:r>
          </a:p>
          <a:p>
            <a:r>
              <a:rPr lang="zh-TW" altLang="en-US" dirty="0" smtClean="0"/>
              <a:t>在此以</a:t>
            </a:r>
            <a:r>
              <a:rPr lang="en-US" altLang="zh-TW" dirty="0" err="1" smtClean="0"/>
              <a:t>NyARToolkit</a:t>
            </a:r>
            <a:r>
              <a:rPr lang="en-US" altLang="zh-TW" dirty="0" smtClean="0"/>
              <a:t> for Android</a:t>
            </a:r>
            <a:r>
              <a:rPr lang="zh-TW" altLang="en-US" dirty="0" smtClean="0"/>
              <a:t>來說明，如何將圖卡置換成自訂的圖卡。</a:t>
            </a:r>
            <a:endParaRPr lang="zh-TW" altLang="en-US" dirty="0"/>
          </a:p>
        </p:txBody>
      </p:sp>
      <p:graphicFrame>
        <p:nvGraphicFramePr>
          <p:cNvPr id="9" name="資料庫圖表 8"/>
          <p:cNvGraphicFramePr/>
          <p:nvPr/>
        </p:nvGraphicFramePr>
        <p:xfrm>
          <a:off x="179512" y="4797152"/>
          <a:ext cx="8784976" cy="158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步驟３：</a:t>
            </a:r>
            <a:r>
              <a:rPr lang="zh-TW" altLang="zh-TW" dirty="0" smtClean="0"/>
              <a:t>設定連結成自訂圖卡</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18</a:t>
            </a:fld>
            <a:endParaRPr lang="zh-TW" altLang="en-US"/>
          </a:p>
        </p:txBody>
      </p:sp>
      <p:sp>
        <p:nvSpPr>
          <p:cNvPr id="4" name="內容版面配置區 3"/>
          <p:cNvSpPr>
            <a:spLocks noGrp="1"/>
          </p:cNvSpPr>
          <p:nvPr>
            <p:ph sz="quarter" idx="1"/>
          </p:nvPr>
        </p:nvSpPr>
        <p:spPr>
          <a:xfrm>
            <a:off x="301752" y="1527048"/>
            <a:ext cx="8503920" cy="3846168"/>
          </a:xfrm>
        </p:spPr>
        <p:txBody>
          <a:bodyPr>
            <a:normAutofit lnSpcReduction="10000"/>
          </a:bodyPr>
          <a:lstStyle/>
          <a:p>
            <a:r>
              <a:rPr lang="zh-TW" altLang="zh-TW" dirty="0" smtClean="0"/>
              <a:t>當我們製作出「</a:t>
            </a:r>
            <a:r>
              <a:rPr lang="en-US" altLang="zh-TW" dirty="0" err="1" smtClean="0"/>
              <a:t>NyARToolkit</a:t>
            </a:r>
            <a:r>
              <a:rPr lang="zh-TW" altLang="zh-TW" dirty="0" smtClean="0"/>
              <a:t>」使用的</a:t>
            </a:r>
            <a:r>
              <a:rPr lang="zh-TW" altLang="en-US" dirty="0" smtClean="0"/>
              <a:t>圖卡</a:t>
            </a:r>
            <a:r>
              <a:rPr lang="zh-TW" altLang="zh-TW" dirty="0" smtClean="0"/>
              <a:t>「 </a:t>
            </a:r>
            <a:r>
              <a:rPr lang="en-US" altLang="zh-TW" dirty="0" smtClean="0"/>
              <a:t>W</a:t>
            </a:r>
            <a:r>
              <a:rPr lang="zh-TW" altLang="zh-TW" dirty="0" smtClean="0"/>
              <a:t>」及特徵檔「</a:t>
            </a:r>
            <a:r>
              <a:rPr lang="en-US" altLang="zh-TW" dirty="0" err="1" smtClean="0"/>
              <a:t>patt.w</a:t>
            </a:r>
            <a:r>
              <a:rPr lang="zh-TW" altLang="zh-TW" dirty="0" smtClean="0"/>
              <a:t>」</a:t>
            </a:r>
            <a:r>
              <a:rPr lang="zh-TW" altLang="en-US" dirty="0" smtClean="0"/>
              <a:t>時</a:t>
            </a:r>
            <a:r>
              <a:rPr lang="zh-TW" altLang="zh-TW" dirty="0" smtClean="0"/>
              <a:t>。此時，</a:t>
            </a:r>
            <a:r>
              <a:rPr lang="zh-TW" altLang="en-US" dirty="0" smtClean="0"/>
              <a:t>要置換成自訂圖卡，</a:t>
            </a:r>
            <a:r>
              <a:rPr lang="zh-TW" altLang="zh-TW" dirty="0" smtClean="0"/>
              <a:t>仍要先執行「</a:t>
            </a:r>
            <a:r>
              <a:rPr lang="en-US" altLang="zh-TW" dirty="0" smtClean="0"/>
              <a:t>Eclipse</a:t>
            </a:r>
            <a:r>
              <a:rPr lang="zh-TW" altLang="zh-TW" dirty="0" smtClean="0"/>
              <a:t>」</a:t>
            </a:r>
            <a:r>
              <a:rPr lang="zh-TW" altLang="en-US" dirty="0" smtClean="0"/>
              <a:t>，並確認相關</a:t>
            </a:r>
            <a:r>
              <a:rPr lang="en-US" altLang="zh-TW" dirty="0" smtClean="0"/>
              <a:t>Android</a:t>
            </a:r>
            <a:r>
              <a:rPr lang="zh-TW" altLang="en-US" dirty="0" smtClean="0"/>
              <a:t>的</a:t>
            </a:r>
            <a:r>
              <a:rPr lang="en-US" altLang="zh-TW" dirty="0" smtClean="0"/>
              <a:t>ADT</a:t>
            </a:r>
            <a:r>
              <a:rPr lang="zh-TW" altLang="en-US" dirty="0" smtClean="0"/>
              <a:t>、</a:t>
            </a:r>
            <a:r>
              <a:rPr lang="en-US" altLang="zh-TW" dirty="0" smtClean="0"/>
              <a:t>SDK</a:t>
            </a:r>
            <a:r>
              <a:rPr lang="zh-TW" altLang="en-US" dirty="0" smtClean="0"/>
              <a:t>等都已安裝好</a:t>
            </a:r>
            <a:r>
              <a:rPr lang="zh-TW" altLang="zh-TW" dirty="0" smtClean="0"/>
              <a:t>。</a:t>
            </a:r>
            <a:endParaRPr lang="en-US" altLang="zh-TW" dirty="0" smtClean="0"/>
          </a:p>
          <a:p>
            <a:r>
              <a:rPr lang="zh-TW" altLang="en-US" dirty="0" smtClean="0"/>
              <a:t>在</a:t>
            </a:r>
            <a:r>
              <a:rPr lang="en-US" altLang="zh-TW" dirty="0" smtClean="0"/>
              <a:t>Android</a:t>
            </a:r>
            <a:r>
              <a:rPr lang="zh-TW" altLang="en-US" dirty="0" smtClean="0"/>
              <a:t>裝置上，設定連結成自訂圖卡，需以下三步驟：</a:t>
            </a:r>
            <a:endParaRPr lang="en-US" altLang="zh-TW" dirty="0" smtClean="0"/>
          </a:p>
          <a:p>
            <a:r>
              <a:rPr lang="zh-TW" altLang="en-US" dirty="0" smtClean="0"/>
              <a:t>１</a:t>
            </a:r>
            <a:r>
              <a:rPr lang="en-US" altLang="zh-TW" dirty="0" smtClean="0"/>
              <a:t>.</a:t>
            </a:r>
            <a:r>
              <a:rPr lang="zh-TW" altLang="en-US" dirty="0" smtClean="0"/>
              <a:t>匯入</a:t>
            </a:r>
            <a:r>
              <a:rPr lang="zh-TW" altLang="zh-TW" dirty="0" smtClean="0"/>
              <a:t>專案檔</a:t>
            </a:r>
            <a:r>
              <a:rPr lang="zh-TW" altLang="en-US" dirty="0" smtClean="0"/>
              <a:t>。</a:t>
            </a:r>
            <a:endParaRPr lang="en-US" altLang="zh-TW" dirty="0" smtClean="0"/>
          </a:p>
          <a:p>
            <a:r>
              <a:rPr lang="zh-TW" altLang="en-US" dirty="0" smtClean="0"/>
              <a:t>２</a:t>
            </a:r>
            <a:r>
              <a:rPr lang="en-US" altLang="zh-TW" dirty="0" smtClean="0"/>
              <a:t>.</a:t>
            </a:r>
            <a:r>
              <a:rPr lang="zh-TW" altLang="en-US" dirty="0" smtClean="0"/>
              <a:t>複製圖卡至</a:t>
            </a:r>
            <a:r>
              <a:rPr lang="en-US" altLang="zh-TW" dirty="0" smtClean="0"/>
              <a:t>raw</a:t>
            </a:r>
            <a:r>
              <a:rPr lang="zh-TW" altLang="en-US" dirty="0" smtClean="0"/>
              <a:t>資料夾。</a:t>
            </a:r>
            <a:endParaRPr lang="en-US" altLang="zh-TW" dirty="0" smtClean="0"/>
          </a:p>
          <a:p>
            <a:r>
              <a:rPr lang="zh-TW" altLang="en-US" dirty="0" smtClean="0"/>
              <a:t>３</a:t>
            </a:r>
            <a:r>
              <a:rPr lang="en-US" altLang="zh-TW" dirty="0" smtClean="0"/>
              <a:t>.</a:t>
            </a:r>
            <a:r>
              <a:rPr lang="zh-TW" altLang="en-US" dirty="0" smtClean="0"/>
              <a:t>更改連結程式碼。</a:t>
            </a:r>
            <a:endParaRPr lang="zh-TW" altLang="zh-TW" dirty="0" smtClean="0"/>
          </a:p>
        </p:txBody>
      </p:sp>
      <p:grpSp>
        <p:nvGrpSpPr>
          <p:cNvPr id="16" name="群組 15"/>
          <p:cNvGrpSpPr/>
          <p:nvPr/>
        </p:nvGrpSpPr>
        <p:grpSpPr>
          <a:xfrm>
            <a:off x="395536" y="5472609"/>
            <a:ext cx="8280920" cy="1052735"/>
            <a:chOff x="395536" y="4063621"/>
            <a:chExt cx="8280920" cy="1052735"/>
          </a:xfrm>
        </p:grpSpPr>
        <p:sp>
          <p:nvSpPr>
            <p:cNvPr id="7" name="矩形 6"/>
            <p:cNvSpPr/>
            <p:nvPr/>
          </p:nvSpPr>
          <p:spPr>
            <a:xfrm>
              <a:off x="395536" y="4063621"/>
              <a:ext cx="2376264"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匯入</a:t>
              </a:r>
              <a:r>
                <a:rPr lang="zh-TW" altLang="zh-TW" dirty="0" smtClean="0">
                  <a:solidFill>
                    <a:schemeClr val="tx1"/>
                  </a:solidFill>
                </a:rPr>
                <a:t>專案檔</a:t>
              </a:r>
              <a:endParaRPr lang="zh-TW" altLang="en-US" dirty="0">
                <a:solidFill>
                  <a:schemeClr val="tx1"/>
                </a:solidFill>
              </a:endParaRPr>
            </a:p>
          </p:txBody>
        </p:sp>
        <p:sp>
          <p:nvSpPr>
            <p:cNvPr id="8" name="矩形 7"/>
            <p:cNvSpPr/>
            <p:nvPr/>
          </p:nvSpPr>
          <p:spPr>
            <a:xfrm>
              <a:off x="3346209" y="4063621"/>
              <a:ext cx="2379575"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複製圖卡至</a:t>
              </a:r>
              <a:r>
                <a:rPr lang="en-US" altLang="zh-TW" dirty="0" smtClean="0">
                  <a:solidFill>
                    <a:schemeClr val="tx1"/>
                  </a:solidFill>
                </a:rPr>
                <a:t>raw</a:t>
              </a:r>
              <a:r>
                <a:rPr lang="zh-TW" altLang="en-US" dirty="0" smtClean="0">
                  <a:solidFill>
                    <a:schemeClr val="tx1"/>
                  </a:solidFill>
                </a:rPr>
                <a:t>資料夾</a:t>
              </a:r>
              <a:endParaRPr lang="zh-TW" altLang="en-US" dirty="0">
                <a:solidFill>
                  <a:schemeClr val="tx1"/>
                </a:solidFill>
              </a:endParaRPr>
            </a:p>
          </p:txBody>
        </p:sp>
        <p:sp>
          <p:nvSpPr>
            <p:cNvPr id="9" name="矩形 8"/>
            <p:cNvSpPr/>
            <p:nvPr/>
          </p:nvSpPr>
          <p:spPr>
            <a:xfrm>
              <a:off x="6487247" y="4063621"/>
              <a:ext cx="2189209"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更改連結程式碼</a:t>
              </a:r>
              <a:endParaRPr lang="zh-TW" altLang="en-US" dirty="0">
                <a:solidFill>
                  <a:schemeClr val="tx1"/>
                </a:solidFill>
              </a:endParaRPr>
            </a:p>
          </p:txBody>
        </p:sp>
        <p:cxnSp>
          <p:nvCxnSpPr>
            <p:cNvPr id="12" name="直線單箭頭接點 11"/>
            <p:cNvCxnSpPr>
              <a:stCxn id="7" idx="3"/>
              <a:endCxn id="8" idx="1"/>
            </p:cNvCxnSpPr>
            <p:nvPr/>
          </p:nvCxnSpPr>
          <p:spPr>
            <a:xfrm>
              <a:off x="2771800" y="4589988"/>
              <a:ext cx="574409"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8" idx="3"/>
              <a:endCxn id="9" idx="1"/>
            </p:cNvCxnSpPr>
            <p:nvPr/>
          </p:nvCxnSpPr>
          <p:spPr>
            <a:xfrm>
              <a:off x="5725783" y="4589988"/>
              <a:ext cx="761463"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匯入</a:t>
            </a:r>
            <a:r>
              <a:rPr lang="zh-TW" altLang="zh-TW" dirty="0" smtClean="0"/>
              <a:t>專案檔</a:t>
            </a:r>
            <a:r>
              <a:rPr lang="zh-TW" altLang="en-US" dirty="0" smtClean="0"/>
              <a:t>（</a:t>
            </a:r>
            <a:r>
              <a:rPr lang="en-US" altLang="zh-TW" dirty="0" smtClean="0"/>
              <a:t>1</a:t>
            </a:r>
            <a:r>
              <a:rPr lang="zh-TW" altLang="en-US" dirty="0" smtClean="0"/>
              <a:t>）</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19</a:t>
            </a:fld>
            <a:endParaRPr lang="zh-TW" altLang="en-US"/>
          </a:p>
        </p:txBody>
      </p:sp>
      <p:sp>
        <p:nvSpPr>
          <p:cNvPr id="4" name="內容版面配置區 3"/>
          <p:cNvSpPr>
            <a:spLocks noGrp="1"/>
          </p:cNvSpPr>
          <p:nvPr>
            <p:ph sz="quarter" idx="1"/>
          </p:nvPr>
        </p:nvSpPr>
        <p:spPr/>
        <p:txBody>
          <a:bodyPr/>
          <a:lstStyle/>
          <a:p>
            <a:r>
              <a:rPr lang="zh-TW" altLang="en-US" dirty="0" smtClean="0"/>
              <a:t>１</a:t>
            </a:r>
            <a:r>
              <a:rPr lang="en-US" altLang="zh-TW" dirty="0" smtClean="0"/>
              <a:t>.</a:t>
            </a:r>
            <a:r>
              <a:rPr lang="zh-TW" altLang="en-US" dirty="0" smtClean="0"/>
              <a:t>匯入</a:t>
            </a:r>
            <a:r>
              <a:rPr lang="zh-TW" altLang="zh-TW" dirty="0" smtClean="0"/>
              <a:t>專案檔</a:t>
            </a:r>
            <a:r>
              <a:rPr lang="zh-TW" altLang="en-US" dirty="0" smtClean="0"/>
              <a:t>。</a:t>
            </a:r>
            <a:endParaRPr lang="en-US" altLang="zh-TW" dirty="0" smtClean="0"/>
          </a:p>
          <a:p>
            <a:r>
              <a:rPr lang="en-US" altLang="zh-TW" dirty="0" err="1" smtClean="0"/>
              <a:t>NyARToolkit</a:t>
            </a:r>
            <a:r>
              <a:rPr lang="zh-TW" altLang="en-US" dirty="0" smtClean="0"/>
              <a:t>的專案檔，若還沒匯入至「</a:t>
            </a:r>
            <a:r>
              <a:rPr lang="en-US" altLang="zh-TW" dirty="0" smtClean="0"/>
              <a:t>Eclipse</a:t>
            </a:r>
            <a:r>
              <a:rPr lang="zh-TW" altLang="en-US" dirty="0" smtClean="0"/>
              <a:t>」，請先匯入，以方便處理後續的圖卡置換工作。</a:t>
            </a:r>
            <a:endParaRPr lang="en-US" altLang="zh-TW" dirty="0" smtClean="0"/>
          </a:p>
          <a:p>
            <a:endParaRPr lang="zh-TW" altLang="en-US" dirty="0"/>
          </a:p>
        </p:txBody>
      </p:sp>
      <p:grpSp>
        <p:nvGrpSpPr>
          <p:cNvPr id="5" name="群組 4"/>
          <p:cNvGrpSpPr/>
          <p:nvPr/>
        </p:nvGrpSpPr>
        <p:grpSpPr>
          <a:xfrm>
            <a:off x="395536" y="5472609"/>
            <a:ext cx="8280920" cy="1052735"/>
            <a:chOff x="395536" y="4063621"/>
            <a:chExt cx="8280920" cy="1052735"/>
          </a:xfrm>
        </p:grpSpPr>
        <p:sp>
          <p:nvSpPr>
            <p:cNvPr id="6" name="矩形 5"/>
            <p:cNvSpPr/>
            <p:nvPr/>
          </p:nvSpPr>
          <p:spPr>
            <a:xfrm>
              <a:off x="395536" y="4063621"/>
              <a:ext cx="2376264" cy="1052735"/>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匯入</a:t>
              </a:r>
              <a:r>
                <a:rPr lang="zh-TW" altLang="zh-TW" dirty="0" smtClean="0">
                  <a:solidFill>
                    <a:schemeClr val="tx1"/>
                  </a:solidFill>
                </a:rPr>
                <a:t>專案檔</a:t>
              </a:r>
              <a:endParaRPr lang="zh-TW" altLang="en-US" dirty="0">
                <a:solidFill>
                  <a:schemeClr val="tx1"/>
                </a:solidFill>
              </a:endParaRPr>
            </a:p>
          </p:txBody>
        </p:sp>
        <p:sp>
          <p:nvSpPr>
            <p:cNvPr id="7" name="矩形 6"/>
            <p:cNvSpPr/>
            <p:nvPr/>
          </p:nvSpPr>
          <p:spPr>
            <a:xfrm>
              <a:off x="3346209" y="4063621"/>
              <a:ext cx="2379575"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40000"/>
                      <a:lumOff val="60000"/>
                    </a:schemeClr>
                  </a:solidFill>
                </a:rPr>
                <a:t>２</a:t>
              </a:r>
              <a:r>
                <a:rPr lang="en-US" altLang="zh-TW" dirty="0" smtClean="0">
                  <a:solidFill>
                    <a:schemeClr val="tx2">
                      <a:lumMod val="40000"/>
                      <a:lumOff val="60000"/>
                    </a:schemeClr>
                  </a:solidFill>
                </a:rPr>
                <a:t>.</a:t>
              </a:r>
              <a:r>
                <a:rPr lang="zh-TW" altLang="en-US" dirty="0" smtClean="0">
                  <a:solidFill>
                    <a:schemeClr val="tx2">
                      <a:lumMod val="40000"/>
                      <a:lumOff val="60000"/>
                    </a:schemeClr>
                  </a:solidFill>
                </a:rPr>
                <a:t>複製圖卡至</a:t>
              </a:r>
              <a:r>
                <a:rPr lang="en-US" altLang="zh-TW" dirty="0" smtClean="0">
                  <a:solidFill>
                    <a:schemeClr val="tx2">
                      <a:lumMod val="40000"/>
                      <a:lumOff val="60000"/>
                    </a:schemeClr>
                  </a:solidFill>
                </a:rPr>
                <a:t>raw</a:t>
              </a:r>
              <a:r>
                <a:rPr lang="zh-TW" altLang="en-US" dirty="0" smtClean="0">
                  <a:solidFill>
                    <a:schemeClr val="tx2">
                      <a:lumMod val="40000"/>
                      <a:lumOff val="60000"/>
                    </a:schemeClr>
                  </a:solidFill>
                </a:rPr>
                <a:t>資料夾</a:t>
              </a:r>
              <a:endParaRPr lang="zh-TW" altLang="en-US" dirty="0">
                <a:solidFill>
                  <a:schemeClr val="tx2">
                    <a:lumMod val="40000"/>
                    <a:lumOff val="60000"/>
                  </a:schemeClr>
                </a:solidFill>
              </a:endParaRPr>
            </a:p>
          </p:txBody>
        </p:sp>
        <p:sp>
          <p:nvSpPr>
            <p:cNvPr id="8" name="矩形 7"/>
            <p:cNvSpPr/>
            <p:nvPr/>
          </p:nvSpPr>
          <p:spPr>
            <a:xfrm>
              <a:off x="6487247" y="4063621"/>
              <a:ext cx="2189209"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40000"/>
                      <a:lumOff val="60000"/>
                    </a:schemeClr>
                  </a:solidFill>
                </a:rPr>
                <a:t>３</a:t>
              </a:r>
              <a:r>
                <a:rPr lang="en-US" altLang="zh-TW" dirty="0" smtClean="0">
                  <a:solidFill>
                    <a:schemeClr val="tx2">
                      <a:lumMod val="40000"/>
                      <a:lumOff val="60000"/>
                    </a:schemeClr>
                  </a:solidFill>
                </a:rPr>
                <a:t>.</a:t>
              </a:r>
              <a:r>
                <a:rPr lang="zh-TW" altLang="en-US" dirty="0" smtClean="0">
                  <a:solidFill>
                    <a:schemeClr val="tx2">
                      <a:lumMod val="40000"/>
                      <a:lumOff val="60000"/>
                    </a:schemeClr>
                  </a:solidFill>
                </a:rPr>
                <a:t>更改連結程式碼</a:t>
              </a:r>
              <a:endParaRPr lang="zh-TW" altLang="en-US" dirty="0">
                <a:solidFill>
                  <a:schemeClr val="tx2">
                    <a:lumMod val="40000"/>
                    <a:lumOff val="60000"/>
                  </a:schemeClr>
                </a:solidFill>
              </a:endParaRPr>
            </a:p>
          </p:txBody>
        </p:sp>
        <p:cxnSp>
          <p:nvCxnSpPr>
            <p:cNvPr id="9" name="直線單箭頭接點 8"/>
            <p:cNvCxnSpPr>
              <a:stCxn id="6" idx="3"/>
              <a:endCxn id="7" idx="1"/>
            </p:cNvCxnSpPr>
            <p:nvPr/>
          </p:nvCxnSpPr>
          <p:spPr>
            <a:xfrm>
              <a:off x="2771800" y="4589988"/>
              <a:ext cx="574409"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10" name="直線單箭頭接點 9"/>
            <p:cNvCxnSpPr>
              <a:stCxn id="7" idx="3"/>
              <a:endCxn id="8" idx="1"/>
            </p:cNvCxnSpPr>
            <p:nvPr/>
          </p:nvCxnSpPr>
          <p:spPr>
            <a:xfrm>
              <a:off x="5725783" y="4589988"/>
              <a:ext cx="761463"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４</a:t>
            </a:r>
            <a:r>
              <a:rPr lang="en-US" altLang="zh-TW" dirty="0" smtClean="0"/>
              <a:t>-</a:t>
            </a:r>
            <a:r>
              <a:rPr lang="zh-TW" altLang="en-US" dirty="0" smtClean="0"/>
              <a:t>２</a:t>
            </a:r>
            <a:r>
              <a:rPr lang="zh-TW" altLang="zh-TW" dirty="0" smtClean="0"/>
              <a:t>擴增實境之</a:t>
            </a:r>
            <a:r>
              <a:rPr lang="zh-TW" altLang="en-US" dirty="0" smtClean="0"/>
              <a:t>行動裝置</a:t>
            </a:r>
            <a:r>
              <a:rPr lang="zh-TW" altLang="zh-TW" dirty="0" smtClean="0"/>
              <a:t>應用</a:t>
            </a:r>
            <a:r>
              <a:rPr lang="en-US" altLang="zh-TW" dirty="0" smtClean="0"/>
              <a:t>Outline</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a:t>
            </a:fld>
            <a:endParaRPr lang="zh-TW" altLang="en-US"/>
          </a:p>
        </p:txBody>
      </p:sp>
      <p:sp>
        <p:nvSpPr>
          <p:cNvPr id="4" name="內容版面配置區 3"/>
          <p:cNvSpPr>
            <a:spLocks noGrp="1"/>
          </p:cNvSpPr>
          <p:nvPr>
            <p:ph sz="quarter" idx="1"/>
          </p:nvPr>
        </p:nvSpPr>
        <p:spPr/>
        <p:txBody>
          <a:bodyPr/>
          <a:lstStyle/>
          <a:p>
            <a:r>
              <a:rPr lang="zh-TW" altLang="en-US" sz="3200" dirty="0" smtClean="0"/>
              <a:t>目的</a:t>
            </a:r>
            <a:endParaRPr lang="en-US" altLang="zh-TW" sz="3200" dirty="0" smtClean="0"/>
          </a:p>
          <a:p>
            <a:r>
              <a:rPr lang="zh-TW" altLang="en-US" sz="3200" dirty="0" smtClean="0"/>
              <a:t>原理</a:t>
            </a:r>
            <a:endParaRPr lang="en-US" altLang="zh-TW" sz="3200" dirty="0" smtClean="0"/>
          </a:p>
          <a:p>
            <a:r>
              <a:rPr lang="zh-TW" altLang="en-US" sz="3200" dirty="0" smtClean="0"/>
              <a:t>軟硬體設備</a:t>
            </a:r>
            <a:endParaRPr lang="en-US" altLang="zh-TW" sz="3200" dirty="0" smtClean="0"/>
          </a:p>
          <a:p>
            <a:r>
              <a:rPr lang="zh-TW" altLang="en-US" sz="3200" dirty="0" smtClean="0"/>
              <a:t>實驗步驟</a:t>
            </a:r>
            <a:endParaRPr lang="en-US" altLang="zh-TW" sz="3200" dirty="0" smtClean="0"/>
          </a:p>
          <a:p>
            <a:r>
              <a:rPr lang="zh-TW" altLang="en-US" dirty="0" smtClean="0"/>
              <a:t>預期結果</a:t>
            </a:r>
            <a:endParaRPr lang="en-US" altLang="zh-TW" dirty="0" smtClean="0"/>
          </a:p>
          <a:p>
            <a:r>
              <a:rPr lang="zh-TW" altLang="en-US" dirty="0" smtClean="0"/>
              <a:t>問題與討論</a:t>
            </a:r>
            <a:endParaRPr lang="en-US" altLang="zh-TW" dirty="0" smtClean="0"/>
          </a:p>
          <a:p>
            <a:r>
              <a:rPr lang="zh-TW" altLang="en-US" dirty="0" smtClean="0"/>
              <a:t>參考資料</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匯入</a:t>
            </a:r>
            <a:r>
              <a:rPr lang="zh-TW" altLang="zh-TW" dirty="0" smtClean="0"/>
              <a:t>專案檔</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20</a:t>
            </a:fld>
            <a:endParaRPr lang="zh-TW" altLang="en-US"/>
          </a:p>
        </p:txBody>
      </p:sp>
      <p:sp>
        <p:nvSpPr>
          <p:cNvPr id="4" name="內容版面配置區 3"/>
          <p:cNvSpPr>
            <a:spLocks noGrp="1"/>
          </p:cNvSpPr>
          <p:nvPr>
            <p:ph sz="quarter" idx="1"/>
          </p:nvPr>
        </p:nvSpPr>
        <p:spPr/>
        <p:txBody>
          <a:bodyPr/>
          <a:lstStyle/>
          <a:p>
            <a:r>
              <a:rPr lang="zh-TW" altLang="zh-TW" dirty="0" smtClean="0"/>
              <a:t>用「</a:t>
            </a:r>
            <a:r>
              <a:rPr lang="en-US" altLang="zh-TW" dirty="0" smtClean="0"/>
              <a:t>Eclipse</a:t>
            </a:r>
            <a:r>
              <a:rPr lang="zh-TW" altLang="zh-TW" dirty="0" smtClean="0"/>
              <a:t>」匯入我們在「</a:t>
            </a:r>
            <a:r>
              <a:rPr lang="en-US" altLang="zh-TW" dirty="0" err="1" smtClean="0"/>
              <a:t>NyARToolkit</a:t>
            </a:r>
            <a:r>
              <a:rPr lang="zh-TW" altLang="zh-TW" dirty="0" smtClean="0"/>
              <a:t>」官方網站所下載下來的</a:t>
            </a:r>
            <a:r>
              <a:rPr lang="en-US" altLang="zh-TW" dirty="0" smtClean="0"/>
              <a:t>AR</a:t>
            </a:r>
            <a:r>
              <a:rPr lang="zh-TW" altLang="zh-TW" dirty="0" smtClean="0"/>
              <a:t>開發套件</a:t>
            </a:r>
            <a:r>
              <a:rPr lang="zh-TW" altLang="en-US" dirty="0" smtClean="0"/>
              <a:t>。</a:t>
            </a:r>
            <a:endParaRPr lang="en-US" altLang="zh-TW" dirty="0" smtClean="0"/>
          </a:p>
          <a:p>
            <a:r>
              <a:rPr lang="zh-TW" altLang="zh-TW" dirty="0" smtClean="0"/>
              <a:t>「</a:t>
            </a:r>
            <a:r>
              <a:rPr lang="en-US" altLang="zh-TW" dirty="0" smtClean="0"/>
              <a:t>NyARToolkit_Android_v3.0.0-1os2.1</a:t>
            </a:r>
            <a:r>
              <a:rPr lang="zh-TW" altLang="zh-TW" dirty="0" smtClean="0"/>
              <a:t>」。在「</a:t>
            </a:r>
            <a:r>
              <a:rPr lang="en-US" altLang="zh-TW" dirty="0" smtClean="0"/>
              <a:t>Eclipse</a:t>
            </a:r>
            <a:r>
              <a:rPr lang="zh-TW" altLang="zh-TW" dirty="0" smtClean="0"/>
              <a:t>」上方功能選單中，選擇「</a:t>
            </a:r>
            <a:r>
              <a:rPr lang="en-US" altLang="zh-TW" dirty="0" smtClean="0"/>
              <a:t>File</a:t>
            </a:r>
            <a:r>
              <a:rPr lang="zh-TW" altLang="zh-TW" dirty="0" smtClean="0"/>
              <a:t>」</a:t>
            </a:r>
            <a:r>
              <a:rPr lang="en-US" altLang="zh-TW" dirty="0" smtClean="0">
                <a:sym typeface="Wingdings"/>
              </a:rPr>
              <a:t></a:t>
            </a:r>
            <a:r>
              <a:rPr lang="zh-TW" altLang="zh-TW" dirty="0" smtClean="0"/>
              <a:t>「</a:t>
            </a:r>
            <a:r>
              <a:rPr lang="en-US" altLang="zh-TW" dirty="0" smtClean="0"/>
              <a:t>Import</a:t>
            </a:r>
            <a:r>
              <a:rPr lang="zh-TW" altLang="zh-TW" dirty="0" smtClean="0"/>
              <a:t>」。</a:t>
            </a:r>
            <a:endParaRPr lang="zh-TW" altLang="en-US" dirty="0" smtClean="0"/>
          </a:p>
          <a:p>
            <a:endParaRPr lang="zh-TW" altLang="en-US" dirty="0"/>
          </a:p>
        </p:txBody>
      </p:sp>
      <p:pic>
        <p:nvPicPr>
          <p:cNvPr id="5" name="圖片 4" descr="ˁ릜˅"/>
          <p:cNvPicPr/>
          <p:nvPr/>
        </p:nvPicPr>
        <p:blipFill>
          <a:blip r:embed="rId2" cstate="print"/>
          <a:srcRect/>
          <a:stretch>
            <a:fillRect/>
          </a:stretch>
        </p:blipFill>
        <p:spPr bwMode="auto">
          <a:xfrm>
            <a:off x="3419872" y="3789041"/>
            <a:ext cx="2736304" cy="306896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匯入</a:t>
            </a:r>
            <a:r>
              <a:rPr lang="zh-TW" altLang="zh-TW" dirty="0" smtClean="0"/>
              <a:t>專案檔</a:t>
            </a:r>
            <a:r>
              <a:rPr lang="zh-TW" altLang="en-US" dirty="0" smtClean="0"/>
              <a:t>（</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21</a:t>
            </a:fld>
            <a:endParaRPr lang="zh-TW" altLang="en-US"/>
          </a:p>
        </p:txBody>
      </p:sp>
      <p:sp>
        <p:nvSpPr>
          <p:cNvPr id="4" name="內容版面配置區 3"/>
          <p:cNvSpPr>
            <a:spLocks noGrp="1"/>
          </p:cNvSpPr>
          <p:nvPr>
            <p:ph sz="quarter" idx="1"/>
          </p:nvPr>
        </p:nvSpPr>
        <p:spPr>
          <a:xfrm>
            <a:off x="301752" y="1527048"/>
            <a:ext cx="8503920" cy="2261992"/>
          </a:xfrm>
        </p:spPr>
        <p:txBody>
          <a:bodyPr>
            <a:normAutofit fontScale="85000" lnSpcReduction="20000"/>
          </a:bodyPr>
          <a:lstStyle/>
          <a:p>
            <a:r>
              <a:rPr lang="zh-TW" altLang="zh-TW" dirty="0" smtClean="0"/>
              <a:t>點選「</a:t>
            </a:r>
            <a:r>
              <a:rPr lang="en-US" altLang="zh-TW" dirty="0" smtClean="0"/>
              <a:t>General</a:t>
            </a:r>
            <a:r>
              <a:rPr lang="zh-TW" altLang="zh-TW" dirty="0" smtClean="0"/>
              <a:t>」</a:t>
            </a:r>
            <a:r>
              <a:rPr lang="en-US" altLang="zh-TW" dirty="0" smtClean="0">
                <a:sym typeface="Wingdings"/>
              </a:rPr>
              <a:t></a:t>
            </a:r>
            <a:r>
              <a:rPr lang="zh-TW" altLang="zh-TW" dirty="0" smtClean="0"/>
              <a:t>「</a:t>
            </a:r>
            <a:r>
              <a:rPr lang="en-US" altLang="zh-TW" dirty="0" smtClean="0"/>
              <a:t>Existing Projects into Workspace</a:t>
            </a:r>
            <a:r>
              <a:rPr lang="zh-TW" altLang="zh-TW" dirty="0" smtClean="0"/>
              <a:t>」</a:t>
            </a:r>
            <a:r>
              <a:rPr lang="en-US" altLang="zh-TW" dirty="0" smtClean="0">
                <a:sym typeface="Wingdings"/>
              </a:rPr>
              <a:t></a:t>
            </a:r>
            <a:r>
              <a:rPr lang="zh-TW" altLang="zh-TW" dirty="0" smtClean="0"/>
              <a:t>「</a:t>
            </a:r>
            <a:r>
              <a:rPr lang="en-US" altLang="zh-TW" dirty="0" smtClean="0"/>
              <a:t>Next</a:t>
            </a:r>
            <a:r>
              <a:rPr lang="zh-TW" altLang="zh-TW" dirty="0" smtClean="0"/>
              <a:t>」進行下一步的動作。</a:t>
            </a:r>
            <a:r>
              <a:rPr lang="zh-TW" altLang="en-US" dirty="0" smtClean="0"/>
              <a:t>如下面左方圖片所示。</a:t>
            </a:r>
            <a:endParaRPr lang="en-US" altLang="zh-TW" dirty="0" smtClean="0"/>
          </a:p>
          <a:p>
            <a:r>
              <a:rPr lang="zh-TW" altLang="en-US" dirty="0" smtClean="0"/>
              <a:t>出現「</a:t>
            </a:r>
            <a:r>
              <a:rPr lang="en-US" altLang="zh-TW" dirty="0" smtClean="0"/>
              <a:t>Import Projects</a:t>
            </a:r>
            <a:r>
              <a:rPr lang="zh-TW" altLang="en-US" dirty="0" smtClean="0"/>
              <a:t>」視窗後，「</a:t>
            </a:r>
            <a:r>
              <a:rPr lang="en-US" altLang="zh-TW" dirty="0" smtClean="0"/>
              <a:t>Select root directory</a:t>
            </a:r>
            <a:r>
              <a:rPr lang="zh-TW" altLang="en-US" dirty="0" smtClean="0"/>
              <a:t>」的地方就是要輸入專案所在的資料夾，請在其右方點選</a:t>
            </a:r>
            <a:r>
              <a:rPr lang="zh-TW" altLang="zh-TW" dirty="0" smtClean="0"/>
              <a:t>「</a:t>
            </a:r>
            <a:r>
              <a:rPr lang="en-US" altLang="zh-TW" dirty="0" smtClean="0"/>
              <a:t>Browse …</a:t>
            </a:r>
            <a:r>
              <a:rPr lang="zh-TW" altLang="zh-TW" dirty="0" smtClean="0"/>
              <a:t>」</a:t>
            </a:r>
            <a:r>
              <a:rPr lang="zh-TW" altLang="en-US" dirty="0" smtClean="0"/>
              <a:t>去尋找。</a:t>
            </a:r>
            <a:r>
              <a:rPr lang="zh-TW" altLang="zh-TW" dirty="0" smtClean="0"/>
              <a:t>找到您下載的「</a:t>
            </a:r>
            <a:r>
              <a:rPr lang="en-US" altLang="zh-TW" dirty="0" smtClean="0"/>
              <a:t>NyARToolkit_Android_v3.0.0-1os2.1</a:t>
            </a:r>
            <a:r>
              <a:rPr lang="zh-TW" altLang="zh-TW" dirty="0" smtClean="0"/>
              <a:t>」檔案</a:t>
            </a:r>
            <a:r>
              <a:rPr lang="zh-TW" altLang="en-US" dirty="0" smtClean="0"/>
              <a:t>後，如下面左方圖片所示。按</a:t>
            </a:r>
            <a:r>
              <a:rPr lang="zh-TW" altLang="zh-TW" dirty="0" smtClean="0"/>
              <a:t>「確定」後，點選「</a:t>
            </a:r>
            <a:r>
              <a:rPr lang="en-US" altLang="zh-TW" dirty="0" smtClean="0"/>
              <a:t>Finish</a:t>
            </a:r>
            <a:r>
              <a:rPr lang="zh-TW" altLang="zh-TW" dirty="0" smtClean="0"/>
              <a:t>」完成匯入的動作。</a:t>
            </a:r>
          </a:p>
          <a:p>
            <a:endParaRPr lang="zh-TW" altLang="en-US" dirty="0"/>
          </a:p>
        </p:txBody>
      </p:sp>
      <p:pic>
        <p:nvPicPr>
          <p:cNvPr id="5" name="圖片 4" descr="쭌"/>
          <p:cNvPicPr/>
          <p:nvPr/>
        </p:nvPicPr>
        <p:blipFill>
          <a:blip r:embed="rId2" cstate="print"/>
          <a:srcRect/>
          <a:stretch>
            <a:fillRect/>
          </a:stretch>
        </p:blipFill>
        <p:spPr bwMode="auto">
          <a:xfrm>
            <a:off x="827584" y="4797152"/>
            <a:ext cx="3744416" cy="1864170"/>
          </a:xfrm>
          <a:prstGeom prst="rect">
            <a:avLst/>
          </a:prstGeom>
          <a:noFill/>
          <a:ln w="9525">
            <a:noFill/>
            <a:miter lim="800000"/>
            <a:headEnd/>
            <a:tailEnd/>
          </a:ln>
        </p:spPr>
      </p:pic>
      <p:pic>
        <p:nvPicPr>
          <p:cNvPr id="6" name="圖片 5" descr="ː쭌"/>
          <p:cNvPicPr/>
          <p:nvPr/>
        </p:nvPicPr>
        <p:blipFill>
          <a:blip r:embed="rId3" cstate="print"/>
          <a:srcRect/>
          <a:stretch>
            <a:fillRect/>
          </a:stretch>
        </p:blipFill>
        <p:spPr bwMode="auto">
          <a:xfrm>
            <a:off x="4788024" y="3645024"/>
            <a:ext cx="3600000" cy="300616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複製圖卡至</a:t>
            </a:r>
            <a:r>
              <a:rPr lang="en-US" altLang="zh-TW" dirty="0" smtClean="0"/>
              <a:t>raw</a:t>
            </a:r>
            <a:r>
              <a:rPr lang="zh-TW" altLang="en-US" dirty="0" smtClean="0"/>
              <a:t>資料夾（</a:t>
            </a:r>
            <a:r>
              <a:rPr lang="en-US" altLang="zh-TW" dirty="0" smtClean="0"/>
              <a:t>1</a:t>
            </a:r>
            <a:r>
              <a:rPr lang="zh-TW" altLang="en-US" dirty="0" smtClean="0"/>
              <a:t>）</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22</a:t>
            </a:fld>
            <a:endParaRPr lang="zh-TW" altLang="en-US"/>
          </a:p>
        </p:txBody>
      </p:sp>
      <p:sp>
        <p:nvSpPr>
          <p:cNvPr id="4" name="內容版面配置區 3"/>
          <p:cNvSpPr>
            <a:spLocks noGrp="1"/>
          </p:cNvSpPr>
          <p:nvPr>
            <p:ph sz="quarter" idx="1"/>
          </p:nvPr>
        </p:nvSpPr>
        <p:spPr/>
        <p:txBody>
          <a:bodyPr/>
          <a:lstStyle/>
          <a:p>
            <a:r>
              <a:rPr lang="zh-TW" altLang="en-US" dirty="0" smtClean="0"/>
              <a:t>２</a:t>
            </a:r>
            <a:r>
              <a:rPr lang="en-US" altLang="zh-TW" dirty="0" smtClean="0"/>
              <a:t>.</a:t>
            </a:r>
            <a:r>
              <a:rPr lang="zh-TW" altLang="en-US" dirty="0" smtClean="0"/>
              <a:t>複製圖卡至</a:t>
            </a:r>
            <a:r>
              <a:rPr lang="en-US" altLang="zh-TW" dirty="0" smtClean="0"/>
              <a:t>raw</a:t>
            </a:r>
            <a:r>
              <a:rPr lang="zh-TW" altLang="en-US" dirty="0" smtClean="0"/>
              <a:t>資料夾。</a:t>
            </a:r>
          </a:p>
          <a:p>
            <a:endParaRPr lang="zh-TW" altLang="en-US" dirty="0"/>
          </a:p>
        </p:txBody>
      </p:sp>
      <p:grpSp>
        <p:nvGrpSpPr>
          <p:cNvPr id="5" name="群組 4"/>
          <p:cNvGrpSpPr/>
          <p:nvPr/>
        </p:nvGrpSpPr>
        <p:grpSpPr>
          <a:xfrm>
            <a:off x="395536" y="5472609"/>
            <a:ext cx="8280920" cy="1052735"/>
            <a:chOff x="395536" y="4063621"/>
            <a:chExt cx="8280920" cy="1052735"/>
          </a:xfrm>
        </p:grpSpPr>
        <p:sp>
          <p:nvSpPr>
            <p:cNvPr id="6" name="矩形 5"/>
            <p:cNvSpPr/>
            <p:nvPr/>
          </p:nvSpPr>
          <p:spPr>
            <a:xfrm>
              <a:off x="395536" y="4063621"/>
              <a:ext cx="2376264"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40000"/>
                      <a:lumOff val="60000"/>
                    </a:schemeClr>
                  </a:solidFill>
                </a:rPr>
                <a:t>１</a:t>
              </a:r>
              <a:r>
                <a:rPr lang="en-US" altLang="zh-TW" dirty="0" smtClean="0">
                  <a:solidFill>
                    <a:schemeClr val="tx2">
                      <a:lumMod val="40000"/>
                      <a:lumOff val="60000"/>
                    </a:schemeClr>
                  </a:solidFill>
                </a:rPr>
                <a:t>.</a:t>
              </a:r>
              <a:r>
                <a:rPr lang="zh-TW" altLang="en-US" dirty="0" smtClean="0">
                  <a:solidFill>
                    <a:schemeClr val="tx2">
                      <a:lumMod val="40000"/>
                      <a:lumOff val="60000"/>
                    </a:schemeClr>
                  </a:solidFill>
                </a:rPr>
                <a:t>匯入</a:t>
              </a:r>
              <a:r>
                <a:rPr lang="zh-TW" altLang="zh-TW" dirty="0" smtClean="0">
                  <a:solidFill>
                    <a:schemeClr val="tx2">
                      <a:lumMod val="40000"/>
                      <a:lumOff val="60000"/>
                    </a:schemeClr>
                  </a:solidFill>
                </a:rPr>
                <a:t>專案檔</a:t>
              </a:r>
              <a:endParaRPr lang="zh-TW" altLang="en-US" dirty="0">
                <a:solidFill>
                  <a:schemeClr val="tx2">
                    <a:lumMod val="40000"/>
                    <a:lumOff val="60000"/>
                  </a:schemeClr>
                </a:solidFill>
              </a:endParaRPr>
            </a:p>
          </p:txBody>
        </p:sp>
        <p:sp>
          <p:nvSpPr>
            <p:cNvPr id="7" name="矩形 6"/>
            <p:cNvSpPr/>
            <p:nvPr/>
          </p:nvSpPr>
          <p:spPr>
            <a:xfrm>
              <a:off x="3346209" y="4063621"/>
              <a:ext cx="2379575" cy="1052735"/>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複製圖卡至</a:t>
              </a:r>
              <a:r>
                <a:rPr lang="en-US" altLang="zh-TW" dirty="0" smtClean="0">
                  <a:solidFill>
                    <a:schemeClr val="tx1"/>
                  </a:solidFill>
                </a:rPr>
                <a:t>raw</a:t>
              </a:r>
              <a:r>
                <a:rPr lang="zh-TW" altLang="en-US" dirty="0" smtClean="0">
                  <a:solidFill>
                    <a:schemeClr val="tx1"/>
                  </a:solidFill>
                </a:rPr>
                <a:t>資料夾</a:t>
              </a:r>
              <a:endParaRPr lang="zh-TW" altLang="en-US" dirty="0">
                <a:solidFill>
                  <a:schemeClr val="tx1"/>
                </a:solidFill>
              </a:endParaRPr>
            </a:p>
          </p:txBody>
        </p:sp>
        <p:sp>
          <p:nvSpPr>
            <p:cNvPr id="8" name="矩形 7"/>
            <p:cNvSpPr/>
            <p:nvPr/>
          </p:nvSpPr>
          <p:spPr>
            <a:xfrm>
              <a:off x="6487247" y="4063621"/>
              <a:ext cx="2189209"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40000"/>
                      <a:lumOff val="60000"/>
                    </a:schemeClr>
                  </a:solidFill>
                </a:rPr>
                <a:t>３</a:t>
              </a:r>
              <a:r>
                <a:rPr lang="en-US" altLang="zh-TW" dirty="0" smtClean="0">
                  <a:solidFill>
                    <a:schemeClr val="tx2">
                      <a:lumMod val="40000"/>
                      <a:lumOff val="60000"/>
                    </a:schemeClr>
                  </a:solidFill>
                </a:rPr>
                <a:t>.</a:t>
              </a:r>
              <a:r>
                <a:rPr lang="zh-TW" altLang="en-US" dirty="0" smtClean="0">
                  <a:solidFill>
                    <a:schemeClr val="tx2">
                      <a:lumMod val="40000"/>
                      <a:lumOff val="60000"/>
                    </a:schemeClr>
                  </a:solidFill>
                </a:rPr>
                <a:t>更改連結程式碼</a:t>
              </a:r>
              <a:endParaRPr lang="zh-TW" altLang="en-US" dirty="0">
                <a:solidFill>
                  <a:schemeClr val="tx2">
                    <a:lumMod val="40000"/>
                    <a:lumOff val="60000"/>
                  </a:schemeClr>
                </a:solidFill>
              </a:endParaRPr>
            </a:p>
          </p:txBody>
        </p:sp>
        <p:cxnSp>
          <p:nvCxnSpPr>
            <p:cNvPr id="9" name="直線單箭頭接點 8"/>
            <p:cNvCxnSpPr>
              <a:stCxn id="6" idx="3"/>
              <a:endCxn id="7" idx="1"/>
            </p:cNvCxnSpPr>
            <p:nvPr/>
          </p:nvCxnSpPr>
          <p:spPr>
            <a:xfrm>
              <a:off x="2771800" y="4589988"/>
              <a:ext cx="574409"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10" name="直線單箭頭接點 9"/>
            <p:cNvCxnSpPr>
              <a:stCxn id="7" idx="3"/>
              <a:endCxn id="8" idx="1"/>
            </p:cNvCxnSpPr>
            <p:nvPr/>
          </p:nvCxnSpPr>
          <p:spPr>
            <a:xfrm>
              <a:off x="5725783" y="4589988"/>
              <a:ext cx="761463"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複製圖卡至</a:t>
            </a:r>
            <a:r>
              <a:rPr lang="en-US" altLang="zh-TW" dirty="0" smtClean="0"/>
              <a:t>raw</a:t>
            </a:r>
            <a:r>
              <a:rPr lang="zh-TW" altLang="en-US" dirty="0" smtClean="0"/>
              <a:t>資料夾（</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23</a:t>
            </a:fld>
            <a:endParaRPr lang="zh-TW" altLang="en-US"/>
          </a:p>
        </p:txBody>
      </p:sp>
      <p:sp>
        <p:nvSpPr>
          <p:cNvPr id="4" name="內容版面配置區 3"/>
          <p:cNvSpPr>
            <a:spLocks noGrp="1"/>
          </p:cNvSpPr>
          <p:nvPr>
            <p:ph sz="quarter" idx="1"/>
          </p:nvPr>
        </p:nvSpPr>
        <p:spPr/>
        <p:txBody>
          <a:bodyPr/>
          <a:lstStyle/>
          <a:p>
            <a:r>
              <a:rPr lang="zh-TW" altLang="zh-TW" dirty="0" smtClean="0"/>
              <a:t>我們可以在「</a:t>
            </a:r>
            <a:r>
              <a:rPr lang="en-US" altLang="zh-TW" dirty="0" smtClean="0"/>
              <a:t>Eclipse</a:t>
            </a:r>
            <a:r>
              <a:rPr lang="zh-TW" altLang="zh-TW" dirty="0" smtClean="0"/>
              <a:t>」看到我們所匯入的「</a:t>
            </a:r>
            <a:r>
              <a:rPr lang="en-US" altLang="zh-TW" dirty="0" smtClean="0"/>
              <a:t>NyARToolkit_Android_v3.0.0-1os2.1</a:t>
            </a:r>
            <a:r>
              <a:rPr lang="zh-TW" altLang="zh-TW" dirty="0" smtClean="0"/>
              <a:t>」專案在「</a:t>
            </a:r>
            <a:r>
              <a:rPr lang="en-US" altLang="zh-TW" dirty="0" smtClean="0"/>
              <a:t>Eclipse</a:t>
            </a:r>
            <a:r>
              <a:rPr lang="zh-TW" altLang="zh-TW" dirty="0" smtClean="0"/>
              <a:t>」左方。</a:t>
            </a:r>
            <a:r>
              <a:rPr lang="zh-TW" altLang="en-US" dirty="0" smtClean="0"/>
              <a:t>如下面左方圖片所示。</a:t>
            </a:r>
            <a:endParaRPr lang="en-US" altLang="zh-TW" dirty="0" smtClean="0"/>
          </a:p>
          <a:p>
            <a:r>
              <a:rPr lang="zh-TW" altLang="zh-TW" dirty="0" smtClean="0"/>
              <a:t>將我們所製作的「</a:t>
            </a:r>
            <a:r>
              <a:rPr lang="en-US" altLang="zh-TW" dirty="0" err="1" smtClean="0"/>
              <a:t>patt.w</a:t>
            </a:r>
            <a:r>
              <a:rPr lang="zh-TW" altLang="zh-TW" dirty="0" smtClean="0"/>
              <a:t>」，去掉小數點成為沒有副檔名的檔案「</a:t>
            </a:r>
            <a:r>
              <a:rPr lang="en-US" altLang="zh-TW" dirty="0" err="1" smtClean="0"/>
              <a:t>pattw</a:t>
            </a:r>
            <a:r>
              <a:rPr lang="zh-TW" altLang="zh-TW" dirty="0" smtClean="0"/>
              <a:t>」。</a:t>
            </a:r>
            <a:r>
              <a:rPr lang="zh-TW" altLang="en-US" dirty="0" smtClean="0"/>
              <a:t>如下面右方圖片所示。</a:t>
            </a:r>
            <a:endParaRPr lang="zh-TW" altLang="en-US" dirty="0"/>
          </a:p>
        </p:txBody>
      </p:sp>
      <p:pic>
        <p:nvPicPr>
          <p:cNvPr id="5" name="圖片 4" descr="ˁ쐤"/>
          <p:cNvPicPr/>
          <p:nvPr/>
        </p:nvPicPr>
        <p:blipFill>
          <a:blip r:embed="rId2" cstate="print"/>
          <a:srcRect/>
          <a:stretch>
            <a:fillRect/>
          </a:stretch>
        </p:blipFill>
        <p:spPr bwMode="auto">
          <a:xfrm>
            <a:off x="1835696" y="4077072"/>
            <a:ext cx="2088000" cy="2266105"/>
          </a:xfrm>
          <a:prstGeom prst="rect">
            <a:avLst/>
          </a:prstGeom>
          <a:noFill/>
          <a:ln w="9525">
            <a:noFill/>
            <a:miter lim="800000"/>
            <a:headEnd/>
            <a:tailEnd/>
          </a:ln>
        </p:spPr>
      </p:pic>
      <p:pic>
        <p:nvPicPr>
          <p:cNvPr id="6" name="圖片 5" descr="ː늴#"/>
          <p:cNvPicPr/>
          <p:nvPr/>
        </p:nvPicPr>
        <p:blipFill>
          <a:blip r:embed="rId3" cstate="print"/>
          <a:srcRect/>
          <a:stretch>
            <a:fillRect/>
          </a:stretch>
        </p:blipFill>
        <p:spPr bwMode="auto">
          <a:xfrm>
            <a:off x="5220072" y="4725144"/>
            <a:ext cx="1203960" cy="9372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複製圖卡至</a:t>
            </a:r>
            <a:r>
              <a:rPr lang="en-US" altLang="zh-TW" dirty="0" smtClean="0"/>
              <a:t>raw</a:t>
            </a:r>
            <a:r>
              <a:rPr lang="zh-TW" altLang="en-US" dirty="0" smtClean="0"/>
              <a:t>資料夾（</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24</a:t>
            </a:fld>
            <a:endParaRPr lang="zh-TW" altLang="en-US"/>
          </a:p>
        </p:txBody>
      </p:sp>
      <p:sp>
        <p:nvSpPr>
          <p:cNvPr id="4" name="內容版面配置區 3"/>
          <p:cNvSpPr>
            <a:spLocks noGrp="1"/>
          </p:cNvSpPr>
          <p:nvPr>
            <p:ph sz="quarter" idx="1"/>
          </p:nvPr>
        </p:nvSpPr>
        <p:spPr/>
        <p:txBody>
          <a:bodyPr/>
          <a:lstStyle/>
          <a:p>
            <a:r>
              <a:rPr lang="zh-TW" altLang="zh-TW" dirty="0" smtClean="0"/>
              <a:t>複製使用「</a:t>
            </a:r>
            <a:r>
              <a:rPr lang="en-US" altLang="zh-TW" dirty="0" smtClean="0"/>
              <a:t>Paste</a:t>
            </a:r>
            <a:r>
              <a:rPr lang="zh-TW" altLang="zh-TW" dirty="0" smtClean="0"/>
              <a:t>」至「</a:t>
            </a:r>
            <a:r>
              <a:rPr lang="en-US" altLang="zh-TW" dirty="0" smtClean="0"/>
              <a:t>NyARToolkit_Android_v3.0.0-1os2.1</a:t>
            </a:r>
            <a:r>
              <a:rPr lang="zh-TW" altLang="zh-TW" dirty="0" smtClean="0"/>
              <a:t>」專案裡的「</a:t>
            </a:r>
            <a:r>
              <a:rPr lang="en-US" altLang="zh-TW" dirty="0" smtClean="0"/>
              <a:t>res</a:t>
            </a:r>
            <a:r>
              <a:rPr lang="zh-TW" altLang="zh-TW" dirty="0" smtClean="0"/>
              <a:t>」</a:t>
            </a:r>
            <a:r>
              <a:rPr lang="en-US" altLang="zh-TW" dirty="0" smtClean="0">
                <a:sym typeface="Wingdings"/>
              </a:rPr>
              <a:t></a:t>
            </a:r>
            <a:r>
              <a:rPr lang="zh-TW" altLang="zh-TW" dirty="0" smtClean="0"/>
              <a:t>「</a:t>
            </a:r>
            <a:r>
              <a:rPr lang="en-US" altLang="zh-TW" dirty="0" smtClean="0"/>
              <a:t>raw</a:t>
            </a:r>
            <a:r>
              <a:rPr lang="zh-TW" altLang="zh-TW" dirty="0" smtClean="0"/>
              <a:t>」資料夾裡。</a:t>
            </a:r>
            <a:r>
              <a:rPr lang="zh-TW" altLang="en-US" dirty="0" smtClean="0"/>
              <a:t>如下面左方圖片所示。</a:t>
            </a:r>
            <a:endParaRPr lang="en-US" altLang="zh-TW" dirty="0" smtClean="0"/>
          </a:p>
          <a:p>
            <a:r>
              <a:rPr lang="zh-TW" altLang="zh-TW" dirty="0" smtClean="0"/>
              <a:t>我們可以看到</a:t>
            </a:r>
            <a:r>
              <a:rPr lang="zh-TW" altLang="en-US" dirty="0" smtClean="0"/>
              <a:t>，在</a:t>
            </a:r>
            <a:r>
              <a:rPr lang="zh-TW" altLang="zh-TW" dirty="0" smtClean="0"/>
              <a:t>「</a:t>
            </a:r>
            <a:r>
              <a:rPr lang="en-US" altLang="zh-TW" dirty="0" smtClean="0"/>
              <a:t>NyARToolkit_Android_v3.0.0-1os2.1</a:t>
            </a:r>
            <a:r>
              <a:rPr lang="zh-TW" altLang="zh-TW" dirty="0" smtClean="0"/>
              <a:t>」專案裡的「</a:t>
            </a:r>
            <a:r>
              <a:rPr lang="en-US" altLang="zh-TW" dirty="0" smtClean="0"/>
              <a:t>raw</a:t>
            </a:r>
            <a:r>
              <a:rPr lang="zh-TW" altLang="zh-TW" dirty="0" smtClean="0"/>
              <a:t>」資料夾</a:t>
            </a:r>
            <a:r>
              <a:rPr lang="zh-TW" altLang="en-US" dirty="0" smtClean="0"/>
              <a:t>，</a:t>
            </a:r>
            <a:r>
              <a:rPr lang="zh-TW" altLang="zh-TW" dirty="0" smtClean="0"/>
              <a:t>多了我們所設計的「</a:t>
            </a:r>
            <a:r>
              <a:rPr lang="en-US" altLang="zh-TW" dirty="0" err="1" smtClean="0"/>
              <a:t>pattw</a:t>
            </a:r>
            <a:r>
              <a:rPr lang="zh-TW" altLang="zh-TW" dirty="0" smtClean="0"/>
              <a:t>」</a:t>
            </a:r>
            <a:r>
              <a:rPr lang="zh-TW" altLang="en-US" dirty="0" smtClean="0"/>
              <a:t>圖卡</a:t>
            </a:r>
            <a:r>
              <a:rPr lang="zh-TW" altLang="zh-TW" dirty="0" smtClean="0"/>
              <a:t>檔案。</a:t>
            </a:r>
            <a:r>
              <a:rPr lang="zh-TW" altLang="en-US" dirty="0" smtClean="0"/>
              <a:t>如下面右方圖片所示。</a:t>
            </a:r>
            <a:endParaRPr lang="zh-TW" altLang="en-US" dirty="0"/>
          </a:p>
        </p:txBody>
      </p:sp>
      <p:pic>
        <p:nvPicPr>
          <p:cNvPr id="5" name="圖片 4" descr="ˁ늴#"/>
          <p:cNvPicPr/>
          <p:nvPr/>
        </p:nvPicPr>
        <p:blipFill>
          <a:blip r:embed="rId2" cstate="print"/>
          <a:srcRect/>
          <a:stretch>
            <a:fillRect/>
          </a:stretch>
        </p:blipFill>
        <p:spPr bwMode="auto">
          <a:xfrm>
            <a:off x="1763688" y="4509120"/>
            <a:ext cx="2808312" cy="2348880"/>
          </a:xfrm>
          <a:prstGeom prst="rect">
            <a:avLst/>
          </a:prstGeom>
          <a:noFill/>
          <a:ln w="9525">
            <a:noFill/>
            <a:miter lim="800000"/>
            <a:headEnd/>
            <a:tailEnd/>
          </a:ln>
        </p:spPr>
      </p:pic>
      <p:pic>
        <p:nvPicPr>
          <p:cNvPr id="6" name="圖片 5" descr="ː늴#"/>
          <p:cNvPicPr/>
          <p:nvPr/>
        </p:nvPicPr>
        <p:blipFill>
          <a:blip r:embed="rId3" cstate="print"/>
          <a:srcRect/>
          <a:stretch>
            <a:fillRect/>
          </a:stretch>
        </p:blipFill>
        <p:spPr bwMode="auto">
          <a:xfrm>
            <a:off x="5580112" y="5013176"/>
            <a:ext cx="1800200" cy="184482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更改連結程式碼（</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25</a:t>
            </a:fld>
            <a:endParaRPr lang="zh-TW" altLang="en-US"/>
          </a:p>
        </p:txBody>
      </p:sp>
      <p:sp>
        <p:nvSpPr>
          <p:cNvPr id="4" name="內容版面配置區 3"/>
          <p:cNvSpPr>
            <a:spLocks noGrp="1"/>
          </p:cNvSpPr>
          <p:nvPr>
            <p:ph sz="quarter" idx="1"/>
          </p:nvPr>
        </p:nvSpPr>
        <p:spPr/>
        <p:txBody>
          <a:bodyPr/>
          <a:lstStyle/>
          <a:p>
            <a:r>
              <a:rPr lang="zh-TW" altLang="en-US" dirty="0" smtClean="0"/>
              <a:t>３</a:t>
            </a:r>
            <a:r>
              <a:rPr lang="en-US" altLang="zh-TW" dirty="0" smtClean="0"/>
              <a:t>.</a:t>
            </a:r>
            <a:r>
              <a:rPr lang="zh-TW" altLang="en-US" dirty="0" smtClean="0"/>
              <a:t>更改連結程式碼。</a:t>
            </a:r>
          </a:p>
          <a:p>
            <a:endParaRPr lang="zh-TW" altLang="en-US" dirty="0"/>
          </a:p>
        </p:txBody>
      </p:sp>
      <p:grpSp>
        <p:nvGrpSpPr>
          <p:cNvPr id="5" name="群組 4"/>
          <p:cNvGrpSpPr/>
          <p:nvPr/>
        </p:nvGrpSpPr>
        <p:grpSpPr>
          <a:xfrm>
            <a:off x="395536" y="5472609"/>
            <a:ext cx="8280920" cy="1052735"/>
            <a:chOff x="395536" y="4063621"/>
            <a:chExt cx="8280920" cy="1052735"/>
          </a:xfrm>
        </p:grpSpPr>
        <p:sp>
          <p:nvSpPr>
            <p:cNvPr id="6" name="矩形 5"/>
            <p:cNvSpPr/>
            <p:nvPr/>
          </p:nvSpPr>
          <p:spPr>
            <a:xfrm>
              <a:off x="395536" y="4063621"/>
              <a:ext cx="2376264"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40000"/>
                      <a:lumOff val="60000"/>
                    </a:schemeClr>
                  </a:solidFill>
                </a:rPr>
                <a:t>１</a:t>
              </a:r>
              <a:r>
                <a:rPr lang="en-US" altLang="zh-TW" dirty="0" smtClean="0">
                  <a:solidFill>
                    <a:schemeClr val="tx2">
                      <a:lumMod val="40000"/>
                      <a:lumOff val="60000"/>
                    </a:schemeClr>
                  </a:solidFill>
                </a:rPr>
                <a:t>.</a:t>
              </a:r>
              <a:r>
                <a:rPr lang="zh-TW" altLang="en-US" dirty="0" smtClean="0">
                  <a:solidFill>
                    <a:schemeClr val="tx2">
                      <a:lumMod val="40000"/>
                      <a:lumOff val="60000"/>
                    </a:schemeClr>
                  </a:solidFill>
                </a:rPr>
                <a:t>匯入</a:t>
              </a:r>
              <a:r>
                <a:rPr lang="zh-TW" altLang="zh-TW" dirty="0" smtClean="0">
                  <a:solidFill>
                    <a:schemeClr val="tx2">
                      <a:lumMod val="40000"/>
                      <a:lumOff val="60000"/>
                    </a:schemeClr>
                  </a:solidFill>
                </a:rPr>
                <a:t>專案檔</a:t>
              </a:r>
              <a:endParaRPr lang="zh-TW" altLang="en-US" dirty="0">
                <a:solidFill>
                  <a:schemeClr val="tx2">
                    <a:lumMod val="40000"/>
                    <a:lumOff val="60000"/>
                  </a:schemeClr>
                </a:solidFill>
              </a:endParaRPr>
            </a:p>
          </p:txBody>
        </p:sp>
        <p:sp>
          <p:nvSpPr>
            <p:cNvPr id="7" name="矩形 6"/>
            <p:cNvSpPr/>
            <p:nvPr/>
          </p:nvSpPr>
          <p:spPr>
            <a:xfrm>
              <a:off x="3346209" y="4063621"/>
              <a:ext cx="2379575" cy="10527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40000"/>
                      <a:lumOff val="60000"/>
                    </a:schemeClr>
                  </a:solidFill>
                </a:rPr>
                <a:t>２</a:t>
              </a:r>
              <a:r>
                <a:rPr lang="en-US" altLang="zh-TW" dirty="0" smtClean="0">
                  <a:solidFill>
                    <a:schemeClr val="tx2">
                      <a:lumMod val="40000"/>
                      <a:lumOff val="60000"/>
                    </a:schemeClr>
                  </a:solidFill>
                </a:rPr>
                <a:t>.</a:t>
              </a:r>
              <a:r>
                <a:rPr lang="zh-TW" altLang="en-US" dirty="0" smtClean="0">
                  <a:solidFill>
                    <a:schemeClr val="tx2">
                      <a:lumMod val="40000"/>
                      <a:lumOff val="60000"/>
                    </a:schemeClr>
                  </a:solidFill>
                </a:rPr>
                <a:t>複製圖卡至</a:t>
              </a:r>
              <a:r>
                <a:rPr lang="en-US" altLang="zh-TW" dirty="0" smtClean="0">
                  <a:solidFill>
                    <a:schemeClr val="tx2">
                      <a:lumMod val="40000"/>
                      <a:lumOff val="60000"/>
                    </a:schemeClr>
                  </a:solidFill>
                </a:rPr>
                <a:t>raw</a:t>
              </a:r>
              <a:r>
                <a:rPr lang="zh-TW" altLang="en-US" dirty="0" smtClean="0">
                  <a:solidFill>
                    <a:schemeClr val="tx2">
                      <a:lumMod val="40000"/>
                      <a:lumOff val="60000"/>
                    </a:schemeClr>
                  </a:solidFill>
                </a:rPr>
                <a:t>資料夾</a:t>
              </a:r>
              <a:endParaRPr lang="zh-TW" altLang="en-US" dirty="0">
                <a:solidFill>
                  <a:schemeClr val="tx2">
                    <a:lumMod val="40000"/>
                    <a:lumOff val="60000"/>
                  </a:schemeClr>
                </a:solidFill>
              </a:endParaRPr>
            </a:p>
          </p:txBody>
        </p:sp>
        <p:sp>
          <p:nvSpPr>
            <p:cNvPr id="8" name="矩形 7"/>
            <p:cNvSpPr/>
            <p:nvPr/>
          </p:nvSpPr>
          <p:spPr>
            <a:xfrm>
              <a:off x="6487247" y="4063621"/>
              <a:ext cx="2189209" cy="1052735"/>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2">
                      <a:lumMod val="40000"/>
                      <a:lumOff val="60000"/>
                    </a:schemeClr>
                  </a:solidFill>
                </a:rPr>
                <a:t>３</a:t>
              </a:r>
              <a:r>
                <a:rPr lang="en-US" altLang="zh-TW" dirty="0" smtClean="0">
                  <a:solidFill>
                    <a:schemeClr val="tx2">
                      <a:lumMod val="40000"/>
                      <a:lumOff val="60000"/>
                    </a:schemeClr>
                  </a:solidFill>
                </a:rPr>
                <a:t>.</a:t>
              </a:r>
              <a:r>
                <a:rPr lang="zh-TW" altLang="en-US" dirty="0" smtClean="0">
                  <a:solidFill>
                    <a:schemeClr val="tx2">
                      <a:lumMod val="40000"/>
                      <a:lumOff val="60000"/>
                    </a:schemeClr>
                  </a:solidFill>
                </a:rPr>
                <a:t>更改連結程式碼</a:t>
              </a:r>
              <a:endParaRPr lang="zh-TW" altLang="en-US" dirty="0">
                <a:solidFill>
                  <a:schemeClr val="tx2">
                    <a:lumMod val="40000"/>
                    <a:lumOff val="60000"/>
                  </a:schemeClr>
                </a:solidFill>
              </a:endParaRPr>
            </a:p>
          </p:txBody>
        </p:sp>
        <p:cxnSp>
          <p:nvCxnSpPr>
            <p:cNvPr id="9" name="直線單箭頭接點 8"/>
            <p:cNvCxnSpPr>
              <a:stCxn id="6" idx="3"/>
              <a:endCxn id="7" idx="1"/>
            </p:cNvCxnSpPr>
            <p:nvPr/>
          </p:nvCxnSpPr>
          <p:spPr>
            <a:xfrm>
              <a:off x="2771800" y="4589988"/>
              <a:ext cx="574409"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10" name="直線單箭頭接點 9"/>
            <p:cNvCxnSpPr>
              <a:stCxn id="7" idx="3"/>
              <a:endCxn id="8" idx="1"/>
            </p:cNvCxnSpPr>
            <p:nvPr/>
          </p:nvCxnSpPr>
          <p:spPr>
            <a:xfrm>
              <a:off x="5725783" y="4589988"/>
              <a:ext cx="761463"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更改連結程式碼（</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26</a:t>
            </a:fld>
            <a:endParaRPr lang="zh-TW" altLang="en-US"/>
          </a:p>
        </p:txBody>
      </p:sp>
      <p:sp>
        <p:nvSpPr>
          <p:cNvPr id="4" name="內容版面配置區 3"/>
          <p:cNvSpPr>
            <a:spLocks noGrp="1"/>
          </p:cNvSpPr>
          <p:nvPr>
            <p:ph sz="quarter" idx="1"/>
          </p:nvPr>
        </p:nvSpPr>
        <p:spPr>
          <a:xfrm>
            <a:off x="301752" y="1527048"/>
            <a:ext cx="8503920" cy="4854280"/>
          </a:xfrm>
        </p:spPr>
        <p:txBody>
          <a:bodyPr>
            <a:normAutofit lnSpcReduction="10000"/>
          </a:bodyPr>
          <a:lstStyle/>
          <a:p>
            <a:r>
              <a:rPr lang="zh-TW" altLang="zh-TW" sz="2400" dirty="0" smtClean="0"/>
              <a:t>再來，我們找到「</a:t>
            </a:r>
            <a:r>
              <a:rPr lang="en-US" altLang="zh-TW" sz="2400" dirty="0" smtClean="0"/>
              <a:t>NyARToolkit_Android_v3.0.0-1os2.1</a:t>
            </a:r>
            <a:r>
              <a:rPr lang="zh-TW" altLang="zh-TW" sz="2400" dirty="0" smtClean="0"/>
              <a:t>」</a:t>
            </a:r>
            <a:r>
              <a:rPr lang="en-US" altLang="zh-TW" sz="2400" dirty="0" smtClean="0">
                <a:sym typeface="Wingdings"/>
              </a:rPr>
              <a:t></a:t>
            </a:r>
            <a:r>
              <a:rPr lang="zh-TW" altLang="zh-TW" sz="2400" dirty="0" smtClean="0"/>
              <a:t>「</a:t>
            </a:r>
            <a:r>
              <a:rPr lang="en-US" altLang="zh-TW" sz="2400" dirty="0" err="1" smtClean="0"/>
              <a:t>src</a:t>
            </a:r>
            <a:r>
              <a:rPr lang="zh-TW" altLang="zh-TW" sz="2400" dirty="0" smtClean="0"/>
              <a:t>」「</a:t>
            </a:r>
            <a:r>
              <a:rPr lang="en-US" altLang="zh-TW" sz="2400" dirty="0" err="1" smtClean="0"/>
              <a:t>jp.androidgroup.nyartoolkit</a:t>
            </a:r>
            <a:r>
              <a:rPr lang="zh-TW" altLang="zh-TW" sz="2400" dirty="0" smtClean="0"/>
              <a:t>」</a:t>
            </a:r>
            <a:r>
              <a:rPr lang="en-US" altLang="zh-TW" sz="2400" dirty="0" smtClean="0">
                <a:sym typeface="Wingdings"/>
              </a:rPr>
              <a:t></a:t>
            </a:r>
            <a:r>
              <a:rPr lang="zh-TW" altLang="zh-TW" sz="2400" dirty="0" smtClean="0"/>
              <a:t>「</a:t>
            </a:r>
            <a:r>
              <a:rPr lang="en-US" altLang="zh-TW" sz="2400" dirty="0" smtClean="0"/>
              <a:t>NyARToolkitandroidActivity.java</a:t>
            </a:r>
            <a:r>
              <a:rPr lang="zh-TW" altLang="zh-TW" sz="2400" dirty="0" smtClean="0"/>
              <a:t>」檔案，將其打開。</a:t>
            </a:r>
            <a:endParaRPr lang="en-US" altLang="zh-TW" sz="2400" dirty="0" smtClean="0"/>
          </a:p>
          <a:p>
            <a:endParaRPr lang="en-US" altLang="zh-TW" sz="2400" dirty="0" smtClean="0"/>
          </a:p>
          <a:p>
            <a:endParaRPr lang="en-US" altLang="zh-TW" sz="2400" dirty="0" smtClean="0"/>
          </a:p>
          <a:p>
            <a:endParaRPr lang="en-US" altLang="zh-TW" sz="2400" dirty="0" smtClean="0"/>
          </a:p>
          <a:p>
            <a:r>
              <a:rPr lang="zh-TW" altLang="zh-TW" sz="2400" dirty="0" smtClean="0"/>
              <a:t>找到程式碼第「</a:t>
            </a:r>
            <a:r>
              <a:rPr lang="en-US" altLang="zh-TW" sz="2400" dirty="0" smtClean="0"/>
              <a:t>362</a:t>
            </a:r>
            <a:r>
              <a:rPr lang="zh-TW" altLang="zh-TW" sz="2400" dirty="0" smtClean="0"/>
              <a:t>」與「</a:t>
            </a:r>
            <a:r>
              <a:rPr lang="en-US" altLang="zh-TW" sz="2400" dirty="0" smtClean="0"/>
              <a:t>363</a:t>
            </a:r>
            <a:r>
              <a:rPr lang="zh-TW" altLang="zh-TW" sz="2400" dirty="0" smtClean="0"/>
              <a:t>」行的位置，我們可以看到「</a:t>
            </a:r>
            <a:r>
              <a:rPr lang="en-US" altLang="zh-TW" sz="2400" dirty="0" smtClean="0"/>
              <a:t>NyARToolkit_Android_v3.0.0-1os2.1</a:t>
            </a:r>
            <a:r>
              <a:rPr lang="zh-TW" altLang="zh-TW" sz="2400" dirty="0" smtClean="0"/>
              <a:t>」原本所載入的</a:t>
            </a:r>
            <a:r>
              <a:rPr lang="zh-TW" altLang="en-US" sz="2400" dirty="0" smtClean="0"/>
              <a:t>圖卡</a:t>
            </a:r>
            <a:r>
              <a:rPr lang="zh-TW" altLang="zh-TW" sz="2400" dirty="0" smtClean="0"/>
              <a:t>「</a:t>
            </a:r>
            <a:r>
              <a:rPr lang="en-US" altLang="zh-TW" sz="2400" dirty="0" err="1" smtClean="0"/>
              <a:t>patthiro</a:t>
            </a:r>
            <a:r>
              <a:rPr lang="zh-TW" altLang="zh-TW" sz="2400" dirty="0" smtClean="0"/>
              <a:t>」與「</a:t>
            </a:r>
            <a:r>
              <a:rPr lang="en-US" altLang="zh-TW" sz="2400" dirty="0" err="1" smtClean="0"/>
              <a:t>pattkanji</a:t>
            </a:r>
            <a:r>
              <a:rPr lang="zh-TW" altLang="zh-TW" sz="2400" dirty="0" smtClean="0"/>
              <a:t>」。</a:t>
            </a:r>
            <a:endParaRPr lang="en-US" altLang="zh-TW" sz="2400" dirty="0" smtClean="0"/>
          </a:p>
          <a:p>
            <a:endParaRPr lang="en-US" altLang="zh-TW" sz="2400" dirty="0" smtClean="0"/>
          </a:p>
          <a:p>
            <a:r>
              <a:rPr lang="zh-TW" altLang="zh-TW" sz="2400" dirty="0" smtClean="0"/>
              <a:t>我們將原本所載入的</a:t>
            </a:r>
            <a:r>
              <a:rPr lang="zh-TW" altLang="en-US" sz="2400" dirty="0" smtClean="0"/>
              <a:t>圖卡</a:t>
            </a:r>
            <a:r>
              <a:rPr lang="zh-TW" altLang="zh-TW" sz="2400" dirty="0" smtClean="0"/>
              <a:t>「</a:t>
            </a:r>
            <a:r>
              <a:rPr lang="en-US" altLang="zh-TW" sz="2400" dirty="0" err="1" smtClean="0"/>
              <a:t>patthiro</a:t>
            </a:r>
            <a:r>
              <a:rPr lang="zh-TW" altLang="zh-TW" sz="2400" dirty="0" smtClean="0"/>
              <a:t>」替換成我們的</a:t>
            </a:r>
            <a:r>
              <a:rPr lang="zh-TW" altLang="en-US" sz="2400" dirty="0" smtClean="0"/>
              <a:t>圖卡</a:t>
            </a:r>
            <a:r>
              <a:rPr lang="zh-TW" altLang="zh-TW" sz="2400" dirty="0" smtClean="0"/>
              <a:t>「</a:t>
            </a:r>
            <a:r>
              <a:rPr lang="en-US" altLang="zh-TW" sz="2400" dirty="0" err="1" smtClean="0"/>
              <a:t>pattw</a:t>
            </a:r>
            <a:r>
              <a:rPr lang="zh-TW" altLang="zh-TW" sz="2400" dirty="0" smtClean="0"/>
              <a:t>」，對應第二模組的</a:t>
            </a:r>
            <a:r>
              <a:rPr lang="zh-TW" altLang="en-US" sz="2400" dirty="0" smtClean="0"/>
              <a:t>圖卡</a:t>
            </a:r>
            <a:r>
              <a:rPr lang="zh-TW" altLang="zh-TW" sz="2400" dirty="0" smtClean="0"/>
              <a:t>「</a:t>
            </a:r>
            <a:r>
              <a:rPr lang="en-US" altLang="zh-TW" sz="2400" dirty="0" err="1" smtClean="0"/>
              <a:t>pattkanji</a:t>
            </a:r>
            <a:r>
              <a:rPr lang="zh-TW" altLang="zh-TW" sz="2400" dirty="0" smtClean="0"/>
              <a:t>」我們則保持不變。</a:t>
            </a:r>
          </a:p>
          <a:p>
            <a:endParaRPr lang="zh-TW" altLang="en-US" sz="2400" dirty="0"/>
          </a:p>
        </p:txBody>
      </p:sp>
      <p:pic>
        <p:nvPicPr>
          <p:cNvPr id="5" name="圖片 4" descr="ˁ늴#"/>
          <p:cNvPicPr/>
          <p:nvPr/>
        </p:nvPicPr>
        <p:blipFill>
          <a:blip r:embed="rId2" cstate="print"/>
          <a:srcRect/>
          <a:stretch>
            <a:fillRect/>
          </a:stretch>
        </p:blipFill>
        <p:spPr bwMode="auto">
          <a:xfrm>
            <a:off x="3131840" y="2636912"/>
            <a:ext cx="2537460" cy="1165860"/>
          </a:xfrm>
          <a:prstGeom prst="rect">
            <a:avLst/>
          </a:prstGeom>
          <a:noFill/>
          <a:ln w="9525">
            <a:noFill/>
            <a:miter lim="800000"/>
            <a:headEnd/>
            <a:tailEnd/>
          </a:ln>
        </p:spPr>
      </p:pic>
      <p:pic>
        <p:nvPicPr>
          <p:cNvPr id="7" name="圖片 6" descr="럔ˁ"/>
          <p:cNvPicPr/>
          <p:nvPr/>
        </p:nvPicPr>
        <p:blipFill>
          <a:blip r:embed="rId3" cstate="print"/>
          <a:srcRect/>
          <a:stretch>
            <a:fillRect/>
          </a:stretch>
        </p:blipFill>
        <p:spPr bwMode="auto">
          <a:xfrm>
            <a:off x="1619672" y="4869160"/>
            <a:ext cx="5372100" cy="297180"/>
          </a:xfrm>
          <a:prstGeom prst="rect">
            <a:avLst/>
          </a:prstGeom>
          <a:noFill/>
          <a:ln w="9525">
            <a:noFill/>
            <a:miter lim="800000"/>
            <a:headEnd/>
            <a:tailEnd/>
          </a:ln>
        </p:spPr>
      </p:pic>
      <p:pic>
        <p:nvPicPr>
          <p:cNvPr id="8" name="圖片 7" descr="ː냤ˋ"/>
          <p:cNvPicPr/>
          <p:nvPr/>
        </p:nvPicPr>
        <p:blipFill>
          <a:blip r:embed="rId4" cstate="print"/>
          <a:srcRect/>
          <a:stretch>
            <a:fillRect/>
          </a:stretch>
        </p:blipFill>
        <p:spPr bwMode="auto">
          <a:xfrm>
            <a:off x="1619672" y="6309320"/>
            <a:ext cx="5273040" cy="32766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將３</a:t>
            </a:r>
            <a:r>
              <a:rPr lang="en-US" altLang="zh-TW" dirty="0" smtClean="0"/>
              <a:t>D</a:t>
            </a:r>
            <a:r>
              <a:rPr lang="zh-TW" altLang="zh-TW" dirty="0" smtClean="0"/>
              <a:t>模組顯示於實境中</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27</a:t>
            </a:fld>
            <a:endParaRPr lang="zh-TW" altLang="en-US"/>
          </a:p>
        </p:txBody>
      </p:sp>
      <p:sp>
        <p:nvSpPr>
          <p:cNvPr id="4" name="內容版面配置區 3"/>
          <p:cNvSpPr>
            <a:spLocks noGrp="1"/>
          </p:cNvSpPr>
          <p:nvPr>
            <p:ph sz="quarter" idx="1"/>
          </p:nvPr>
        </p:nvSpPr>
        <p:spPr/>
        <p:txBody>
          <a:bodyPr/>
          <a:lstStyle/>
          <a:p>
            <a:r>
              <a:rPr lang="zh-TW" altLang="en-US" dirty="0" smtClean="0"/>
              <a:t>４</a:t>
            </a:r>
            <a:r>
              <a:rPr lang="en-US" altLang="zh-TW" dirty="0" smtClean="0"/>
              <a:t>.</a:t>
            </a:r>
            <a:r>
              <a:rPr lang="zh-TW" altLang="zh-TW" dirty="0" smtClean="0"/>
              <a:t>將３</a:t>
            </a:r>
            <a:r>
              <a:rPr lang="en-US" altLang="zh-TW" dirty="0" smtClean="0"/>
              <a:t>D</a:t>
            </a:r>
            <a:r>
              <a:rPr lang="zh-TW" altLang="zh-TW" dirty="0" smtClean="0"/>
              <a:t>模組顯示於實境中</a:t>
            </a:r>
            <a:r>
              <a:rPr lang="zh-TW" altLang="en-US" dirty="0" smtClean="0"/>
              <a:t>。</a:t>
            </a:r>
            <a:endParaRPr lang="zh-TW" altLang="en-US" dirty="0"/>
          </a:p>
        </p:txBody>
      </p:sp>
      <p:graphicFrame>
        <p:nvGraphicFramePr>
          <p:cNvPr id="5" name="資料庫圖表 4"/>
          <p:cNvGraphicFramePr/>
          <p:nvPr/>
        </p:nvGraphicFramePr>
        <p:xfrm>
          <a:off x="179512" y="5301208"/>
          <a:ext cx="8784976" cy="1373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將３</a:t>
            </a:r>
            <a:r>
              <a:rPr lang="en-US" altLang="zh-TW" dirty="0" smtClean="0"/>
              <a:t>D</a:t>
            </a:r>
            <a:r>
              <a:rPr lang="zh-TW" altLang="zh-TW" dirty="0" smtClean="0"/>
              <a:t>模組顯示於實境中</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28</a:t>
            </a:fld>
            <a:endParaRPr lang="zh-TW" altLang="en-US"/>
          </a:p>
        </p:txBody>
      </p:sp>
      <p:sp>
        <p:nvSpPr>
          <p:cNvPr id="4" name="內容版面配置區 3"/>
          <p:cNvSpPr>
            <a:spLocks noGrp="1"/>
          </p:cNvSpPr>
          <p:nvPr>
            <p:ph sz="quarter" idx="1"/>
          </p:nvPr>
        </p:nvSpPr>
        <p:spPr/>
        <p:txBody>
          <a:bodyPr>
            <a:normAutofit/>
          </a:bodyPr>
          <a:lstStyle/>
          <a:p>
            <a:r>
              <a:rPr lang="zh-TW" altLang="zh-TW" sz="2400" dirty="0" smtClean="0"/>
              <a:t>修改完成後，我們存檔進行實機的</a:t>
            </a:r>
            <a:r>
              <a:rPr lang="zh-TW" altLang="en-US" sz="2400" dirty="0" smtClean="0"/>
              <a:t>操</a:t>
            </a:r>
            <a:r>
              <a:rPr lang="zh-TW" altLang="zh-TW" sz="2400" dirty="0" smtClean="0"/>
              <a:t>作，首先我們先使用範例原本的</a:t>
            </a:r>
            <a:r>
              <a:rPr lang="zh-TW" altLang="en-US" sz="2400" dirty="0" smtClean="0"/>
              <a:t>圖卡</a:t>
            </a:r>
            <a:r>
              <a:rPr lang="zh-TW" altLang="zh-TW" sz="2400" dirty="0" smtClean="0"/>
              <a:t>「</a:t>
            </a:r>
            <a:r>
              <a:rPr lang="en-US" altLang="zh-TW" sz="2400" dirty="0" err="1" smtClean="0"/>
              <a:t>Hiro</a:t>
            </a:r>
            <a:r>
              <a:rPr lang="zh-TW" altLang="zh-TW" sz="2400" dirty="0" smtClean="0"/>
              <a:t>」與</a:t>
            </a:r>
            <a:r>
              <a:rPr lang="zh-TW" altLang="en-US" sz="2400" dirty="0" smtClean="0"/>
              <a:t>圖卡</a:t>
            </a:r>
            <a:r>
              <a:rPr lang="zh-TW" altLang="zh-TW" sz="2400" dirty="0" smtClean="0"/>
              <a:t>「人」進行測試。</a:t>
            </a:r>
          </a:p>
          <a:p>
            <a:r>
              <a:rPr lang="zh-TW" altLang="zh-TW" sz="2400" dirty="0" smtClean="0"/>
              <a:t>圖</a:t>
            </a:r>
            <a:r>
              <a:rPr lang="zh-TW" altLang="en-US" sz="2400" dirty="0" smtClean="0"/>
              <a:t>卡「</a:t>
            </a:r>
            <a:r>
              <a:rPr lang="en-US" altLang="zh-TW" sz="2400" dirty="0" err="1" smtClean="0"/>
              <a:t>Hiro</a:t>
            </a:r>
            <a:r>
              <a:rPr lang="zh-TW" altLang="en-US" sz="2400" dirty="0" smtClean="0"/>
              <a:t>」</a:t>
            </a:r>
            <a:r>
              <a:rPr lang="zh-TW" altLang="zh-TW" sz="2400" dirty="0" smtClean="0"/>
              <a:t>，對應檔案為「</a:t>
            </a:r>
            <a:r>
              <a:rPr lang="en-US" altLang="zh-TW" sz="2400" dirty="0" err="1" smtClean="0"/>
              <a:t>patthiro</a:t>
            </a:r>
            <a:r>
              <a:rPr lang="zh-TW" altLang="zh-TW" sz="2400" dirty="0" smtClean="0"/>
              <a:t>」。圖</a:t>
            </a:r>
            <a:r>
              <a:rPr lang="zh-TW" altLang="en-US" sz="2400" dirty="0" smtClean="0"/>
              <a:t>卡「</a:t>
            </a:r>
            <a:r>
              <a:rPr lang="zh-TW" altLang="zh-TW" sz="2400" dirty="0" smtClean="0"/>
              <a:t>人</a:t>
            </a:r>
            <a:r>
              <a:rPr lang="zh-TW" altLang="en-US" sz="2400" dirty="0" smtClean="0"/>
              <a:t>」</a:t>
            </a:r>
            <a:r>
              <a:rPr lang="zh-TW" altLang="zh-TW" sz="2400" dirty="0" smtClean="0"/>
              <a:t>，對應檔案為「</a:t>
            </a:r>
            <a:r>
              <a:rPr lang="en-US" altLang="zh-TW" sz="2400" dirty="0" err="1" smtClean="0"/>
              <a:t>pattkanji</a:t>
            </a:r>
            <a:r>
              <a:rPr lang="zh-TW" altLang="zh-TW" sz="2400" dirty="0" smtClean="0"/>
              <a:t>」。</a:t>
            </a:r>
          </a:p>
          <a:p>
            <a:endParaRPr lang="en-US" altLang="zh-TW" sz="2400" dirty="0" smtClean="0"/>
          </a:p>
          <a:p>
            <a:endParaRPr lang="zh-TW" altLang="en-US" sz="2400" dirty="0"/>
          </a:p>
        </p:txBody>
      </p:sp>
      <p:pic>
        <p:nvPicPr>
          <p:cNvPr id="5" name="圖片 4" descr="ː랜ˁ"/>
          <p:cNvPicPr/>
          <p:nvPr/>
        </p:nvPicPr>
        <p:blipFill>
          <a:blip r:embed="rId2" cstate="print"/>
          <a:srcRect/>
          <a:stretch>
            <a:fillRect/>
          </a:stretch>
        </p:blipFill>
        <p:spPr bwMode="auto">
          <a:xfrm>
            <a:off x="1115616" y="3180730"/>
            <a:ext cx="2880000" cy="2696542"/>
          </a:xfrm>
          <a:prstGeom prst="rect">
            <a:avLst/>
          </a:prstGeom>
          <a:noFill/>
          <a:ln w="9525">
            <a:noFill/>
            <a:miter lim="800000"/>
            <a:headEnd/>
            <a:tailEnd/>
          </a:ln>
        </p:spPr>
      </p:pic>
      <p:pic>
        <p:nvPicPr>
          <p:cNvPr id="6" name="圖片 5" descr="ˁ랜ˁ"/>
          <p:cNvPicPr/>
          <p:nvPr/>
        </p:nvPicPr>
        <p:blipFill>
          <a:blip r:embed="rId3" cstate="print"/>
          <a:srcRect/>
          <a:stretch>
            <a:fillRect/>
          </a:stretch>
        </p:blipFill>
        <p:spPr bwMode="auto">
          <a:xfrm>
            <a:off x="4716016" y="3142473"/>
            <a:ext cx="3024000" cy="280680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將３</a:t>
            </a:r>
            <a:r>
              <a:rPr lang="en-US" altLang="zh-TW" dirty="0" smtClean="0"/>
              <a:t>D</a:t>
            </a:r>
            <a:r>
              <a:rPr lang="zh-TW" altLang="zh-TW" dirty="0" smtClean="0"/>
              <a:t>模組顯示於實境中</a:t>
            </a:r>
            <a:r>
              <a:rPr lang="zh-TW" altLang="en-US" dirty="0" smtClean="0"/>
              <a:t>（</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29</a:t>
            </a:fld>
            <a:endParaRPr lang="zh-TW" altLang="en-US"/>
          </a:p>
        </p:txBody>
      </p:sp>
      <p:sp>
        <p:nvSpPr>
          <p:cNvPr id="4" name="內容版面配置區 3"/>
          <p:cNvSpPr>
            <a:spLocks noGrp="1"/>
          </p:cNvSpPr>
          <p:nvPr>
            <p:ph sz="quarter" idx="1"/>
          </p:nvPr>
        </p:nvSpPr>
        <p:spPr/>
        <p:txBody>
          <a:bodyPr/>
          <a:lstStyle/>
          <a:p>
            <a:r>
              <a:rPr lang="zh-TW" altLang="zh-TW" dirty="0" smtClean="0"/>
              <a:t>我們可以看到，將「</a:t>
            </a:r>
            <a:r>
              <a:rPr lang="en-US" altLang="zh-TW" dirty="0" err="1" smtClean="0"/>
              <a:t>patthiro</a:t>
            </a:r>
            <a:r>
              <a:rPr lang="zh-TW" altLang="zh-TW" dirty="0" smtClean="0"/>
              <a:t>」修改為「</a:t>
            </a:r>
            <a:r>
              <a:rPr lang="en-US" altLang="zh-TW" dirty="0" err="1" smtClean="0"/>
              <a:t>pattw</a:t>
            </a:r>
            <a:r>
              <a:rPr lang="zh-TW" altLang="zh-TW" dirty="0" smtClean="0"/>
              <a:t>」並沒有顯示出模組，沒有修改的「</a:t>
            </a:r>
            <a:r>
              <a:rPr lang="en-US" altLang="zh-TW" dirty="0" err="1" smtClean="0"/>
              <a:t>pattkanji</a:t>
            </a:r>
            <a:r>
              <a:rPr lang="zh-TW" altLang="zh-TW" dirty="0" smtClean="0"/>
              <a:t>」則會顯示出模組。</a:t>
            </a:r>
            <a:endParaRPr lang="zh-TW" altLang="en-US" dirty="0"/>
          </a:p>
        </p:txBody>
      </p:sp>
      <p:pic>
        <p:nvPicPr>
          <p:cNvPr id="5" name="圖片 4" descr="ˁ㢔˃"/>
          <p:cNvPicPr/>
          <p:nvPr/>
        </p:nvPicPr>
        <p:blipFill>
          <a:blip r:embed="rId2" cstate="print"/>
          <a:srcRect/>
          <a:stretch>
            <a:fillRect/>
          </a:stretch>
        </p:blipFill>
        <p:spPr bwMode="auto">
          <a:xfrm>
            <a:off x="2195736" y="3284984"/>
            <a:ext cx="4896544" cy="292344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目的</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a:t>
            </a:fld>
            <a:endParaRPr lang="zh-TW" altLang="en-US"/>
          </a:p>
        </p:txBody>
      </p:sp>
      <p:sp>
        <p:nvSpPr>
          <p:cNvPr id="4" name="內容版面配置區 3"/>
          <p:cNvSpPr>
            <a:spLocks noGrp="1"/>
          </p:cNvSpPr>
          <p:nvPr>
            <p:ph sz="quarter" idx="1"/>
          </p:nvPr>
        </p:nvSpPr>
        <p:spPr>
          <a:xfrm>
            <a:off x="301752" y="1556792"/>
            <a:ext cx="8503920" cy="4572000"/>
          </a:xfrm>
        </p:spPr>
        <p:txBody>
          <a:bodyPr/>
          <a:lstStyle/>
          <a:p>
            <a:pPr lvl="0"/>
            <a:r>
              <a:rPr lang="zh-TW" altLang="zh-TW" dirty="0" smtClean="0"/>
              <a:t>利用擴增實境之應用技術，使同學在進行相關的專題製作前，可以先有良好的相關基本觀念，並且有著一定能力的相關技術程式撰寫能力</a:t>
            </a:r>
            <a:r>
              <a:rPr lang="zh-TW" altLang="en-US" dirty="0" smtClean="0"/>
              <a:t>。</a:t>
            </a:r>
            <a:endParaRPr lang="en-US" altLang="zh-TW" dirty="0" smtClean="0"/>
          </a:p>
          <a:p>
            <a:r>
              <a:rPr lang="zh-TW" altLang="zh-TW" dirty="0" smtClean="0"/>
              <a:t>學習到如何建模以及如何使虛擬影像顯示在智慧型行動裝置內，並進一步提昇學生對於擴增實境之後的相關應用能力</a:t>
            </a:r>
            <a:r>
              <a:rPr lang="zh-TW" altLang="en-US" dirty="0" smtClean="0"/>
              <a:t>。</a:t>
            </a:r>
            <a:endParaRPr lang="en-US" altLang="zh-TW" dirty="0" smtClean="0"/>
          </a:p>
          <a:p>
            <a:r>
              <a:rPr lang="zh-TW" altLang="en-US" dirty="0" smtClean="0"/>
              <a:t>使用智慧型行動裝置實機測試。</a:t>
            </a: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將３</a:t>
            </a:r>
            <a:r>
              <a:rPr lang="en-US" altLang="zh-TW" dirty="0" smtClean="0"/>
              <a:t>D</a:t>
            </a:r>
            <a:r>
              <a:rPr lang="zh-TW" altLang="zh-TW" dirty="0" smtClean="0"/>
              <a:t>模組顯示於實境中</a:t>
            </a:r>
            <a:r>
              <a:rPr lang="zh-TW" altLang="en-US" dirty="0" smtClean="0"/>
              <a:t>（</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30</a:t>
            </a:fld>
            <a:endParaRPr lang="zh-TW" altLang="en-US"/>
          </a:p>
        </p:txBody>
      </p:sp>
      <p:sp>
        <p:nvSpPr>
          <p:cNvPr id="4" name="內容版面配置區 3"/>
          <p:cNvSpPr>
            <a:spLocks noGrp="1"/>
          </p:cNvSpPr>
          <p:nvPr>
            <p:ph sz="quarter" idx="1"/>
          </p:nvPr>
        </p:nvSpPr>
        <p:spPr/>
        <p:txBody>
          <a:bodyPr/>
          <a:lstStyle/>
          <a:p>
            <a:r>
              <a:rPr lang="zh-TW" altLang="zh-TW" dirty="0" smtClean="0"/>
              <a:t>最後我們將實機進行我們的</a:t>
            </a:r>
            <a:r>
              <a:rPr lang="zh-TW" altLang="en-US" dirty="0" smtClean="0"/>
              <a:t>圖卡</a:t>
            </a:r>
            <a:r>
              <a:rPr lang="zh-TW" altLang="zh-TW" dirty="0" smtClean="0"/>
              <a:t>「</a:t>
            </a:r>
            <a:r>
              <a:rPr lang="en-US" altLang="zh-TW" dirty="0" smtClean="0"/>
              <a:t>W</a:t>
            </a:r>
            <a:r>
              <a:rPr lang="zh-TW" altLang="zh-TW" dirty="0" smtClean="0"/>
              <a:t>」也是就「</a:t>
            </a:r>
            <a:r>
              <a:rPr lang="en-US" altLang="zh-TW" dirty="0" err="1" smtClean="0"/>
              <a:t>pattw</a:t>
            </a:r>
            <a:r>
              <a:rPr lang="zh-TW" altLang="zh-TW" dirty="0" smtClean="0"/>
              <a:t>」檔的測試。</a:t>
            </a:r>
          </a:p>
          <a:p>
            <a:r>
              <a:rPr lang="zh-TW" altLang="zh-TW" dirty="0" smtClean="0"/>
              <a:t>圖</a:t>
            </a:r>
            <a:r>
              <a:rPr lang="zh-TW" altLang="en-US" dirty="0" smtClean="0"/>
              <a:t>「</a:t>
            </a:r>
            <a:r>
              <a:rPr lang="en-US" altLang="zh-TW" dirty="0" smtClean="0"/>
              <a:t>W</a:t>
            </a:r>
            <a:r>
              <a:rPr lang="zh-TW" altLang="en-US" dirty="0" smtClean="0"/>
              <a:t>」</a:t>
            </a:r>
            <a:r>
              <a:rPr lang="zh-TW" altLang="zh-TW" dirty="0" smtClean="0"/>
              <a:t>，對應檔案為「</a:t>
            </a:r>
            <a:r>
              <a:rPr lang="en-US" altLang="zh-TW" dirty="0" err="1" smtClean="0"/>
              <a:t>pattw</a:t>
            </a:r>
            <a:r>
              <a:rPr lang="zh-TW" altLang="zh-TW" dirty="0" smtClean="0"/>
              <a:t>」</a:t>
            </a:r>
            <a:r>
              <a:rPr lang="zh-TW" altLang="en-US" dirty="0" smtClean="0"/>
              <a:t>。</a:t>
            </a:r>
            <a:endParaRPr lang="zh-TW" altLang="zh-TW" dirty="0" smtClean="0"/>
          </a:p>
          <a:p>
            <a:endParaRPr lang="zh-TW" altLang="en-US" dirty="0"/>
          </a:p>
        </p:txBody>
      </p:sp>
      <p:pic>
        <p:nvPicPr>
          <p:cNvPr id="5" name="圖片 4" descr=""/>
          <p:cNvPicPr/>
          <p:nvPr/>
        </p:nvPicPr>
        <p:blipFill>
          <a:blip r:embed="rId2" cstate="print"/>
          <a:srcRect/>
          <a:stretch>
            <a:fillRect/>
          </a:stretch>
        </p:blipFill>
        <p:spPr bwMode="auto">
          <a:xfrm>
            <a:off x="2771800" y="3140968"/>
            <a:ext cx="3600000" cy="341012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將３</a:t>
            </a:r>
            <a:r>
              <a:rPr lang="en-US" altLang="zh-TW" dirty="0" smtClean="0"/>
              <a:t>D</a:t>
            </a:r>
            <a:r>
              <a:rPr lang="zh-TW" altLang="zh-TW" dirty="0" smtClean="0"/>
              <a:t>模組顯示於實境中</a:t>
            </a:r>
            <a:r>
              <a:rPr lang="zh-TW" altLang="en-US" dirty="0" smtClean="0"/>
              <a:t>（</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31</a:t>
            </a:fld>
            <a:endParaRPr lang="zh-TW" altLang="en-US"/>
          </a:p>
        </p:txBody>
      </p:sp>
      <p:sp>
        <p:nvSpPr>
          <p:cNvPr id="4" name="內容版面配置區 3"/>
          <p:cNvSpPr>
            <a:spLocks noGrp="1"/>
          </p:cNvSpPr>
          <p:nvPr>
            <p:ph sz="quarter" idx="1"/>
          </p:nvPr>
        </p:nvSpPr>
        <p:spPr>
          <a:xfrm>
            <a:off x="301752" y="1527048"/>
            <a:ext cx="3550168" cy="4572000"/>
          </a:xfrm>
        </p:spPr>
        <p:txBody>
          <a:bodyPr/>
          <a:lstStyle/>
          <a:p>
            <a:r>
              <a:rPr lang="zh-TW" altLang="zh-TW" dirty="0" smtClean="0"/>
              <a:t>我們成功的把</a:t>
            </a:r>
            <a:r>
              <a:rPr lang="zh-TW" altLang="en-US" dirty="0" smtClean="0"/>
              <a:t>圖卡</a:t>
            </a:r>
            <a:r>
              <a:rPr lang="zh-TW" altLang="zh-TW" dirty="0" smtClean="0"/>
              <a:t>替換成我們自己設計的</a:t>
            </a:r>
            <a:r>
              <a:rPr lang="zh-TW" altLang="en-US" dirty="0" smtClean="0"/>
              <a:t>圖卡</a:t>
            </a:r>
            <a:r>
              <a:rPr lang="zh-TW" altLang="zh-TW" dirty="0" smtClean="0"/>
              <a:t>。</a:t>
            </a:r>
            <a:endParaRPr lang="en-US" altLang="zh-TW" dirty="0" smtClean="0"/>
          </a:p>
          <a:p>
            <a:r>
              <a:rPr lang="zh-TW" altLang="en-US" dirty="0" smtClean="0"/>
              <a:t>右方上圖為置換的圖卡，</a:t>
            </a:r>
            <a:r>
              <a:rPr lang="zh-TW" altLang="en-US" dirty="0" smtClean="0"/>
              <a:t>右方</a:t>
            </a:r>
            <a:r>
              <a:rPr lang="zh-TW" altLang="en-US" dirty="0" smtClean="0"/>
              <a:t>下圖為在置換的圖卡上顯示３</a:t>
            </a:r>
            <a:r>
              <a:rPr lang="en-US" altLang="zh-TW" dirty="0" smtClean="0"/>
              <a:t>D</a:t>
            </a:r>
            <a:r>
              <a:rPr lang="zh-TW" altLang="en-US" dirty="0" smtClean="0"/>
              <a:t>模組。</a:t>
            </a:r>
            <a:endParaRPr lang="zh-TW" altLang="en-US" dirty="0"/>
          </a:p>
        </p:txBody>
      </p:sp>
      <p:pic>
        <p:nvPicPr>
          <p:cNvPr id="5" name="圖片 4" descr="ˁ﹤݉¼"/>
          <p:cNvPicPr/>
          <p:nvPr/>
        </p:nvPicPr>
        <p:blipFill>
          <a:blip r:embed="rId2" cstate="print"/>
          <a:srcRect/>
          <a:stretch>
            <a:fillRect/>
          </a:stretch>
        </p:blipFill>
        <p:spPr bwMode="auto">
          <a:xfrm>
            <a:off x="3923928" y="4077072"/>
            <a:ext cx="4752528" cy="2564904"/>
          </a:xfrm>
          <a:prstGeom prst="rect">
            <a:avLst/>
          </a:prstGeom>
          <a:noFill/>
          <a:ln w="9525">
            <a:noFill/>
            <a:miter lim="800000"/>
            <a:headEnd/>
            <a:tailEnd/>
          </a:ln>
        </p:spPr>
      </p:pic>
      <p:pic>
        <p:nvPicPr>
          <p:cNvPr id="6" name="圖片 5" descr="ː쪬સ¼"/>
          <p:cNvPicPr/>
          <p:nvPr/>
        </p:nvPicPr>
        <p:blipFill>
          <a:blip r:embed="rId3" cstate="print"/>
          <a:srcRect/>
          <a:stretch>
            <a:fillRect/>
          </a:stretch>
        </p:blipFill>
        <p:spPr bwMode="auto">
          <a:xfrm>
            <a:off x="3923928" y="1484784"/>
            <a:ext cx="4752528" cy="252028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自行練習其他圖卡的置換（</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32</a:t>
            </a:fld>
            <a:endParaRPr lang="zh-TW" altLang="en-US"/>
          </a:p>
        </p:txBody>
      </p:sp>
      <p:sp>
        <p:nvSpPr>
          <p:cNvPr id="4" name="內容版面配置區 3"/>
          <p:cNvSpPr>
            <a:spLocks noGrp="1"/>
          </p:cNvSpPr>
          <p:nvPr>
            <p:ph sz="quarter" idx="1"/>
          </p:nvPr>
        </p:nvSpPr>
        <p:spPr>
          <a:xfrm>
            <a:off x="301752" y="1527048"/>
            <a:ext cx="5350368" cy="2478016"/>
          </a:xfrm>
        </p:spPr>
        <p:txBody>
          <a:bodyPr/>
          <a:lstStyle/>
          <a:p>
            <a:r>
              <a:rPr lang="zh-TW" altLang="en-US" dirty="0" smtClean="0"/>
              <a:t>請自行練習其他圖卡的置換</a:t>
            </a:r>
            <a:r>
              <a:rPr lang="zh-TW" altLang="en-US" dirty="0" smtClean="0"/>
              <a:t>。</a:t>
            </a:r>
            <a:endParaRPr lang="en-US" altLang="zh-TW" dirty="0" smtClean="0"/>
          </a:p>
          <a:p>
            <a:r>
              <a:rPr lang="zh-TW" altLang="en-US" dirty="0" smtClean="0"/>
              <a:t>左圖</a:t>
            </a:r>
            <a:r>
              <a:rPr lang="zh-TW" altLang="en-US" dirty="0" smtClean="0"/>
              <a:t>為置換的圖卡</a:t>
            </a:r>
            <a:r>
              <a:rPr lang="zh-TW" altLang="en-US" dirty="0" smtClean="0"/>
              <a:t>，右圖</a:t>
            </a:r>
            <a:r>
              <a:rPr lang="zh-TW" altLang="en-US" dirty="0" smtClean="0"/>
              <a:t>為在置換的圖卡上顯示３</a:t>
            </a:r>
            <a:r>
              <a:rPr lang="en-US" altLang="zh-TW" dirty="0" smtClean="0"/>
              <a:t>D</a:t>
            </a:r>
            <a:r>
              <a:rPr lang="zh-TW" altLang="en-US" dirty="0" smtClean="0"/>
              <a:t>模組。</a:t>
            </a:r>
          </a:p>
          <a:p>
            <a:endParaRPr lang="zh-TW" altLang="en-US" dirty="0"/>
          </a:p>
        </p:txBody>
      </p:sp>
      <p:pic>
        <p:nvPicPr>
          <p:cNvPr id="5" name="圖片 4" descr="2011-11-16 6.jpg"/>
          <p:cNvPicPr>
            <a:picLocks noChangeAspect="1"/>
          </p:cNvPicPr>
          <p:nvPr/>
        </p:nvPicPr>
        <p:blipFill>
          <a:blip r:embed="rId2" cstate="print"/>
          <a:stretch>
            <a:fillRect/>
          </a:stretch>
        </p:blipFill>
        <p:spPr>
          <a:xfrm>
            <a:off x="539552" y="3152204"/>
            <a:ext cx="3665253" cy="3157116"/>
          </a:xfrm>
          <a:prstGeom prst="rect">
            <a:avLst/>
          </a:prstGeom>
        </p:spPr>
      </p:pic>
      <p:pic>
        <p:nvPicPr>
          <p:cNvPr id="7" name="圖片 6" descr="2011-11-16 7.jpg"/>
          <p:cNvPicPr>
            <a:picLocks noChangeAspect="1"/>
          </p:cNvPicPr>
          <p:nvPr/>
        </p:nvPicPr>
        <p:blipFill>
          <a:blip r:embed="rId3" cstate="print"/>
          <a:stretch>
            <a:fillRect/>
          </a:stretch>
        </p:blipFill>
        <p:spPr>
          <a:xfrm>
            <a:off x="5626382" y="1484784"/>
            <a:ext cx="3295890" cy="52565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自行練習其他圖卡的置換（</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33</a:t>
            </a:fld>
            <a:endParaRPr lang="zh-TW" altLang="en-US"/>
          </a:p>
        </p:txBody>
      </p:sp>
      <p:sp>
        <p:nvSpPr>
          <p:cNvPr id="4" name="內容版面配置區 3"/>
          <p:cNvSpPr>
            <a:spLocks noGrp="1"/>
          </p:cNvSpPr>
          <p:nvPr>
            <p:ph sz="quarter" idx="1"/>
          </p:nvPr>
        </p:nvSpPr>
        <p:spPr>
          <a:xfrm>
            <a:off x="301752" y="1527048"/>
            <a:ext cx="4990328" cy="2694040"/>
          </a:xfrm>
        </p:spPr>
        <p:txBody>
          <a:bodyPr/>
          <a:lstStyle/>
          <a:p>
            <a:r>
              <a:rPr lang="zh-TW" altLang="en-US" dirty="0" smtClean="0"/>
              <a:t>請自行練習其他圖卡的置換</a:t>
            </a:r>
            <a:r>
              <a:rPr lang="zh-TW" altLang="en-US" dirty="0" smtClean="0"/>
              <a:t>。</a:t>
            </a:r>
            <a:endParaRPr lang="en-US" altLang="zh-TW" dirty="0" smtClean="0"/>
          </a:p>
          <a:p>
            <a:r>
              <a:rPr lang="zh-TW" altLang="en-US" dirty="0" smtClean="0"/>
              <a:t>左圖為置換的圖卡</a:t>
            </a:r>
            <a:r>
              <a:rPr lang="zh-TW" altLang="en-US" dirty="0" smtClean="0"/>
              <a:t>，右圖</a:t>
            </a:r>
            <a:r>
              <a:rPr lang="zh-TW" altLang="en-US" dirty="0" smtClean="0"/>
              <a:t>為在置換的圖卡上顯示３</a:t>
            </a:r>
            <a:r>
              <a:rPr lang="en-US" altLang="zh-TW" dirty="0" smtClean="0"/>
              <a:t>D</a:t>
            </a:r>
            <a:r>
              <a:rPr lang="zh-TW" altLang="en-US" dirty="0" smtClean="0"/>
              <a:t>模組。</a:t>
            </a:r>
          </a:p>
          <a:p>
            <a:endParaRPr lang="zh-TW" altLang="en-US" dirty="0" smtClean="0"/>
          </a:p>
          <a:p>
            <a:endParaRPr lang="zh-TW" altLang="en-US" dirty="0"/>
          </a:p>
        </p:txBody>
      </p:sp>
      <p:pic>
        <p:nvPicPr>
          <p:cNvPr id="5" name="圖片 4" descr="2011-11-16 8.jpg"/>
          <p:cNvPicPr>
            <a:picLocks noChangeAspect="1"/>
          </p:cNvPicPr>
          <p:nvPr/>
        </p:nvPicPr>
        <p:blipFill>
          <a:blip r:embed="rId2" cstate="print"/>
          <a:stretch>
            <a:fillRect/>
          </a:stretch>
        </p:blipFill>
        <p:spPr>
          <a:xfrm>
            <a:off x="683568" y="2996952"/>
            <a:ext cx="4176464" cy="3749048"/>
          </a:xfrm>
          <a:prstGeom prst="rect">
            <a:avLst/>
          </a:prstGeom>
        </p:spPr>
      </p:pic>
      <p:pic>
        <p:nvPicPr>
          <p:cNvPr id="6" name="圖片 5" descr="2011-11-16 11.jpg"/>
          <p:cNvPicPr>
            <a:picLocks noChangeAspect="1"/>
          </p:cNvPicPr>
          <p:nvPr/>
        </p:nvPicPr>
        <p:blipFill>
          <a:blip r:embed="rId3" cstate="print"/>
          <a:stretch>
            <a:fillRect/>
          </a:stretch>
        </p:blipFill>
        <p:spPr>
          <a:xfrm>
            <a:off x="5294355" y="1360311"/>
            <a:ext cx="3427146" cy="53810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自行練習其他圖卡的置換（</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34</a:t>
            </a:fld>
            <a:endParaRPr lang="zh-TW" altLang="en-US"/>
          </a:p>
        </p:txBody>
      </p:sp>
      <p:sp>
        <p:nvSpPr>
          <p:cNvPr id="4" name="內容版面配置區 3"/>
          <p:cNvSpPr>
            <a:spLocks noGrp="1"/>
          </p:cNvSpPr>
          <p:nvPr>
            <p:ph sz="quarter" idx="1"/>
          </p:nvPr>
        </p:nvSpPr>
        <p:spPr>
          <a:xfrm>
            <a:off x="301752" y="1527048"/>
            <a:ext cx="5278360" cy="2694040"/>
          </a:xfrm>
        </p:spPr>
        <p:txBody>
          <a:bodyPr/>
          <a:lstStyle/>
          <a:p>
            <a:r>
              <a:rPr lang="zh-TW" altLang="en-US" dirty="0" smtClean="0"/>
              <a:t>請自行練習其他圖卡的置換</a:t>
            </a:r>
            <a:r>
              <a:rPr lang="zh-TW" altLang="en-US" dirty="0" smtClean="0"/>
              <a:t>。</a:t>
            </a:r>
            <a:endParaRPr lang="en-US" altLang="zh-TW" dirty="0" smtClean="0"/>
          </a:p>
          <a:p>
            <a:r>
              <a:rPr lang="zh-TW" altLang="en-US" dirty="0" smtClean="0"/>
              <a:t>左圖為置換的圖卡</a:t>
            </a:r>
            <a:r>
              <a:rPr lang="zh-TW" altLang="en-US" dirty="0" smtClean="0"/>
              <a:t>，右圖</a:t>
            </a:r>
            <a:r>
              <a:rPr lang="zh-TW" altLang="en-US" dirty="0" smtClean="0"/>
              <a:t>為在置換的圖卡上顯示３</a:t>
            </a:r>
            <a:r>
              <a:rPr lang="en-US" altLang="zh-TW" dirty="0" smtClean="0"/>
              <a:t>D</a:t>
            </a:r>
            <a:r>
              <a:rPr lang="zh-TW" altLang="en-US" dirty="0" smtClean="0"/>
              <a:t>模組。</a:t>
            </a:r>
          </a:p>
          <a:p>
            <a:endParaRPr lang="zh-TW" altLang="en-US" dirty="0" smtClean="0"/>
          </a:p>
          <a:p>
            <a:endParaRPr lang="zh-TW" altLang="en-US" dirty="0"/>
          </a:p>
        </p:txBody>
      </p:sp>
      <p:pic>
        <p:nvPicPr>
          <p:cNvPr id="5" name="圖片 4" descr="2011-11-16 12.jpg"/>
          <p:cNvPicPr>
            <a:picLocks noChangeAspect="1"/>
          </p:cNvPicPr>
          <p:nvPr/>
        </p:nvPicPr>
        <p:blipFill>
          <a:blip r:embed="rId2" cstate="print"/>
          <a:stretch>
            <a:fillRect/>
          </a:stretch>
        </p:blipFill>
        <p:spPr>
          <a:xfrm>
            <a:off x="467544" y="3173040"/>
            <a:ext cx="4657816" cy="3208288"/>
          </a:xfrm>
          <a:prstGeom prst="rect">
            <a:avLst/>
          </a:prstGeom>
        </p:spPr>
      </p:pic>
      <p:pic>
        <p:nvPicPr>
          <p:cNvPr id="6" name="圖片 5" descr="2011-11-16 13.jpg"/>
          <p:cNvPicPr>
            <a:picLocks noChangeAspect="1"/>
          </p:cNvPicPr>
          <p:nvPr/>
        </p:nvPicPr>
        <p:blipFill>
          <a:blip r:embed="rId3" cstate="print"/>
          <a:stretch>
            <a:fillRect/>
          </a:stretch>
        </p:blipFill>
        <p:spPr>
          <a:xfrm>
            <a:off x="5580112" y="1412776"/>
            <a:ext cx="3335288" cy="526624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自行練習其他圖卡的置換（</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35</a:t>
            </a:fld>
            <a:endParaRPr lang="zh-TW" altLang="en-US"/>
          </a:p>
        </p:txBody>
      </p:sp>
      <p:pic>
        <p:nvPicPr>
          <p:cNvPr id="6" name="內容版面配置區 5" descr="2011-11-16 56.jpg"/>
          <p:cNvPicPr>
            <a:picLocks noGrp="1" noChangeAspect="1"/>
          </p:cNvPicPr>
          <p:nvPr>
            <p:ph sz="quarter" idx="1"/>
          </p:nvPr>
        </p:nvPicPr>
        <p:blipFill>
          <a:blip r:embed="rId2" cstate="print"/>
          <a:stretch>
            <a:fillRect/>
          </a:stretch>
        </p:blipFill>
        <p:spPr>
          <a:xfrm>
            <a:off x="5220072" y="3522853"/>
            <a:ext cx="3558204" cy="3290522"/>
          </a:xfrm>
        </p:spPr>
      </p:pic>
      <p:sp>
        <p:nvSpPr>
          <p:cNvPr id="7" name="內容版面配置區 3"/>
          <p:cNvSpPr txBox="1">
            <a:spLocks/>
          </p:cNvSpPr>
          <p:nvPr/>
        </p:nvSpPr>
        <p:spPr>
          <a:xfrm>
            <a:off x="301752" y="1527048"/>
            <a:ext cx="8503920" cy="2117976"/>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若有安裝</a:t>
            </a:r>
            <a:r>
              <a:rPr lang="zh-TW" altLang="en-US" sz="2700" dirty="0" smtClean="0"/>
              <a:t>其他擴增實境套件，</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亦可嘗試將其圖卡置換看看。看看在實際操作上有無問題。與其他軟體在置換圖卡上有何不同</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1"/>
              </a:buClr>
              <a:buSzPct val="85000"/>
              <a:buFont typeface="Wingdings 2"/>
              <a:buChar char=""/>
              <a:defRPr/>
            </a:pP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下面左圖所示為原圖卡所呈現的３</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D</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模組。下面右圖為被置換過的圖卡呈現</a:t>
            </a:r>
            <a:r>
              <a:rPr lang="zh-TW" altLang="en-US" sz="2700" dirty="0" smtClean="0"/>
              <a:t>原來的３</a:t>
            </a:r>
            <a:r>
              <a:rPr lang="en-US" altLang="zh-TW" sz="2700" dirty="0" smtClean="0"/>
              <a:t>D</a:t>
            </a:r>
            <a:r>
              <a:rPr lang="zh-TW" altLang="en-US" sz="2700" dirty="0" smtClean="0"/>
              <a:t>模組。</a:t>
            </a:r>
            <a:endParaRPr kumimoji="0" lang="zh-TW" altLang="en-US"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zh-TW" alt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圖片 7" descr="2011-11-16 51.jpg"/>
          <p:cNvPicPr>
            <a:picLocks noChangeAspect="1"/>
          </p:cNvPicPr>
          <p:nvPr/>
        </p:nvPicPr>
        <p:blipFill>
          <a:blip r:embed="rId3" cstate="print"/>
          <a:stretch>
            <a:fillRect/>
          </a:stretch>
        </p:blipFill>
        <p:spPr>
          <a:xfrm>
            <a:off x="314700" y="3757524"/>
            <a:ext cx="4041276" cy="291183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預期結果</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36</a:t>
            </a:fld>
            <a:endParaRPr lang="zh-TW" altLang="en-US"/>
          </a:p>
        </p:txBody>
      </p:sp>
      <p:sp>
        <p:nvSpPr>
          <p:cNvPr id="4" name="內容版面配置區 3"/>
          <p:cNvSpPr>
            <a:spLocks noGrp="1"/>
          </p:cNvSpPr>
          <p:nvPr>
            <p:ph sz="quarter" idx="1"/>
          </p:nvPr>
        </p:nvSpPr>
        <p:spPr/>
        <p:txBody>
          <a:bodyPr/>
          <a:lstStyle/>
          <a:p>
            <a:r>
              <a:rPr lang="zh-TW" altLang="zh-TW" sz="2400" dirty="0" smtClean="0"/>
              <a:t>促使同學在專題製作前有一定的擴充實境概念</a:t>
            </a:r>
            <a:r>
              <a:rPr lang="zh-TW" altLang="en-US" sz="2400" dirty="0" smtClean="0"/>
              <a:t>。</a:t>
            </a:r>
            <a:endParaRPr lang="en-US" altLang="zh-TW" sz="2400" dirty="0" smtClean="0"/>
          </a:p>
          <a:p>
            <a:r>
              <a:rPr lang="zh-TW" altLang="zh-TW" sz="2400" dirty="0" smtClean="0"/>
              <a:t>增加學生撰寫擴充實境的程式能力</a:t>
            </a:r>
            <a:r>
              <a:rPr lang="zh-TW" altLang="en-US" sz="2400" dirty="0" smtClean="0"/>
              <a:t>。</a:t>
            </a:r>
            <a:endParaRPr lang="en-US" altLang="zh-TW" sz="2400" dirty="0" smtClean="0"/>
          </a:p>
          <a:p>
            <a:r>
              <a:rPr lang="zh-TW" altLang="zh-TW" sz="2400" dirty="0" smtClean="0"/>
              <a:t>讓同學清楚知道，擴充實境與行動裝置知連結方式</a:t>
            </a:r>
            <a:r>
              <a:rPr lang="zh-TW" altLang="en-US" sz="2400" dirty="0" smtClean="0"/>
              <a:t>。</a:t>
            </a:r>
            <a:endParaRPr lang="zh-TW" altLang="zh-TW" sz="2400" dirty="0" smtClean="0"/>
          </a:p>
          <a:p>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問題與討論</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37</a:t>
            </a:fld>
            <a:endParaRPr lang="zh-TW" altLang="en-US"/>
          </a:p>
        </p:txBody>
      </p:sp>
      <p:sp>
        <p:nvSpPr>
          <p:cNvPr id="4" name="內容版面配置區 3"/>
          <p:cNvSpPr>
            <a:spLocks noGrp="1"/>
          </p:cNvSpPr>
          <p:nvPr>
            <p:ph sz="quarter" idx="1"/>
          </p:nvPr>
        </p:nvSpPr>
        <p:spPr/>
        <p:txBody>
          <a:bodyPr/>
          <a:lstStyle/>
          <a:p>
            <a:r>
              <a:rPr lang="zh-TW" altLang="zh-TW" sz="2400" dirty="0" smtClean="0"/>
              <a:t>問題一</a:t>
            </a:r>
            <a:r>
              <a:rPr lang="en-US" altLang="zh-TW" sz="2400" dirty="0" smtClean="0"/>
              <a:t> : AR</a:t>
            </a:r>
            <a:r>
              <a:rPr lang="zh-TW" altLang="zh-TW" sz="2400" dirty="0" smtClean="0"/>
              <a:t>相關技術與影像處理的關連</a:t>
            </a:r>
            <a:r>
              <a:rPr lang="zh-TW" altLang="en-US" sz="2400" dirty="0" smtClean="0"/>
              <a:t>。</a:t>
            </a:r>
            <a:endParaRPr lang="en-US" altLang="zh-TW" sz="2400" dirty="0" smtClean="0"/>
          </a:p>
          <a:p>
            <a:r>
              <a:rPr lang="zh-TW" altLang="zh-TW" sz="2400" dirty="0" smtClean="0"/>
              <a:t>問題二</a:t>
            </a:r>
            <a:r>
              <a:rPr lang="en-US" altLang="zh-TW" sz="2400" dirty="0" smtClean="0"/>
              <a:t> : AR</a:t>
            </a:r>
            <a:r>
              <a:rPr lang="zh-TW" altLang="zh-TW" sz="2400" dirty="0" smtClean="0"/>
              <a:t>可應用的相關領域</a:t>
            </a:r>
            <a:r>
              <a:rPr lang="zh-TW" altLang="en-US" sz="2400" dirty="0" smtClean="0"/>
              <a:t>。</a:t>
            </a:r>
            <a:endParaRPr lang="en-US" altLang="zh-TW" sz="2400" dirty="0" smtClean="0"/>
          </a:p>
          <a:p>
            <a:r>
              <a:rPr lang="zh-TW" altLang="zh-TW" sz="2400" dirty="0" smtClean="0"/>
              <a:t>問題三</a:t>
            </a:r>
            <a:r>
              <a:rPr lang="en-US" altLang="zh-TW" sz="2400" dirty="0" smtClean="0"/>
              <a:t> : AR</a:t>
            </a:r>
            <a:r>
              <a:rPr lang="zh-TW" altLang="zh-TW" sz="2400" dirty="0" smtClean="0"/>
              <a:t>與智慧型行動裝置的未來發展趨勢</a:t>
            </a:r>
            <a:r>
              <a:rPr lang="zh-TW" altLang="en-US" sz="2400" dirty="0" smtClean="0"/>
              <a:t>。</a:t>
            </a:r>
            <a:endParaRPr lang="zh-TW" altLang="zh-TW" sz="2400" dirty="0" smtClean="0"/>
          </a:p>
          <a:p>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38</a:t>
            </a:fld>
            <a:endParaRPr lang="zh-TW" altLang="en-US"/>
          </a:p>
        </p:txBody>
      </p:sp>
      <p:sp>
        <p:nvSpPr>
          <p:cNvPr id="4" name="內容版面配置區 3"/>
          <p:cNvSpPr>
            <a:spLocks noGrp="1"/>
          </p:cNvSpPr>
          <p:nvPr>
            <p:ph sz="quarter" idx="1"/>
          </p:nvPr>
        </p:nvSpPr>
        <p:spPr>
          <a:xfrm>
            <a:off x="301752" y="3927304"/>
            <a:ext cx="8503920" cy="2598040"/>
          </a:xfrm>
        </p:spPr>
        <p:txBody>
          <a:bodyPr>
            <a:normAutofit lnSpcReduction="10000"/>
          </a:bodyPr>
          <a:lstStyle/>
          <a:p>
            <a:pPr lvl="0"/>
            <a:r>
              <a:rPr lang="zh-TW" altLang="zh-TW" dirty="0" smtClean="0"/>
              <a:t>使用２Ｄ繪圖軟體（如：小畫家、Adobe Illustrator、或Microsoft Visio ）製作圖卡。</a:t>
            </a:r>
          </a:p>
          <a:p>
            <a:pPr lvl="0"/>
            <a:r>
              <a:rPr lang="zh-TW" altLang="en-US" sz="2800" dirty="0" smtClean="0"/>
              <a:t>使用</a:t>
            </a:r>
            <a:r>
              <a:rPr lang="en-US" altLang="zh-TW" sz="2800" dirty="0" err="1" smtClean="0"/>
              <a:t>ARToolKit</a:t>
            </a:r>
            <a:r>
              <a:rPr lang="zh-TW" altLang="zh-TW" sz="2800" dirty="0" smtClean="0"/>
              <a:t>資料夾中</a:t>
            </a:r>
            <a:r>
              <a:rPr lang="zh-TW" altLang="en-US" sz="2800" dirty="0" smtClean="0"/>
              <a:t>的</a:t>
            </a:r>
            <a:r>
              <a:rPr lang="en-US" altLang="zh-TW" sz="2800" dirty="0" smtClean="0"/>
              <a:t>mk_patt.exe</a:t>
            </a:r>
            <a:r>
              <a:rPr lang="zh-TW" altLang="en-US" sz="2800" dirty="0" smtClean="0"/>
              <a:t>來</a:t>
            </a:r>
            <a:r>
              <a:rPr lang="zh-TW" altLang="zh-TW" sz="2800" dirty="0" smtClean="0"/>
              <a:t>拍攝</a:t>
            </a:r>
            <a:r>
              <a:rPr lang="zh-TW" altLang="en-US" sz="2800" dirty="0" smtClean="0"/>
              <a:t>圖卡，產生圖卡的特徵檔。</a:t>
            </a:r>
            <a:endParaRPr lang="zh-TW" altLang="zh-TW" dirty="0" smtClean="0"/>
          </a:p>
          <a:p>
            <a:pPr lvl="0"/>
            <a:r>
              <a:rPr lang="en-US" altLang="zh-TW" sz="2400" dirty="0" err="1" smtClean="0"/>
              <a:t>ARToolKit</a:t>
            </a:r>
            <a:r>
              <a:rPr lang="zh-TW" altLang="en-US" sz="2400" dirty="0" smtClean="0"/>
              <a:t>的</a:t>
            </a:r>
            <a:r>
              <a:rPr lang="zh-TW" altLang="zh-TW" dirty="0" smtClean="0"/>
              <a:t>圖卡除了外框是固定的外，中間內容的圖樣可自行自義各種形狀。</a:t>
            </a:r>
          </a:p>
        </p:txBody>
      </p:sp>
      <p:grpSp>
        <p:nvGrpSpPr>
          <p:cNvPr id="5" name="群組 4"/>
          <p:cNvGrpSpPr/>
          <p:nvPr/>
        </p:nvGrpSpPr>
        <p:grpSpPr>
          <a:xfrm>
            <a:off x="755576" y="1988840"/>
            <a:ext cx="7250948" cy="1800200"/>
            <a:chOff x="539552" y="2636912"/>
            <a:chExt cx="7250948" cy="2376264"/>
          </a:xfrm>
        </p:grpSpPr>
        <p:cxnSp>
          <p:nvCxnSpPr>
            <p:cNvPr id="6" name="圖案 5"/>
            <p:cNvCxnSpPr>
              <a:stCxn id="11" idx="3"/>
              <a:endCxn id="12" idx="1"/>
            </p:cNvCxnSpPr>
            <p:nvPr/>
          </p:nvCxnSpPr>
          <p:spPr>
            <a:xfrm flipH="1">
              <a:off x="1569524" y="3068960"/>
              <a:ext cx="6220976" cy="1512168"/>
            </a:xfrm>
            <a:prstGeom prst="bentConnector5">
              <a:avLst>
                <a:gd name="adj1" fmla="val -3675"/>
                <a:gd name="adj2" fmla="val 50000"/>
                <a:gd name="adj3" fmla="val 103675"/>
              </a:avLst>
            </a:prstGeom>
            <a:ln w="31750">
              <a:tailEnd type="arrow"/>
            </a:ln>
          </p:spPr>
          <p:style>
            <a:lnRef idx="1">
              <a:schemeClr val="accent6"/>
            </a:lnRef>
            <a:fillRef idx="2">
              <a:schemeClr val="accent6"/>
            </a:fillRef>
            <a:effectRef idx="1">
              <a:schemeClr val="accent6"/>
            </a:effectRef>
            <a:fontRef idx="minor">
              <a:schemeClr val="dk1"/>
            </a:fontRef>
          </p:style>
        </p:cxnSp>
        <p:cxnSp>
          <p:nvCxnSpPr>
            <p:cNvPr id="7" name="直線單箭頭接點 6"/>
            <p:cNvCxnSpPr>
              <a:stCxn id="8" idx="3"/>
              <a:endCxn id="9" idx="1"/>
            </p:cNvCxnSpPr>
            <p:nvPr/>
          </p:nvCxnSpPr>
          <p:spPr>
            <a:xfrm>
              <a:off x="2461908" y="3068960"/>
              <a:ext cx="669932" cy="0"/>
            </a:xfrm>
            <a:prstGeom prst="straightConnector1">
              <a:avLst/>
            </a:prstGeom>
            <a:ln w="31750">
              <a:tailEnd type="arrow"/>
            </a:ln>
          </p:spPr>
          <p:style>
            <a:lnRef idx="1">
              <a:schemeClr val="accent6"/>
            </a:lnRef>
            <a:fillRef idx="2">
              <a:schemeClr val="accent6"/>
            </a:fillRef>
            <a:effectRef idx="1">
              <a:schemeClr val="accent6"/>
            </a:effectRef>
            <a:fontRef idx="minor">
              <a:schemeClr val="dk1"/>
            </a:fontRef>
          </p:style>
        </p:cxnSp>
        <p:sp>
          <p:nvSpPr>
            <p:cNvPr id="8" name="圓角矩形 7"/>
            <p:cNvSpPr/>
            <p:nvPr/>
          </p:nvSpPr>
          <p:spPr>
            <a:xfrm>
              <a:off x="539552"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圖卡製作</a:t>
              </a:r>
            </a:p>
          </p:txBody>
        </p:sp>
        <p:sp>
          <p:nvSpPr>
            <p:cNvPr id="9" name="圓角矩形 8"/>
            <p:cNvSpPr/>
            <p:nvPr/>
          </p:nvSpPr>
          <p:spPr>
            <a:xfrm>
              <a:off x="3131840"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產生圖卡特徵檔</a:t>
              </a:r>
            </a:p>
          </p:txBody>
        </p:sp>
        <p:cxnSp>
          <p:nvCxnSpPr>
            <p:cNvPr id="10" name="直線單箭頭接點 9"/>
            <p:cNvCxnSpPr>
              <a:stCxn id="9" idx="3"/>
              <a:endCxn id="11" idx="1"/>
            </p:cNvCxnSpPr>
            <p:nvPr/>
          </p:nvCxnSpPr>
          <p:spPr>
            <a:xfrm>
              <a:off x="5054196" y="3068960"/>
              <a:ext cx="813948" cy="0"/>
            </a:xfrm>
            <a:prstGeom prst="straightConnector1">
              <a:avLst/>
            </a:prstGeom>
            <a:ln w="31750">
              <a:tailEnd type="arrow"/>
            </a:ln>
          </p:spPr>
          <p:style>
            <a:lnRef idx="1">
              <a:schemeClr val="accent6"/>
            </a:lnRef>
            <a:fillRef idx="2">
              <a:schemeClr val="accent6"/>
            </a:fillRef>
            <a:effectRef idx="1">
              <a:schemeClr val="accent6"/>
            </a:effectRef>
            <a:fontRef idx="minor">
              <a:schemeClr val="dk1"/>
            </a:fontRef>
          </p:style>
        </p:cxnSp>
        <p:sp>
          <p:nvSpPr>
            <p:cNvPr id="11" name="圓角矩形 10"/>
            <p:cNvSpPr/>
            <p:nvPr/>
          </p:nvSpPr>
          <p:spPr>
            <a:xfrm>
              <a:off x="5868144"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設定連結成自訂圖</a:t>
              </a:r>
              <a:r>
                <a:rPr lang="zh-TW" altLang="zh-TW" dirty="0" smtClean="0">
                  <a:solidFill>
                    <a:schemeClr val="tx1"/>
                  </a:solidFill>
                </a:rPr>
                <a:t>卡</a:t>
              </a:r>
              <a:endParaRPr lang="zh-TW" altLang="en-US" dirty="0">
                <a:solidFill>
                  <a:schemeClr val="tx1"/>
                </a:solidFill>
              </a:endParaRPr>
            </a:p>
          </p:txBody>
        </p:sp>
        <p:sp>
          <p:nvSpPr>
            <p:cNvPr id="12" name="圓角矩形 11"/>
            <p:cNvSpPr/>
            <p:nvPr/>
          </p:nvSpPr>
          <p:spPr>
            <a:xfrm>
              <a:off x="1569524" y="4149080"/>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solidFill>
                    <a:schemeClr val="tx1"/>
                  </a:solidFill>
                </a:rPr>
                <a:t>設定連</a:t>
              </a:r>
              <a:r>
                <a:rPr lang="zh-TW" altLang="en-US" dirty="0" smtClean="0">
                  <a:solidFill>
                    <a:schemeClr val="tx1"/>
                  </a:solidFill>
                </a:rPr>
                <a:t>結３Ｄ</a:t>
              </a:r>
              <a:r>
                <a:rPr lang="zh-TW" altLang="zh-TW" dirty="0" smtClean="0">
                  <a:solidFill>
                    <a:schemeClr val="tx1"/>
                  </a:solidFill>
                </a:rPr>
                <a:t>模型</a:t>
              </a:r>
              <a:endParaRPr lang="zh-TW" altLang="en-US" dirty="0">
                <a:solidFill>
                  <a:schemeClr val="tx1"/>
                </a:solidFill>
              </a:endParaRPr>
            </a:p>
          </p:txBody>
        </p:sp>
        <p:cxnSp>
          <p:nvCxnSpPr>
            <p:cNvPr id="13" name="直線單箭頭接點 12"/>
            <p:cNvCxnSpPr>
              <a:stCxn id="12" idx="3"/>
              <a:endCxn id="14" idx="1"/>
            </p:cNvCxnSpPr>
            <p:nvPr/>
          </p:nvCxnSpPr>
          <p:spPr>
            <a:xfrm>
              <a:off x="3491880" y="4581128"/>
              <a:ext cx="1029972" cy="0"/>
            </a:xfrm>
            <a:prstGeom prst="straightConnector1">
              <a:avLst/>
            </a:prstGeom>
            <a:ln w="31750">
              <a:tailEnd type="arrow"/>
            </a:ln>
          </p:spPr>
          <p:style>
            <a:lnRef idx="1">
              <a:schemeClr val="accent6"/>
            </a:lnRef>
            <a:fillRef idx="2">
              <a:schemeClr val="accent6"/>
            </a:fillRef>
            <a:effectRef idx="1">
              <a:schemeClr val="accent6"/>
            </a:effectRef>
            <a:fontRef idx="minor">
              <a:schemeClr val="dk1"/>
            </a:fontRef>
          </p:style>
        </p:cxnSp>
        <p:sp>
          <p:nvSpPr>
            <p:cNvPr id="14" name="圓角矩形 13"/>
            <p:cNvSpPr/>
            <p:nvPr/>
          </p:nvSpPr>
          <p:spPr>
            <a:xfrm>
              <a:off x="4521852" y="4149080"/>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５</a:t>
              </a:r>
              <a:r>
                <a:rPr lang="en-US" altLang="zh-TW" dirty="0" smtClean="0">
                  <a:solidFill>
                    <a:schemeClr val="tx1"/>
                  </a:solidFill>
                </a:rPr>
                <a:t>.</a:t>
              </a:r>
              <a:r>
                <a:rPr lang="zh-TW" altLang="zh-TW" dirty="0" smtClean="0">
                  <a:solidFill>
                    <a:schemeClr val="tx1"/>
                  </a:solidFill>
                </a:rPr>
                <a:t>將</a:t>
              </a:r>
              <a:r>
                <a:rPr lang="zh-TW" altLang="en-US" dirty="0" smtClean="0">
                  <a:solidFill>
                    <a:schemeClr val="tx1"/>
                  </a:solidFill>
                </a:rPr>
                <a:t>３Ｄ</a:t>
              </a:r>
              <a:r>
                <a:rPr lang="zh-TW" altLang="zh-TW" dirty="0" smtClean="0">
                  <a:solidFill>
                    <a:schemeClr val="tx1"/>
                  </a:solidFill>
                </a:rPr>
                <a:t>模型</a:t>
              </a:r>
              <a:r>
                <a:rPr lang="zh-TW" altLang="en-US" dirty="0" smtClean="0">
                  <a:solidFill>
                    <a:schemeClr val="tx1"/>
                  </a:solidFill>
                </a:rPr>
                <a:t>顯示於實境中</a:t>
              </a:r>
              <a:endParaRPr lang="zh-TW" altLang="en-US" dirty="0">
                <a:solidFill>
                  <a:schemeClr val="tx1"/>
                </a:solidFill>
              </a:endParaRPr>
            </a:p>
          </p:txBody>
        </p:sp>
      </p:grpSp>
      <p:sp>
        <p:nvSpPr>
          <p:cNvPr id="16" name="內容版面配置區 3"/>
          <p:cNvSpPr txBox="1">
            <a:spLocks/>
          </p:cNvSpPr>
          <p:nvPr/>
        </p:nvSpPr>
        <p:spPr>
          <a:xfrm>
            <a:off x="323528" y="1484784"/>
            <a:ext cx="8503920" cy="57606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「實驗操作４</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１」的實驗步驟流程圖如下：</a:t>
            </a:r>
            <a:endParaRPr kumimoji="0" lang="zh-TW" altLang="zh-TW"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39</a:t>
            </a:fld>
            <a:endParaRPr lang="zh-TW" altLang="en-US"/>
          </a:p>
        </p:txBody>
      </p:sp>
      <p:sp>
        <p:nvSpPr>
          <p:cNvPr id="4" name="內容版面配置區 3"/>
          <p:cNvSpPr>
            <a:spLocks noGrp="1"/>
          </p:cNvSpPr>
          <p:nvPr>
            <p:ph sz="quarter" idx="1"/>
          </p:nvPr>
        </p:nvSpPr>
        <p:spPr/>
        <p:txBody>
          <a:bodyPr>
            <a:normAutofit fontScale="85000" lnSpcReduction="10000"/>
          </a:bodyPr>
          <a:lstStyle/>
          <a:p>
            <a:pPr lvl="0"/>
            <a:r>
              <a:rPr lang="zh-TW" altLang="zh-TW" dirty="0" smtClean="0"/>
              <a:t>使用Adobe Illustrator製作圖卡時，為了避免有些電腦沒有安裝此種字型的狀況發生，所以在轉存為PDF檔之前必需先將文字轉換為不能修改的圖形物件。</a:t>
            </a:r>
          </a:p>
          <a:p>
            <a:pPr lvl="0"/>
            <a:r>
              <a:rPr lang="zh-TW" altLang="zh-TW" dirty="0" smtClean="0"/>
              <a:t>使用Adobe Illustrator製作圖卡並要儲存圖卡檔的時候不要忘了選擇「保留 Illustrator編輯能力」，以便日後可以再使用。</a:t>
            </a:r>
          </a:p>
          <a:p>
            <a:pPr lvl="0"/>
            <a:r>
              <a:rPr lang="zh-TW" altLang="zh-TW" dirty="0" smtClean="0"/>
              <a:t>若要使用「３DS Max」軟體來匯出「.X」檔，需要使用相關的外掛程式匯出（如：「Pandasoft Plug-in」）。</a:t>
            </a:r>
            <a:endParaRPr lang="en-US" altLang="zh-TW" dirty="0" smtClean="0"/>
          </a:p>
          <a:p>
            <a:r>
              <a:rPr lang="zh-TW" altLang="en-US" sz="2800" dirty="0" smtClean="0">
                <a:latin typeface="Arial Black" pitchFamily="34" charset="0"/>
              </a:rPr>
              <a:t>若要使用</a:t>
            </a:r>
            <a:r>
              <a:rPr lang="zh-TW" altLang="en-US" dirty="0" smtClean="0"/>
              <a:t>「</a:t>
            </a:r>
            <a:r>
              <a:rPr lang="en-US" altLang="zh-TW" dirty="0" smtClean="0"/>
              <a:t> Blender </a:t>
            </a:r>
            <a:r>
              <a:rPr lang="zh-TW" altLang="en-US" sz="2800" dirty="0" smtClean="0">
                <a:latin typeface="Arial Black" pitchFamily="34" charset="0"/>
              </a:rPr>
              <a:t>」 軟體來匯出「</a:t>
            </a:r>
            <a:r>
              <a:rPr lang="en-US" altLang="zh-TW" dirty="0" smtClean="0"/>
              <a:t>.X</a:t>
            </a:r>
            <a:r>
              <a:rPr lang="zh-TW" altLang="en-US" sz="2800" dirty="0" smtClean="0">
                <a:latin typeface="Arial Black" pitchFamily="34" charset="0"/>
              </a:rPr>
              <a:t>」檔，必須在匯出及匯入的支援格式設定下，將「</a:t>
            </a:r>
            <a:r>
              <a:rPr lang="fr-FR" altLang="zh-TW" dirty="0" smtClean="0"/>
              <a:t>Import</a:t>
            </a:r>
            <a:r>
              <a:rPr lang="zh-TW" altLang="en-US" dirty="0" smtClean="0"/>
              <a:t>－</a:t>
            </a:r>
            <a:r>
              <a:rPr lang="fr-FR" altLang="zh-TW" dirty="0" smtClean="0"/>
              <a:t>Export</a:t>
            </a:r>
            <a:r>
              <a:rPr lang="zh-TW" altLang="en-US" dirty="0" smtClean="0"/>
              <a:t>：</a:t>
            </a:r>
            <a:r>
              <a:rPr lang="fr-FR" altLang="zh-TW" dirty="0" smtClean="0"/>
              <a:t>DirectX Model Format (</a:t>
            </a:r>
            <a:r>
              <a:rPr lang="zh-TW" altLang="en-US" dirty="0" smtClean="0"/>
              <a:t> </a:t>
            </a:r>
            <a:r>
              <a:rPr lang="fr-FR" altLang="zh-TW" dirty="0" smtClean="0"/>
              <a:t>.X</a:t>
            </a:r>
            <a:r>
              <a:rPr lang="zh-TW" altLang="en-US" dirty="0" smtClean="0"/>
              <a:t> </a:t>
            </a:r>
            <a:r>
              <a:rPr lang="fr-FR" altLang="zh-TW" dirty="0" smtClean="0"/>
              <a:t>)</a:t>
            </a:r>
            <a:r>
              <a:rPr lang="zh-TW" altLang="en-US" dirty="0" smtClean="0"/>
              <a:t> 」</a:t>
            </a:r>
            <a:r>
              <a:rPr lang="zh-TW" altLang="en-US" sz="2800" dirty="0" smtClean="0">
                <a:latin typeface="Arial Black" pitchFamily="34" charset="0"/>
              </a:rPr>
              <a:t>勾選啟用，以便匯出「</a:t>
            </a:r>
            <a:r>
              <a:rPr lang="en-US" altLang="zh-TW" dirty="0" smtClean="0"/>
              <a:t>.X</a:t>
            </a:r>
            <a:r>
              <a:rPr lang="zh-TW" altLang="en-US" sz="2800" dirty="0" smtClean="0">
                <a:latin typeface="Arial Black" pitchFamily="34" charset="0"/>
              </a:rPr>
              <a:t>」檔。</a:t>
            </a:r>
            <a:endParaRPr lang="en-US" altLang="zh-TW" sz="2800" dirty="0" smtClean="0">
              <a:latin typeface="Arial Black" pitchFamily="34" charset="0"/>
            </a:endParaRPr>
          </a:p>
          <a:p>
            <a:pPr lvl="0"/>
            <a:r>
              <a:rPr lang="en-US" altLang="zh-TW" dirty="0" err="1" smtClean="0"/>
              <a:t>NyARToolkitCS</a:t>
            </a:r>
            <a:r>
              <a:rPr lang="zh-TW" altLang="en-US" dirty="0" smtClean="0"/>
              <a:t>中的</a:t>
            </a:r>
            <a:r>
              <a:rPr lang="zh-TW" altLang="zh-TW" dirty="0" smtClean="0"/>
              <a:t>Uma２Desktop-src-０.１.２\application\setting.xml，</a:t>
            </a:r>
            <a:r>
              <a:rPr lang="zh-TW" altLang="en-US" dirty="0" smtClean="0"/>
              <a:t>找到其內的圖卡特徵檔設定，即可</a:t>
            </a:r>
            <a:r>
              <a:rPr lang="zh-TW" altLang="zh-TW" dirty="0" smtClean="0"/>
              <a:t>替換為自己想要的圖卡特徵檔。</a:t>
            </a:r>
          </a:p>
          <a:p>
            <a:endParaRPr lang="zh-TW" altLang="en-US" dirty="0" smtClean="0"/>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原理</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a:t>
            </a:fld>
            <a:endParaRPr lang="zh-TW" altLang="en-US"/>
          </a:p>
        </p:txBody>
      </p:sp>
      <p:sp>
        <p:nvSpPr>
          <p:cNvPr id="4" name="內容版面配置區 3"/>
          <p:cNvSpPr>
            <a:spLocks noGrp="1"/>
          </p:cNvSpPr>
          <p:nvPr>
            <p:ph sz="quarter" idx="1"/>
          </p:nvPr>
        </p:nvSpPr>
        <p:spPr/>
        <p:txBody>
          <a:bodyPr/>
          <a:lstStyle/>
          <a:p>
            <a:r>
              <a:rPr lang="zh-TW" altLang="zh-TW" dirty="0" smtClean="0"/>
              <a:t>設計所利用的硬體設備為智慧型行動裝置，過程是將智慧型行動裝置的攝影機抓取圖卡的特徵值，並將節取到的圖卡特徵值傳回智慧型行動裝置，透過擴增實境的系統裝置，針對拍攝的圖卡產生虛擬影像，投射在智慧型行動裝置的螢幕顯示器上</a:t>
            </a:r>
            <a:r>
              <a:rPr lang="zh-TW" altLang="en-US" dirty="0" smtClean="0"/>
              <a:t>。</a:t>
            </a:r>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40</a:t>
            </a:fld>
            <a:endParaRPr lang="zh-TW" altLang="en-US"/>
          </a:p>
        </p:txBody>
      </p:sp>
      <p:sp>
        <p:nvSpPr>
          <p:cNvPr id="5" name="內容版面配置區 3"/>
          <p:cNvSpPr txBox="1">
            <a:spLocks noGrp="1"/>
          </p:cNvSpPr>
          <p:nvPr>
            <p:ph sz="quarter" idx="1"/>
          </p:nvPr>
        </p:nvSpPr>
        <p:spPr>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「實驗操作４</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２」的實驗步驟流程圖如下：</a:t>
            </a:r>
            <a:endParaRPr kumimoji="0" lang="zh-TW" altLang="zh-TW"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6" name="群組 5"/>
          <p:cNvGrpSpPr/>
          <p:nvPr/>
        </p:nvGrpSpPr>
        <p:grpSpPr>
          <a:xfrm>
            <a:off x="755576" y="2060848"/>
            <a:ext cx="7250948" cy="1872208"/>
            <a:chOff x="539552" y="2636912"/>
            <a:chExt cx="7250948" cy="2376264"/>
          </a:xfrm>
        </p:grpSpPr>
        <p:cxnSp>
          <p:nvCxnSpPr>
            <p:cNvPr id="7" name="圖案 6"/>
            <p:cNvCxnSpPr>
              <a:stCxn id="12" idx="3"/>
              <a:endCxn id="13" idx="1"/>
            </p:cNvCxnSpPr>
            <p:nvPr/>
          </p:nvCxnSpPr>
          <p:spPr>
            <a:xfrm flipH="1">
              <a:off x="1569524" y="3068960"/>
              <a:ext cx="6220976" cy="1512168"/>
            </a:xfrm>
            <a:prstGeom prst="bentConnector5">
              <a:avLst>
                <a:gd name="adj1" fmla="val -3675"/>
                <a:gd name="adj2" fmla="val 50000"/>
                <a:gd name="adj3" fmla="val 103675"/>
              </a:avLst>
            </a:prstGeom>
            <a:ln w="31750">
              <a:tailEnd type="arrow"/>
            </a:ln>
          </p:spPr>
          <p:style>
            <a:lnRef idx="1">
              <a:schemeClr val="accent6"/>
            </a:lnRef>
            <a:fillRef idx="2">
              <a:schemeClr val="accent6"/>
            </a:fillRef>
            <a:effectRef idx="1">
              <a:schemeClr val="accent6"/>
            </a:effectRef>
            <a:fontRef idx="minor">
              <a:schemeClr val="dk1"/>
            </a:fontRef>
          </p:style>
        </p:cxnSp>
        <p:cxnSp>
          <p:nvCxnSpPr>
            <p:cNvPr id="8" name="直線單箭頭接點 7"/>
            <p:cNvCxnSpPr>
              <a:stCxn id="9" idx="3"/>
              <a:endCxn id="10" idx="1"/>
            </p:cNvCxnSpPr>
            <p:nvPr/>
          </p:nvCxnSpPr>
          <p:spPr>
            <a:xfrm>
              <a:off x="2461908" y="3068960"/>
              <a:ext cx="669932" cy="0"/>
            </a:xfrm>
            <a:prstGeom prst="straightConnector1">
              <a:avLst/>
            </a:prstGeom>
            <a:ln w="31750">
              <a:tailEnd type="arrow"/>
            </a:ln>
          </p:spPr>
          <p:style>
            <a:lnRef idx="1">
              <a:schemeClr val="accent6"/>
            </a:lnRef>
            <a:fillRef idx="2">
              <a:schemeClr val="accent6"/>
            </a:fillRef>
            <a:effectRef idx="1">
              <a:schemeClr val="accent6"/>
            </a:effectRef>
            <a:fontRef idx="minor">
              <a:schemeClr val="dk1"/>
            </a:fontRef>
          </p:style>
        </p:cxnSp>
        <p:sp>
          <p:nvSpPr>
            <p:cNvPr id="9" name="圓角矩形 8"/>
            <p:cNvSpPr/>
            <p:nvPr/>
          </p:nvSpPr>
          <p:spPr>
            <a:xfrm>
              <a:off x="539552"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圖卡製作</a:t>
              </a:r>
            </a:p>
          </p:txBody>
        </p:sp>
        <p:sp>
          <p:nvSpPr>
            <p:cNvPr id="10" name="圓角矩形 9"/>
            <p:cNvSpPr/>
            <p:nvPr/>
          </p:nvSpPr>
          <p:spPr>
            <a:xfrm>
              <a:off x="3131840"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產生圖卡特徵檔</a:t>
              </a:r>
            </a:p>
          </p:txBody>
        </p:sp>
        <p:cxnSp>
          <p:nvCxnSpPr>
            <p:cNvPr id="11" name="直線單箭頭接點 10"/>
            <p:cNvCxnSpPr>
              <a:stCxn id="10" idx="3"/>
              <a:endCxn id="12" idx="1"/>
            </p:cNvCxnSpPr>
            <p:nvPr/>
          </p:nvCxnSpPr>
          <p:spPr>
            <a:xfrm>
              <a:off x="5054196" y="3068960"/>
              <a:ext cx="813948" cy="0"/>
            </a:xfrm>
            <a:prstGeom prst="straightConnector1">
              <a:avLst/>
            </a:prstGeom>
            <a:ln w="31750">
              <a:tailEnd type="arrow"/>
            </a:ln>
          </p:spPr>
          <p:style>
            <a:lnRef idx="1">
              <a:schemeClr val="accent6"/>
            </a:lnRef>
            <a:fillRef idx="2">
              <a:schemeClr val="accent6"/>
            </a:fillRef>
            <a:effectRef idx="1">
              <a:schemeClr val="accent6"/>
            </a:effectRef>
            <a:fontRef idx="minor">
              <a:schemeClr val="dk1"/>
            </a:fontRef>
          </p:style>
        </p:cxnSp>
        <p:sp>
          <p:nvSpPr>
            <p:cNvPr id="12" name="圓角矩形 11"/>
            <p:cNvSpPr/>
            <p:nvPr/>
          </p:nvSpPr>
          <p:spPr>
            <a:xfrm>
              <a:off x="5868144"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設定連結成自訂圖</a:t>
              </a:r>
              <a:r>
                <a:rPr lang="zh-TW" altLang="zh-TW" dirty="0" smtClean="0">
                  <a:solidFill>
                    <a:schemeClr val="tx1"/>
                  </a:solidFill>
                </a:rPr>
                <a:t>卡</a:t>
              </a:r>
              <a:endParaRPr lang="zh-TW" altLang="en-US" dirty="0">
                <a:solidFill>
                  <a:schemeClr val="tx1"/>
                </a:solidFill>
              </a:endParaRPr>
            </a:p>
          </p:txBody>
        </p:sp>
        <p:sp>
          <p:nvSpPr>
            <p:cNvPr id="13" name="圓角矩形 12"/>
            <p:cNvSpPr/>
            <p:nvPr/>
          </p:nvSpPr>
          <p:spPr>
            <a:xfrm>
              <a:off x="1569524" y="4149080"/>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solidFill>
                    <a:schemeClr val="tx1"/>
                  </a:solidFill>
                </a:rPr>
                <a:t>將</a:t>
              </a:r>
              <a:r>
                <a:rPr lang="zh-TW" altLang="en-US" dirty="0" smtClean="0">
                  <a:solidFill>
                    <a:schemeClr val="tx1"/>
                  </a:solidFill>
                </a:rPr>
                <a:t>３Ｄ</a:t>
              </a:r>
              <a:r>
                <a:rPr lang="zh-TW" altLang="zh-TW" dirty="0" smtClean="0">
                  <a:solidFill>
                    <a:schemeClr val="tx1"/>
                  </a:solidFill>
                </a:rPr>
                <a:t>模</a:t>
              </a:r>
              <a:r>
                <a:rPr lang="zh-TW" altLang="en-US" dirty="0" smtClean="0">
                  <a:solidFill>
                    <a:schemeClr val="tx1"/>
                  </a:solidFill>
                </a:rPr>
                <a:t>組顯示於實境中</a:t>
              </a:r>
              <a:endParaRPr lang="zh-TW" altLang="en-US" dirty="0">
                <a:solidFill>
                  <a:schemeClr val="tx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軟硬體設備</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a:t>
            </a:fld>
            <a:endParaRPr lang="zh-TW" altLang="en-US"/>
          </a:p>
        </p:txBody>
      </p:sp>
      <p:sp>
        <p:nvSpPr>
          <p:cNvPr id="4" name="內容版面配置區 3"/>
          <p:cNvSpPr>
            <a:spLocks noGrp="1"/>
          </p:cNvSpPr>
          <p:nvPr>
            <p:ph sz="quarter" idx="1"/>
          </p:nvPr>
        </p:nvSpPr>
        <p:spPr/>
        <p:txBody>
          <a:bodyPr>
            <a:normAutofit fontScale="92500" lnSpcReduction="10000"/>
          </a:bodyPr>
          <a:lstStyle/>
          <a:p>
            <a:pPr lvl="0"/>
            <a:r>
              <a:rPr lang="zh-TW" altLang="zh-TW" dirty="0" smtClean="0"/>
              <a:t>軟體：</a:t>
            </a:r>
          </a:p>
          <a:p>
            <a:pPr lvl="1"/>
            <a:r>
              <a:rPr lang="zh-TW" altLang="en-US" dirty="0" smtClean="0"/>
              <a:t>２Ｄ繪圖軟體（如：小畫家、</a:t>
            </a:r>
            <a:r>
              <a:rPr lang="en-US" altLang="zh-TW" dirty="0" smtClean="0"/>
              <a:t>Illustrator</a:t>
            </a:r>
            <a:r>
              <a:rPr lang="zh-TW" altLang="en-US" dirty="0" smtClean="0"/>
              <a:t>、或</a:t>
            </a:r>
            <a:r>
              <a:rPr lang="en-US" altLang="zh-TW" dirty="0" smtClean="0"/>
              <a:t>Visio</a:t>
            </a:r>
            <a:r>
              <a:rPr lang="zh-TW" altLang="en-US" dirty="0" smtClean="0"/>
              <a:t> ）</a:t>
            </a:r>
            <a:endParaRPr lang="en-US" altLang="zh-TW" dirty="0" smtClean="0"/>
          </a:p>
          <a:p>
            <a:pPr lvl="1"/>
            <a:r>
              <a:rPr lang="zh-TW" altLang="en-US" dirty="0" smtClean="0"/>
              <a:t>３Ｄ建模軟體（如：３ＤＳ</a:t>
            </a:r>
            <a:r>
              <a:rPr lang="en-US" altLang="zh-TW" dirty="0" smtClean="0"/>
              <a:t> MAX</a:t>
            </a:r>
            <a:r>
              <a:rPr lang="zh-TW" altLang="en-US" dirty="0" smtClean="0"/>
              <a:t>、</a:t>
            </a:r>
            <a:r>
              <a:rPr lang="en-US" altLang="zh-TW" dirty="0" smtClean="0"/>
              <a:t>Google </a:t>
            </a:r>
            <a:r>
              <a:rPr lang="en-US" altLang="zh-TW" dirty="0" err="1" smtClean="0"/>
              <a:t>SketchUp</a:t>
            </a:r>
            <a:r>
              <a:rPr lang="en-US" altLang="zh-TW" dirty="0" smtClean="0"/>
              <a:t> </a:t>
            </a:r>
            <a:r>
              <a:rPr lang="zh-TW" altLang="en-US" dirty="0" smtClean="0"/>
              <a:t>８、或</a:t>
            </a:r>
            <a:r>
              <a:rPr lang="en-US" altLang="zh-TW" dirty="0" smtClean="0"/>
              <a:t>Blender</a:t>
            </a:r>
            <a:r>
              <a:rPr lang="zh-TW" altLang="en-US" dirty="0" smtClean="0"/>
              <a:t> ） </a:t>
            </a:r>
            <a:endParaRPr lang="zh-TW" altLang="zh-TW" dirty="0" smtClean="0"/>
          </a:p>
          <a:p>
            <a:pPr lvl="1"/>
            <a:r>
              <a:rPr lang="zh-TW" altLang="en-US" dirty="0" smtClean="0"/>
              <a:t>擴增實境套件（如： </a:t>
            </a:r>
            <a:r>
              <a:rPr lang="en-US" altLang="zh-TW" dirty="0" smtClean="0"/>
              <a:t>AR Toolkit</a:t>
            </a:r>
            <a:r>
              <a:rPr lang="zh-TW" altLang="en-US" dirty="0" smtClean="0"/>
              <a:t>、或</a:t>
            </a:r>
            <a:r>
              <a:rPr lang="en-US" altLang="zh-TW" dirty="0" err="1" smtClean="0"/>
              <a:t>NyArtoolkit</a:t>
            </a:r>
            <a:r>
              <a:rPr lang="zh-TW" altLang="en-US" dirty="0" smtClean="0"/>
              <a:t>）</a:t>
            </a:r>
            <a:endParaRPr lang="zh-TW" altLang="zh-TW" dirty="0" smtClean="0"/>
          </a:p>
          <a:p>
            <a:pPr lvl="1"/>
            <a:r>
              <a:rPr lang="en-US" altLang="zh-TW" dirty="0" smtClean="0"/>
              <a:t>Java</a:t>
            </a:r>
            <a:r>
              <a:rPr lang="zh-TW" altLang="en-US" dirty="0" smtClean="0"/>
              <a:t>開發套件：</a:t>
            </a:r>
            <a:r>
              <a:rPr lang="en-US" altLang="zh-TW" dirty="0" smtClean="0"/>
              <a:t>Java JDK</a:t>
            </a:r>
            <a:endParaRPr lang="zh-TW" altLang="zh-TW" dirty="0" smtClean="0"/>
          </a:p>
          <a:p>
            <a:pPr lvl="1"/>
            <a:r>
              <a:rPr lang="zh-TW" altLang="en-US" dirty="0" smtClean="0"/>
              <a:t>整合開發環境：</a:t>
            </a:r>
            <a:r>
              <a:rPr lang="en-US" altLang="zh-TW" dirty="0" smtClean="0"/>
              <a:t>Eclipse</a:t>
            </a:r>
            <a:endParaRPr lang="zh-TW" altLang="zh-TW" dirty="0" smtClean="0"/>
          </a:p>
          <a:p>
            <a:pPr lvl="1"/>
            <a:r>
              <a:rPr lang="en-US" altLang="zh-TW" dirty="0" smtClean="0"/>
              <a:t>Android</a:t>
            </a:r>
            <a:r>
              <a:rPr lang="zh-TW" altLang="en-US" dirty="0" smtClean="0"/>
              <a:t>軟體開發工具：</a:t>
            </a:r>
            <a:r>
              <a:rPr lang="en-US" altLang="zh-TW" dirty="0" smtClean="0"/>
              <a:t>Android SDK tools</a:t>
            </a:r>
            <a:endParaRPr lang="zh-TW" altLang="zh-TW" dirty="0" smtClean="0"/>
          </a:p>
          <a:p>
            <a:pPr lvl="0"/>
            <a:r>
              <a:rPr lang="zh-TW" altLang="zh-TW" dirty="0" smtClean="0"/>
              <a:t>硬體：</a:t>
            </a:r>
          </a:p>
          <a:p>
            <a:pPr lvl="1"/>
            <a:r>
              <a:rPr lang="zh-TW" altLang="zh-TW" dirty="0" smtClean="0"/>
              <a:t>個人電腦</a:t>
            </a:r>
            <a:r>
              <a:rPr lang="zh-TW" altLang="en-US" dirty="0" smtClean="0"/>
              <a:t>含</a:t>
            </a:r>
            <a:r>
              <a:rPr lang="en-US" altLang="zh-TW" dirty="0" smtClean="0"/>
              <a:t>Webcam</a:t>
            </a:r>
            <a:endParaRPr lang="zh-TW" altLang="zh-TW" dirty="0" smtClean="0"/>
          </a:p>
          <a:p>
            <a:pPr lvl="1"/>
            <a:r>
              <a:rPr lang="zh-TW" altLang="en-US" dirty="0" smtClean="0"/>
              <a:t>印表機</a:t>
            </a:r>
            <a:endParaRPr lang="en-US" altLang="zh-TW" dirty="0" smtClean="0"/>
          </a:p>
          <a:p>
            <a:pPr lvl="1"/>
            <a:r>
              <a:rPr lang="zh-TW" altLang="en-US" dirty="0" smtClean="0"/>
              <a:t>智慧型</a:t>
            </a:r>
            <a:r>
              <a:rPr lang="zh-TW" altLang="zh-TW" dirty="0" smtClean="0"/>
              <a:t>行動裝置</a:t>
            </a:r>
          </a:p>
          <a:p>
            <a:pPr lvl="1"/>
            <a:r>
              <a:rPr lang="zh-TW" altLang="zh-TW" dirty="0" smtClean="0"/>
              <a:t>數位相機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實驗步驟（</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a:t>
            </a:fld>
            <a:endParaRPr lang="zh-TW" altLang="en-US"/>
          </a:p>
        </p:txBody>
      </p:sp>
      <p:sp>
        <p:nvSpPr>
          <p:cNvPr id="4" name="內容版面配置區 3"/>
          <p:cNvSpPr>
            <a:spLocks noGrp="1"/>
          </p:cNvSpPr>
          <p:nvPr>
            <p:ph sz="quarter" idx="1"/>
          </p:nvPr>
        </p:nvSpPr>
        <p:spPr>
          <a:xfrm>
            <a:off x="301752" y="1527048"/>
            <a:ext cx="8503920" cy="4782272"/>
          </a:xfrm>
        </p:spPr>
        <p:txBody>
          <a:bodyPr>
            <a:normAutofit/>
          </a:bodyPr>
          <a:lstStyle/>
          <a:p>
            <a:r>
              <a:rPr lang="zh-TW" altLang="zh-TW" dirty="0" smtClean="0"/>
              <a:t>步驟</a:t>
            </a:r>
            <a:r>
              <a:rPr lang="zh-TW" altLang="en-US" dirty="0" smtClean="0"/>
              <a:t>１</a:t>
            </a:r>
            <a:r>
              <a:rPr lang="zh-TW" altLang="zh-TW" dirty="0" smtClean="0"/>
              <a:t>：圖卡製作</a:t>
            </a:r>
            <a:endParaRPr lang="en-US" altLang="zh-TW" dirty="0" smtClean="0"/>
          </a:p>
          <a:p>
            <a:pPr lvl="1"/>
            <a:r>
              <a:rPr lang="zh-TW" altLang="zh-TW" dirty="0" smtClean="0"/>
              <a:t>使用者製作相關的圖卡樣式</a:t>
            </a:r>
            <a:r>
              <a:rPr lang="zh-TW" altLang="en-US" dirty="0" smtClean="0"/>
              <a:t>。</a:t>
            </a:r>
            <a:endParaRPr lang="en-US" altLang="zh-TW" dirty="0" smtClean="0"/>
          </a:p>
          <a:p>
            <a:r>
              <a:rPr lang="zh-TW" altLang="zh-TW" dirty="0" smtClean="0"/>
              <a:t>步驟</a:t>
            </a:r>
            <a:r>
              <a:rPr lang="zh-TW" altLang="en-US" dirty="0" smtClean="0"/>
              <a:t>２</a:t>
            </a:r>
            <a:r>
              <a:rPr lang="en-US" altLang="zh-TW" dirty="0" smtClean="0"/>
              <a:t> : </a:t>
            </a:r>
            <a:r>
              <a:rPr lang="zh-TW" altLang="en-US" dirty="0" smtClean="0"/>
              <a:t>產生圖</a:t>
            </a:r>
            <a:r>
              <a:rPr lang="zh-TW" altLang="zh-TW" dirty="0" smtClean="0"/>
              <a:t>卡</a:t>
            </a:r>
            <a:r>
              <a:rPr lang="zh-TW" altLang="en-US" dirty="0" smtClean="0"/>
              <a:t>特徵檔</a:t>
            </a:r>
            <a:endParaRPr lang="en-US" altLang="zh-TW" dirty="0" smtClean="0"/>
          </a:p>
          <a:p>
            <a:pPr lvl="1"/>
            <a:r>
              <a:rPr lang="zh-TW" altLang="zh-TW" dirty="0" smtClean="0"/>
              <a:t>利用視訊境頭或是智慧型行動裝置鏡頭，抓取</a:t>
            </a:r>
            <a:r>
              <a:rPr lang="zh-TW" altLang="en-US" dirty="0" smtClean="0"/>
              <a:t>自製</a:t>
            </a:r>
            <a:r>
              <a:rPr lang="zh-TW" altLang="zh-TW" dirty="0" smtClean="0"/>
              <a:t>圖卡之影像</a:t>
            </a:r>
            <a:r>
              <a:rPr lang="zh-TW" altLang="en-US" dirty="0" smtClean="0"/>
              <a:t>，並利用</a:t>
            </a:r>
            <a:r>
              <a:rPr lang="en-US" altLang="zh-TW" dirty="0" smtClean="0"/>
              <a:t>mk_patt.exe</a:t>
            </a:r>
            <a:r>
              <a:rPr lang="zh-TW" altLang="en-US" dirty="0" smtClean="0"/>
              <a:t>產生圖卡特徵檔。</a:t>
            </a:r>
            <a:endParaRPr lang="zh-TW" altLang="zh-TW" dirty="0" smtClean="0"/>
          </a:p>
          <a:p>
            <a:r>
              <a:rPr lang="zh-TW" altLang="zh-TW" dirty="0" smtClean="0"/>
              <a:t>步驟</a:t>
            </a:r>
            <a:r>
              <a:rPr lang="zh-TW" altLang="en-US" dirty="0" smtClean="0"/>
              <a:t>３</a:t>
            </a:r>
            <a:r>
              <a:rPr lang="en-US" altLang="zh-TW" dirty="0" smtClean="0"/>
              <a:t> : </a:t>
            </a:r>
            <a:r>
              <a:rPr lang="zh-TW" altLang="en-US" dirty="0" smtClean="0"/>
              <a:t>設定連結成自訂圖</a:t>
            </a:r>
            <a:r>
              <a:rPr lang="zh-TW" altLang="zh-TW" dirty="0" smtClean="0"/>
              <a:t>卡</a:t>
            </a:r>
            <a:endParaRPr lang="en-US" altLang="zh-TW" dirty="0" smtClean="0"/>
          </a:p>
          <a:p>
            <a:pPr lvl="1"/>
            <a:r>
              <a:rPr lang="zh-TW" altLang="en-US" dirty="0" smtClean="0"/>
              <a:t>將目前的圖卡特徵檔代換成自製的圖卡特徵檔或新增辨識一個自製的圖卡特徵檔。</a:t>
            </a:r>
            <a:endParaRPr lang="zh-TW" altLang="zh-TW" dirty="0" smtClean="0"/>
          </a:p>
          <a:p>
            <a:r>
              <a:rPr lang="zh-TW" altLang="zh-TW" dirty="0" smtClean="0"/>
              <a:t>步驟</a:t>
            </a:r>
            <a:r>
              <a:rPr lang="zh-TW" altLang="en-US" dirty="0" smtClean="0"/>
              <a:t>４ </a:t>
            </a:r>
            <a:r>
              <a:rPr lang="en-US" altLang="zh-TW" dirty="0" smtClean="0"/>
              <a:t> : </a:t>
            </a:r>
            <a:r>
              <a:rPr lang="zh-TW" altLang="zh-TW" dirty="0" smtClean="0"/>
              <a:t>將</a:t>
            </a:r>
            <a:r>
              <a:rPr lang="zh-TW" altLang="en-US" dirty="0" smtClean="0"/>
              <a:t>３Ｄ</a:t>
            </a:r>
            <a:r>
              <a:rPr lang="zh-TW" altLang="zh-TW" dirty="0" smtClean="0"/>
              <a:t>模</a:t>
            </a:r>
            <a:r>
              <a:rPr lang="zh-TW" altLang="en-US" dirty="0" smtClean="0"/>
              <a:t>組顯示於實境中</a:t>
            </a:r>
            <a:endParaRPr lang="en-US" altLang="zh-TW" dirty="0" smtClean="0"/>
          </a:p>
          <a:p>
            <a:pPr lvl="1"/>
            <a:r>
              <a:rPr lang="zh-TW" altLang="en-US" dirty="0" smtClean="0"/>
              <a:t>將視訊鏡頭對準圖卡，經辨識後</a:t>
            </a:r>
            <a:r>
              <a:rPr lang="zh-TW" altLang="zh-TW" dirty="0" smtClean="0"/>
              <a:t>讀取</a:t>
            </a:r>
            <a:r>
              <a:rPr lang="zh-TW" altLang="en-US" dirty="0" smtClean="0"/>
              <a:t>３Ｄ</a:t>
            </a:r>
            <a:r>
              <a:rPr lang="zh-TW" altLang="zh-TW" dirty="0" smtClean="0"/>
              <a:t>模</a:t>
            </a:r>
            <a:r>
              <a:rPr lang="zh-TW" altLang="en-US" dirty="0" smtClean="0"/>
              <a:t>組</a:t>
            </a:r>
            <a:r>
              <a:rPr lang="en-US" altLang="zh-TW" dirty="0" smtClean="0"/>
              <a:t> </a:t>
            </a:r>
            <a:r>
              <a:rPr lang="zh-TW" altLang="zh-TW" dirty="0" smtClean="0"/>
              <a:t>，並將</a:t>
            </a:r>
            <a:r>
              <a:rPr lang="zh-TW" altLang="en-US" dirty="0" smtClean="0"/>
              <a:t>３Ｄ</a:t>
            </a:r>
            <a:r>
              <a:rPr lang="zh-TW" altLang="zh-TW" dirty="0" smtClean="0"/>
              <a:t>模</a:t>
            </a:r>
            <a:r>
              <a:rPr lang="zh-TW" altLang="en-US" dirty="0" smtClean="0"/>
              <a:t>組</a:t>
            </a:r>
            <a:r>
              <a:rPr lang="zh-TW" altLang="zh-TW" dirty="0" smtClean="0"/>
              <a:t>建置於圖卡之上</a:t>
            </a:r>
            <a:r>
              <a:rPr lang="zh-TW" altLang="en-US" dirty="0" smtClean="0"/>
              <a:t>。</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實驗步驟（</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a:t>
            </a:fld>
            <a:endParaRPr lang="zh-TW" altLang="en-US"/>
          </a:p>
        </p:txBody>
      </p:sp>
      <p:sp>
        <p:nvSpPr>
          <p:cNvPr id="4" name="內容版面配置區 3"/>
          <p:cNvSpPr>
            <a:spLocks noGrp="1"/>
          </p:cNvSpPr>
          <p:nvPr>
            <p:ph sz="quarter" idx="1"/>
          </p:nvPr>
        </p:nvSpPr>
        <p:spPr>
          <a:xfrm>
            <a:off x="301752" y="1527048"/>
            <a:ext cx="8503920" cy="2982072"/>
          </a:xfrm>
        </p:spPr>
        <p:txBody>
          <a:bodyPr>
            <a:normAutofit lnSpcReduction="10000"/>
          </a:bodyPr>
          <a:lstStyle/>
          <a:p>
            <a:r>
              <a:rPr lang="zh-TW" altLang="en-US" dirty="0" smtClean="0"/>
              <a:t>實驗共分４個步驟，以下為實驗步驟的流程圖。</a:t>
            </a:r>
            <a:endParaRPr lang="en-US" altLang="zh-TW" dirty="0" smtClean="0"/>
          </a:p>
          <a:p>
            <a:pPr lvl="1"/>
            <a:r>
              <a:rPr lang="zh-TW" altLang="en-US" dirty="0" smtClean="0"/>
              <a:t>１</a:t>
            </a:r>
            <a:r>
              <a:rPr lang="en-US" altLang="zh-TW" dirty="0" smtClean="0"/>
              <a:t>.</a:t>
            </a:r>
            <a:r>
              <a:rPr lang="zh-TW" altLang="en-US" dirty="0" smtClean="0"/>
              <a:t>圖卡製作</a:t>
            </a:r>
            <a:endParaRPr lang="en-US" altLang="zh-TW" dirty="0" smtClean="0"/>
          </a:p>
          <a:p>
            <a:pPr lvl="1"/>
            <a:r>
              <a:rPr lang="zh-TW" altLang="en-US" dirty="0" smtClean="0"/>
              <a:t>２</a:t>
            </a:r>
            <a:r>
              <a:rPr lang="en-US" altLang="zh-TW" dirty="0" smtClean="0"/>
              <a:t>.</a:t>
            </a:r>
            <a:r>
              <a:rPr lang="zh-TW" altLang="en-US" dirty="0" smtClean="0"/>
              <a:t>產生圖卡特徵檔</a:t>
            </a:r>
            <a:endParaRPr lang="en-US" altLang="zh-TW" dirty="0" smtClean="0"/>
          </a:p>
          <a:p>
            <a:pPr lvl="1"/>
            <a:r>
              <a:rPr lang="zh-TW" altLang="en-US" dirty="0" smtClean="0"/>
              <a:t>３</a:t>
            </a:r>
            <a:r>
              <a:rPr lang="en-US" altLang="zh-TW" dirty="0" smtClean="0"/>
              <a:t>.</a:t>
            </a:r>
            <a:r>
              <a:rPr lang="zh-TW" altLang="en-US" dirty="0" smtClean="0"/>
              <a:t>設定連結成自訂圖卡</a:t>
            </a:r>
            <a:endParaRPr lang="en-US" altLang="zh-TW" dirty="0" smtClean="0"/>
          </a:p>
          <a:p>
            <a:pPr lvl="1"/>
            <a:r>
              <a:rPr lang="zh-TW" altLang="en-US" dirty="0" smtClean="0"/>
              <a:t>４</a:t>
            </a:r>
            <a:r>
              <a:rPr lang="en-US" altLang="zh-TW" dirty="0" smtClean="0"/>
              <a:t>.</a:t>
            </a:r>
            <a:r>
              <a:rPr lang="zh-TW" altLang="en-US" dirty="0" smtClean="0"/>
              <a:t>將３Ｄ模組顯示於實境中</a:t>
            </a:r>
            <a:endParaRPr lang="en-US" altLang="zh-TW" dirty="0" smtClean="0"/>
          </a:p>
          <a:p>
            <a:r>
              <a:rPr lang="zh-TW" altLang="en-US" dirty="0" smtClean="0"/>
              <a:t>前二步驟同「實習操作４</a:t>
            </a:r>
            <a:r>
              <a:rPr lang="en-US" altLang="zh-TW" dirty="0" smtClean="0"/>
              <a:t>-</a:t>
            </a:r>
            <a:r>
              <a:rPr lang="zh-TW" altLang="en-US" dirty="0" smtClean="0"/>
              <a:t>１」。只有簡述做法，不再詳述。第３步驟起會較詳述說明。</a:t>
            </a:r>
            <a:endParaRPr lang="zh-TW" altLang="en-US" dirty="0"/>
          </a:p>
        </p:txBody>
      </p:sp>
      <p:grpSp>
        <p:nvGrpSpPr>
          <p:cNvPr id="47" name="群組 46"/>
          <p:cNvGrpSpPr/>
          <p:nvPr/>
        </p:nvGrpSpPr>
        <p:grpSpPr>
          <a:xfrm>
            <a:off x="899592" y="4365104"/>
            <a:ext cx="7250948" cy="2376264"/>
            <a:chOff x="539552" y="2636912"/>
            <a:chExt cx="7250948" cy="2376264"/>
          </a:xfrm>
        </p:grpSpPr>
        <p:cxnSp>
          <p:nvCxnSpPr>
            <p:cNvPr id="13" name="圖案 12"/>
            <p:cNvCxnSpPr>
              <a:stCxn id="25" idx="3"/>
              <a:endCxn id="27" idx="1"/>
            </p:cNvCxnSpPr>
            <p:nvPr/>
          </p:nvCxnSpPr>
          <p:spPr>
            <a:xfrm flipH="1">
              <a:off x="1569524" y="3068960"/>
              <a:ext cx="6220976" cy="1512168"/>
            </a:xfrm>
            <a:prstGeom prst="bentConnector5">
              <a:avLst>
                <a:gd name="adj1" fmla="val -3675"/>
                <a:gd name="adj2" fmla="val 50000"/>
                <a:gd name="adj3" fmla="val 103675"/>
              </a:avLst>
            </a:prstGeom>
            <a:ln w="31750">
              <a:tailEnd type="arrow"/>
            </a:ln>
          </p:spPr>
          <p:style>
            <a:lnRef idx="1">
              <a:schemeClr val="accent6"/>
            </a:lnRef>
            <a:fillRef idx="2">
              <a:schemeClr val="accent6"/>
            </a:fillRef>
            <a:effectRef idx="1">
              <a:schemeClr val="accent6"/>
            </a:effectRef>
            <a:fontRef idx="minor">
              <a:schemeClr val="dk1"/>
            </a:fontRef>
          </p:style>
        </p:cxnSp>
        <p:cxnSp>
          <p:nvCxnSpPr>
            <p:cNvPr id="16" name="直線單箭頭接點 15"/>
            <p:cNvCxnSpPr>
              <a:stCxn id="17" idx="3"/>
              <a:endCxn id="18" idx="1"/>
            </p:cNvCxnSpPr>
            <p:nvPr/>
          </p:nvCxnSpPr>
          <p:spPr>
            <a:xfrm>
              <a:off x="2461908" y="3068960"/>
              <a:ext cx="669932" cy="0"/>
            </a:xfrm>
            <a:prstGeom prst="straightConnector1">
              <a:avLst/>
            </a:prstGeom>
            <a:ln w="31750">
              <a:tailEnd type="arrow"/>
            </a:ln>
          </p:spPr>
          <p:style>
            <a:lnRef idx="1">
              <a:schemeClr val="accent6"/>
            </a:lnRef>
            <a:fillRef idx="2">
              <a:schemeClr val="accent6"/>
            </a:fillRef>
            <a:effectRef idx="1">
              <a:schemeClr val="accent6"/>
            </a:effectRef>
            <a:fontRef idx="minor">
              <a:schemeClr val="dk1"/>
            </a:fontRef>
          </p:style>
        </p:cxnSp>
        <p:sp>
          <p:nvSpPr>
            <p:cNvPr id="17" name="圓角矩形 16"/>
            <p:cNvSpPr/>
            <p:nvPr/>
          </p:nvSpPr>
          <p:spPr>
            <a:xfrm>
              <a:off x="539552"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圖卡製作</a:t>
              </a:r>
            </a:p>
          </p:txBody>
        </p:sp>
        <p:sp>
          <p:nvSpPr>
            <p:cNvPr id="18" name="圓角矩形 17"/>
            <p:cNvSpPr/>
            <p:nvPr/>
          </p:nvSpPr>
          <p:spPr>
            <a:xfrm>
              <a:off x="3131840"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產生圖卡特徵檔</a:t>
              </a:r>
            </a:p>
          </p:txBody>
        </p:sp>
        <p:cxnSp>
          <p:nvCxnSpPr>
            <p:cNvPr id="24" name="直線單箭頭接點 23"/>
            <p:cNvCxnSpPr>
              <a:stCxn id="18" idx="3"/>
              <a:endCxn id="25" idx="1"/>
            </p:cNvCxnSpPr>
            <p:nvPr/>
          </p:nvCxnSpPr>
          <p:spPr>
            <a:xfrm>
              <a:off x="5054196" y="3068960"/>
              <a:ext cx="813948" cy="0"/>
            </a:xfrm>
            <a:prstGeom prst="straightConnector1">
              <a:avLst/>
            </a:prstGeom>
            <a:ln w="31750">
              <a:tailEnd type="arrow"/>
            </a:ln>
          </p:spPr>
          <p:style>
            <a:lnRef idx="1">
              <a:schemeClr val="accent6"/>
            </a:lnRef>
            <a:fillRef idx="2">
              <a:schemeClr val="accent6"/>
            </a:fillRef>
            <a:effectRef idx="1">
              <a:schemeClr val="accent6"/>
            </a:effectRef>
            <a:fontRef idx="minor">
              <a:schemeClr val="dk1"/>
            </a:fontRef>
          </p:style>
        </p:cxnSp>
        <p:sp>
          <p:nvSpPr>
            <p:cNvPr id="25" name="圓角矩形 24"/>
            <p:cNvSpPr/>
            <p:nvPr/>
          </p:nvSpPr>
          <p:spPr>
            <a:xfrm>
              <a:off x="5868144" y="2636912"/>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設定連結成自訂圖</a:t>
              </a:r>
              <a:r>
                <a:rPr lang="zh-TW" altLang="zh-TW" dirty="0" smtClean="0">
                  <a:solidFill>
                    <a:schemeClr val="tx1"/>
                  </a:solidFill>
                </a:rPr>
                <a:t>卡</a:t>
              </a:r>
              <a:endParaRPr lang="zh-TW" altLang="en-US" dirty="0">
                <a:solidFill>
                  <a:schemeClr val="tx1"/>
                </a:solidFill>
              </a:endParaRPr>
            </a:p>
          </p:txBody>
        </p:sp>
        <p:sp>
          <p:nvSpPr>
            <p:cNvPr id="27" name="圓角矩形 26"/>
            <p:cNvSpPr/>
            <p:nvPr/>
          </p:nvSpPr>
          <p:spPr>
            <a:xfrm>
              <a:off x="1569524" y="4149080"/>
              <a:ext cx="192235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solidFill>
                    <a:schemeClr val="tx1"/>
                  </a:solidFill>
                </a:rPr>
                <a:t>將</a:t>
              </a:r>
              <a:r>
                <a:rPr lang="zh-TW" altLang="en-US" dirty="0" smtClean="0">
                  <a:solidFill>
                    <a:schemeClr val="tx1"/>
                  </a:solidFill>
                </a:rPr>
                <a:t>３Ｄ</a:t>
              </a:r>
              <a:r>
                <a:rPr lang="zh-TW" altLang="zh-TW" dirty="0" smtClean="0">
                  <a:solidFill>
                    <a:schemeClr val="tx1"/>
                  </a:solidFill>
                </a:rPr>
                <a:t>模</a:t>
              </a:r>
              <a:r>
                <a:rPr lang="zh-TW" altLang="en-US" dirty="0" smtClean="0">
                  <a:solidFill>
                    <a:schemeClr val="tx1"/>
                  </a:solidFill>
                </a:rPr>
                <a:t>組顯示於實境中</a:t>
              </a:r>
              <a:endParaRPr lang="zh-TW" altLang="en-US" dirty="0">
                <a:solidFill>
                  <a:schemeClr val="tx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t>步驟</a:t>
            </a:r>
            <a:r>
              <a:rPr lang="zh-TW" altLang="en-US" dirty="0" smtClean="0"/>
              <a:t>１</a:t>
            </a:r>
            <a:r>
              <a:rPr lang="zh-TW" altLang="zh-TW" dirty="0" smtClean="0"/>
              <a:t>：圖卡製作</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8</a:t>
            </a:fld>
            <a:endParaRPr lang="zh-TW" altLang="en-US"/>
          </a:p>
        </p:txBody>
      </p:sp>
      <p:sp>
        <p:nvSpPr>
          <p:cNvPr id="4" name="內容版面配置區 3"/>
          <p:cNvSpPr>
            <a:spLocks noGrp="1"/>
          </p:cNvSpPr>
          <p:nvPr>
            <p:ph sz="quarter" idx="1"/>
          </p:nvPr>
        </p:nvSpPr>
        <p:spPr>
          <a:xfrm>
            <a:off x="301752" y="1527048"/>
            <a:ext cx="8503920" cy="4998296"/>
          </a:xfrm>
        </p:spPr>
        <p:txBody>
          <a:bodyPr>
            <a:normAutofit lnSpcReduction="10000"/>
          </a:bodyPr>
          <a:lstStyle/>
          <a:p>
            <a:r>
              <a:rPr lang="zh-TW" altLang="en-US" dirty="0" smtClean="0"/>
              <a:t>首先是圖卡製作的部分</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以下只分別摘要以下三種繪圖軟體的圖卡製作，不再詳述。</a:t>
            </a:r>
            <a:endParaRPr lang="en-US" altLang="zh-TW" dirty="0" smtClean="0"/>
          </a:p>
          <a:p>
            <a:pPr lvl="1"/>
            <a:r>
              <a:rPr lang="zh-TW" altLang="en-US" dirty="0" smtClean="0"/>
              <a:t>１</a:t>
            </a:r>
            <a:r>
              <a:rPr lang="en-US" altLang="zh-TW" dirty="0" smtClean="0"/>
              <a:t>. </a:t>
            </a:r>
            <a:r>
              <a:rPr lang="en-US" altLang="zh-TW" dirty="0" err="1" smtClean="0"/>
              <a:t>IlluStrator</a:t>
            </a:r>
            <a:endParaRPr lang="en-US" altLang="zh-TW" dirty="0" smtClean="0"/>
          </a:p>
          <a:p>
            <a:pPr lvl="1"/>
            <a:r>
              <a:rPr lang="zh-TW" altLang="en-US" dirty="0" smtClean="0"/>
              <a:t>２</a:t>
            </a:r>
            <a:r>
              <a:rPr lang="en-US" altLang="zh-TW" dirty="0" smtClean="0"/>
              <a:t>. </a:t>
            </a:r>
            <a:r>
              <a:rPr lang="zh-TW" altLang="en-US" dirty="0" smtClean="0"/>
              <a:t>小畫家</a:t>
            </a:r>
            <a:endParaRPr lang="en-US" altLang="zh-TW" dirty="0" smtClean="0"/>
          </a:p>
          <a:p>
            <a:pPr lvl="1"/>
            <a:r>
              <a:rPr lang="zh-TW" altLang="en-US" dirty="0" smtClean="0"/>
              <a:t>３</a:t>
            </a:r>
            <a:r>
              <a:rPr lang="en-US" altLang="zh-TW" dirty="0" smtClean="0"/>
              <a:t>. Visio</a:t>
            </a:r>
            <a:endParaRPr lang="zh-TW" altLang="en-US" dirty="0"/>
          </a:p>
        </p:txBody>
      </p:sp>
      <p:graphicFrame>
        <p:nvGraphicFramePr>
          <p:cNvPr id="23" name="資料庫圖表 22"/>
          <p:cNvGraphicFramePr/>
          <p:nvPr/>
        </p:nvGraphicFramePr>
        <p:xfrm>
          <a:off x="179512" y="1988840"/>
          <a:ext cx="8784976" cy="158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en-US" altLang="zh-TW" dirty="0" smtClean="0"/>
              <a:t>Illustrator</a:t>
            </a:r>
            <a:r>
              <a:rPr lang="zh-TW" altLang="en-US" dirty="0" smtClean="0"/>
              <a:t>繪製自己的圖卡</a:t>
            </a:r>
            <a:endParaRPr lang="zh-TW" altLang="en-US" dirty="0"/>
          </a:p>
        </p:txBody>
      </p:sp>
      <p:sp>
        <p:nvSpPr>
          <p:cNvPr id="3" name="內容版面配置區 2"/>
          <p:cNvSpPr>
            <a:spLocks noGrp="1"/>
          </p:cNvSpPr>
          <p:nvPr>
            <p:ph sz="quarter" idx="1"/>
          </p:nvPr>
        </p:nvSpPr>
        <p:spPr>
          <a:xfrm>
            <a:off x="301752" y="1527048"/>
            <a:ext cx="8503920" cy="3270104"/>
          </a:xfrm>
        </p:spPr>
        <p:txBody>
          <a:bodyPr>
            <a:normAutofit/>
          </a:bodyPr>
          <a:lstStyle/>
          <a:p>
            <a:r>
              <a:rPr lang="zh-TW" altLang="zh-TW" dirty="0"/>
              <a:t>確認在系統下安裝好</a:t>
            </a:r>
            <a:r>
              <a:rPr lang="en-US" altLang="zh-TW" dirty="0"/>
              <a:t>Adobe Illustrator</a:t>
            </a:r>
            <a:r>
              <a:rPr lang="zh-TW" altLang="zh-TW" dirty="0"/>
              <a:t>後，即可開始製作屬於自己</a:t>
            </a:r>
            <a:r>
              <a:rPr lang="zh-TW" altLang="zh-TW" dirty="0" smtClean="0"/>
              <a:t>的</a:t>
            </a:r>
            <a:r>
              <a:rPr lang="zh-TW" altLang="en-US" dirty="0" smtClean="0"/>
              <a:t>圖卡。</a:t>
            </a:r>
            <a:endParaRPr lang="en-US" altLang="zh-TW" dirty="0" smtClean="0"/>
          </a:p>
          <a:p>
            <a:r>
              <a:rPr lang="en-US" altLang="zh-TW" dirty="0" smtClean="0"/>
              <a:t>Illustrator</a:t>
            </a:r>
            <a:r>
              <a:rPr lang="zh-TW" altLang="en-US" dirty="0" smtClean="0"/>
              <a:t>製作圖卡可分為</a:t>
            </a:r>
            <a:r>
              <a:rPr lang="en-US" altLang="zh-TW" dirty="0" smtClean="0"/>
              <a:t>4</a:t>
            </a:r>
            <a:r>
              <a:rPr lang="zh-TW" altLang="en-US" dirty="0" smtClean="0"/>
              <a:t>大部份。</a:t>
            </a:r>
            <a:endParaRPr lang="en-US" altLang="zh-TW" dirty="0" smtClean="0"/>
          </a:p>
          <a:p>
            <a:pPr lvl="1"/>
            <a:r>
              <a:rPr lang="zh-TW" altLang="en-US" dirty="0" smtClean="0">
                <a:solidFill>
                  <a:srgbClr val="646B86"/>
                </a:solidFill>
              </a:rPr>
              <a:t>１</a:t>
            </a:r>
            <a:r>
              <a:rPr lang="en-US" altLang="zh-TW" dirty="0" smtClean="0">
                <a:solidFill>
                  <a:srgbClr val="646B86"/>
                </a:solidFill>
              </a:rPr>
              <a:t>.</a:t>
            </a:r>
            <a:r>
              <a:rPr lang="zh-TW" altLang="en-US" dirty="0" smtClean="0">
                <a:solidFill>
                  <a:srgbClr val="646B86"/>
                </a:solidFill>
              </a:rPr>
              <a:t>新增檔案並設定文件屬性。</a:t>
            </a:r>
            <a:endParaRPr lang="en-US" altLang="zh-TW" dirty="0" smtClean="0">
              <a:solidFill>
                <a:srgbClr val="646B86"/>
              </a:solidFill>
            </a:endParaRPr>
          </a:p>
          <a:p>
            <a:pPr lvl="1"/>
            <a:r>
              <a:rPr lang="zh-TW" altLang="en-US" dirty="0" smtClean="0">
                <a:solidFill>
                  <a:srgbClr val="646B86"/>
                </a:solidFill>
              </a:rPr>
              <a:t>２</a:t>
            </a:r>
            <a:r>
              <a:rPr lang="en-US" altLang="zh-TW" dirty="0" smtClean="0">
                <a:solidFill>
                  <a:srgbClr val="646B86"/>
                </a:solidFill>
              </a:rPr>
              <a:t>.</a:t>
            </a:r>
            <a:r>
              <a:rPr lang="zh-TW" altLang="en-US" dirty="0" smtClean="0">
                <a:solidFill>
                  <a:srgbClr val="646B86"/>
                </a:solidFill>
              </a:rPr>
              <a:t>新增</a:t>
            </a:r>
            <a:r>
              <a:rPr lang="en-US" altLang="zh-TW" dirty="0" smtClean="0">
                <a:solidFill>
                  <a:srgbClr val="646B86"/>
                </a:solidFill>
              </a:rPr>
              <a:t> </a:t>
            </a:r>
            <a:r>
              <a:rPr lang="zh-TW" altLang="en-US" dirty="0" smtClean="0">
                <a:solidFill>
                  <a:srgbClr val="646B86"/>
                </a:solidFill>
              </a:rPr>
              <a:t>圖卡</a:t>
            </a:r>
            <a:r>
              <a:rPr lang="zh-TW" altLang="zh-TW" dirty="0" smtClean="0">
                <a:solidFill>
                  <a:srgbClr val="646B86"/>
                </a:solidFill>
              </a:rPr>
              <a:t>的外框架</a:t>
            </a:r>
            <a:r>
              <a:rPr lang="zh-TW" altLang="en-US" dirty="0" smtClean="0">
                <a:solidFill>
                  <a:srgbClr val="646B86"/>
                </a:solidFill>
              </a:rPr>
              <a:t>並設定屬性產生表格。</a:t>
            </a:r>
          </a:p>
          <a:p>
            <a:pPr lvl="1"/>
            <a:r>
              <a:rPr lang="zh-TW" altLang="en-US" dirty="0" smtClean="0">
                <a:solidFill>
                  <a:srgbClr val="646B86"/>
                </a:solidFill>
              </a:rPr>
              <a:t>３</a:t>
            </a:r>
            <a:r>
              <a:rPr lang="en-US" altLang="zh-TW" dirty="0" smtClean="0">
                <a:solidFill>
                  <a:srgbClr val="646B86"/>
                </a:solidFill>
              </a:rPr>
              <a:t>. </a:t>
            </a:r>
            <a:r>
              <a:rPr lang="zh-TW" altLang="en-US" dirty="0" smtClean="0">
                <a:solidFill>
                  <a:srgbClr val="646B86"/>
                </a:solidFill>
              </a:rPr>
              <a:t>圖卡</a:t>
            </a:r>
            <a:r>
              <a:rPr lang="zh-TW" altLang="zh-TW" dirty="0" smtClean="0">
                <a:solidFill>
                  <a:srgbClr val="646B86"/>
                </a:solidFill>
              </a:rPr>
              <a:t>的邊框製作</a:t>
            </a:r>
            <a:r>
              <a:rPr lang="zh-TW" altLang="en-US" dirty="0" smtClean="0">
                <a:solidFill>
                  <a:srgbClr val="646B86"/>
                </a:solidFill>
              </a:rPr>
              <a:t>。</a:t>
            </a:r>
            <a:endParaRPr lang="en-US" altLang="zh-TW" dirty="0" smtClean="0">
              <a:solidFill>
                <a:srgbClr val="646B86"/>
              </a:solidFill>
            </a:endParaRPr>
          </a:p>
          <a:p>
            <a:pPr lvl="1"/>
            <a:r>
              <a:rPr lang="zh-TW" altLang="en-US" dirty="0" smtClean="0">
                <a:solidFill>
                  <a:srgbClr val="646B86"/>
                </a:solidFill>
              </a:rPr>
              <a:t>４</a:t>
            </a:r>
            <a:r>
              <a:rPr lang="en-US" altLang="zh-TW" dirty="0" smtClean="0">
                <a:solidFill>
                  <a:srgbClr val="646B86"/>
                </a:solidFill>
              </a:rPr>
              <a:t>.</a:t>
            </a:r>
            <a:r>
              <a:rPr lang="zh-TW" altLang="zh-TW" dirty="0" smtClean="0">
                <a:solidFill>
                  <a:srgbClr val="646B86"/>
                </a:solidFill>
              </a:rPr>
              <a:t>設計</a:t>
            </a:r>
            <a:r>
              <a:rPr lang="zh-TW" altLang="en-US" dirty="0" smtClean="0">
                <a:solidFill>
                  <a:srgbClr val="646B86"/>
                </a:solidFill>
              </a:rPr>
              <a:t>圖卡</a:t>
            </a:r>
            <a:r>
              <a:rPr lang="zh-TW" altLang="zh-TW" dirty="0" smtClean="0">
                <a:solidFill>
                  <a:srgbClr val="646B86"/>
                </a:solidFill>
              </a:rPr>
              <a:t>的辨識圖形</a:t>
            </a:r>
            <a:r>
              <a:rPr lang="zh-TW" altLang="en-US" dirty="0" smtClean="0">
                <a:solidFill>
                  <a:srgbClr val="646B86"/>
                </a:solidFill>
              </a:rPr>
              <a:t>。</a:t>
            </a:r>
            <a:endParaRPr lang="en-US" altLang="zh-TW" dirty="0" smtClean="0">
              <a:solidFill>
                <a:srgbClr val="646B86"/>
              </a:solidFill>
            </a:endParaRPr>
          </a:p>
          <a:p>
            <a:pPr lvl="1"/>
            <a:endParaRPr lang="zh-TW" altLang="en-US" dirty="0" smtClean="0">
              <a:solidFill>
                <a:schemeClr val="tx1"/>
              </a:solidFill>
            </a:endParaRPr>
          </a:p>
          <a:p>
            <a:pPr lvl="1"/>
            <a:endParaRPr lang="zh-TW" altLang="en-US" dirty="0" smtClean="0">
              <a:solidFill>
                <a:schemeClr val="tx1"/>
              </a:solidFill>
            </a:endParaRPr>
          </a:p>
          <a:p>
            <a:pPr lvl="1"/>
            <a:endParaRPr lang="zh-TW" altLang="en-US" dirty="0" smtClean="0">
              <a:solidFill>
                <a:schemeClr val="tx1"/>
              </a:solidFill>
            </a:endParaRPr>
          </a:p>
          <a:p>
            <a:pPr lvl="1"/>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9</a:t>
            </a:fld>
            <a:endParaRPr lang="zh-TW" altLang="en-US"/>
          </a:p>
        </p:txBody>
      </p:sp>
      <p:grpSp>
        <p:nvGrpSpPr>
          <p:cNvPr id="4" name="群組 5"/>
          <p:cNvGrpSpPr/>
          <p:nvPr/>
        </p:nvGrpSpPr>
        <p:grpSpPr>
          <a:xfrm>
            <a:off x="611560" y="4797152"/>
            <a:ext cx="7704856" cy="1937797"/>
            <a:chOff x="251520" y="3961039"/>
            <a:chExt cx="6192688" cy="2437473"/>
          </a:xfrm>
        </p:grpSpPr>
        <p:sp>
          <p:nvSpPr>
            <p:cNvPr id="7" name="矩形 6"/>
            <p:cNvSpPr/>
            <p:nvPr/>
          </p:nvSpPr>
          <p:spPr>
            <a:xfrm>
              <a:off x="251520"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新增檔案並設定文件屬性。</a:t>
              </a:r>
              <a:endParaRPr lang="zh-TW" altLang="en-US" dirty="0">
                <a:solidFill>
                  <a:schemeClr val="tx1"/>
                </a:solidFill>
              </a:endParaRPr>
            </a:p>
          </p:txBody>
        </p:sp>
        <p:sp>
          <p:nvSpPr>
            <p:cNvPr id="8" name="矩形 7"/>
            <p:cNvSpPr/>
            <p:nvPr/>
          </p:nvSpPr>
          <p:spPr>
            <a:xfrm>
              <a:off x="2482113" y="3961039"/>
              <a:ext cx="1729847"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新增</a:t>
              </a:r>
              <a:r>
                <a:rPr lang="en-US" altLang="zh-TW" dirty="0" smtClean="0"/>
                <a:t> </a:t>
              </a:r>
              <a:r>
                <a:rPr lang="zh-TW" altLang="en-US" dirty="0" smtClean="0"/>
                <a:t>圖卡</a:t>
              </a:r>
              <a:r>
                <a:rPr lang="zh-TW" altLang="zh-TW" dirty="0" smtClean="0"/>
                <a:t>的外框架</a:t>
              </a:r>
              <a:r>
                <a:rPr lang="zh-TW" altLang="en-US" dirty="0" smtClean="0"/>
                <a:t>並設定屬性產生表格。</a:t>
              </a:r>
              <a:endParaRPr lang="zh-TW" altLang="en-US" dirty="0">
                <a:solidFill>
                  <a:schemeClr val="tx1"/>
                </a:solidFill>
              </a:endParaRPr>
            </a:p>
          </p:txBody>
        </p:sp>
        <p:sp>
          <p:nvSpPr>
            <p:cNvPr id="9" name="矩形 8"/>
            <p:cNvSpPr/>
            <p:nvPr/>
          </p:nvSpPr>
          <p:spPr>
            <a:xfrm>
              <a:off x="4788024" y="3961039"/>
              <a:ext cx="1656184" cy="106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en-US" altLang="zh-TW" dirty="0" smtClean="0"/>
                <a:t> </a:t>
              </a:r>
              <a:r>
                <a:rPr lang="zh-TW" altLang="en-US" dirty="0" smtClean="0"/>
                <a:t>圖卡</a:t>
              </a:r>
              <a:r>
                <a:rPr lang="zh-TW" altLang="zh-TW" dirty="0" smtClean="0"/>
                <a:t>的邊框製作</a:t>
              </a:r>
              <a:endParaRPr lang="zh-TW" altLang="en-US" dirty="0">
                <a:solidFill>
                  <a:schemeClr val="tx1"/>
                </a:solidFill>
              </a:endParaRPr>
            </a:p>
          </p:txBody>
        </p:sp>
        <p:sp>
          <p:nvSpPr>
            <p:cNvPr id="11" name="矩形 10"/>
            <p:cNvSpPr/>
            <p:nvPr/>
          </p:nvSpPr>
          <p:spPr>
            <a:xfrm>
              <a:off x="971600" y="5390400"/>
              <a:ext cx="1800200"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zh-TW" dirty="0" smtClean="0"/>
                <a:t>設計</a:t>
              </a:r>
              <a:r>
                <a:rPr lang="zh-TW" altLang="en-US" dirty="0" smtClean="0"/>
                <a:t>圖卡</a:t>
              </a:r>
              <a:r>
                <a:rPr lang="zh-TW" altLang="zh-TW" dirty="0" smtClean="0"/>
                <a:t>的辨識圖形</a:t>
              </a:r>
              <a:endParaRPr lang="zh-TW" altLang="en-US" dirty="0">
                <a:solidFill>
                  <a:schemeClr val="tx1"/>
                </a:solidFill>
              </a:endParaRPr>
            </a:p>
          </p:txBody>
        </p:sp>
        <p:cxnSp>
          <p:nvCxnSpPr>
            <p:cNvPr id="12" name="直線單箭頭接點 11"/>
            <p:cNvCxnSpPr>
              <a:stCxn id="7" idx="3"/>
              <a:endCxn id="8" idx="1"/>
            </p:cNvCxnSpPr>
            <p:nvPr/>
          </p:nvCxnSpPr>
          <p:spPr>
            <a:xfrm>
              <a:off x="1907704" y="4495700"/>
              <a:ext cx="574409"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8" idx="3"/>
              <a:endCxn id="9" idx="1"/>
            </p:cNvCxnSpPr>
            <p:nvPr/>
          </p:nvCxnSpPr>
          <p:spPr>
            <a:xfrm>
              <a:off x="4211961" y="4495700"/>
              <a:ext cx="576063" cy="0"/>
            </a:xfrm>
            <a:prstGeom prst="straightConnector1">
              <a:avLst/>
            </a:prstGeom>
            <a:ln w="31750">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9" idx="3"/>
              <a:endCxn id="11" idx="1"/>
            </p:cNvCxnSpPr>
            <p:nvPr/>
          </p:nvCxnSpPr>
          <p:spPr>
            <a:xfrm flipH="1">
              <a:off x="971600" y="4495700"/>
              <a:ext cx="5472608" cy="1398756"/>
            </a:xfrm>
            <a:prstGeom prst="bentConnector5">
              <a:avLst>
                <a:gd name="adj1" fmla="val -3124"/>
                <a:gd name="adj2" fmla="val 51094"/>
                <a:gd name="adj3" fmla="val 103124"/>
              </a:avLst>
            </a:prstGeom>
            <a:ln w="317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696536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1207</TotalTime>
  <Words>6156</Words>
  <Application>Microsoft Office PowerPoint</Application>
  <PresentationFormat>如螢幕大小 (4:3)</PresentationFormat>
  <Paragraphs>462</Paragraphs>
  <Slides>40</Slides>
  <Notes>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市鎮</vt:lpstr>
      <vt:lpstr>第四章：實習操作</vt:lpstr>
      <vt:lpstr>４-２擴增實境之行動裝置應用Outline</vt:lpstr>
      <vt:lpstr>目的</vt:lpstr>
      <vt:lpstr>原理</vt:lpstr>
      <vt:lpstr>軟硬體設備</vt:lpstr>
      <vt:lpstr>實驗步驟（1）</vt:lpstr>
      <vt:lpstr>實驗步驟（2）</vt:lpstr>
      <vt:lpstr>步驟１：圖卡製作</vt:lpstr>
      <vt:lpstr>利用Illustrator繪製自己的圖卡</vt:lpstr>
      <vt:lpstr>利用小畫家繪製自己的圖卡</vt:lpstr>
      <vt:lpstr>利用Microsoft Visio繪製圖卡</vt:lpstr>
      <vt:lpstr>步驟２：產生圖卡特徵檔（1）</vt:lpstr>
      <vt:lpstr>步驟２：產生圖卡特徵檔（2）</vt:lpstr>
      <vt:lpstr>步驟２：產生圖卡特徵檔（3）</vt:lpstr>
      <vt:lpstr>步驟２：產生圖卡特徵檔（4）</vt:lpstr>
      <vt:lpstr>步驟２：產生圖卡特徵檔（5）</vt:lpstr>
      <vt:lpstr>步驟３：設定連結成自訂圖卡（1）</vt:lpstr>
      <vt:lpstr>步驟３：設定連結成自訂圖卡（2）</vt:lpstr>
      <vt:lpstr>匯入專案檔（1）</vt:lpstr>
      <vt:lpstr>匯入專案檔（2）</vt:lpstr>
      <vt:lpstr>匯入專案檔（3）</vt:lpstr>
      <vt:lpstr>複製圖卡至raw資料夾（1）</vt:lpstr>
      <vt:lpstr>複製圖卡至raw資料夾（2）</vt:lpstr>
      <vt:lpstr>複製圖卡至raw資料夾（3）</vt:lpstr>
      <vt:lpstr>更改連結程式碼（1）</vt:lpstr>
      <vt:lpstr>更改連結程式碼（2）</vt:lpstr>
      <vt:lpstr>將３D模組顯示於實境中（1）</vt:lpstr>
      <vt:lpstr>將３D模組顯示於實境中（2）</vt:lpstr>
      <vt:lpstr>將３D模組顯示於實境中（3）</vt:lpstr>
      <vt:lpstr>將３D模組顯示於實境中（4）</vt:lpstr>
      <vt:lpstr>將３D模組顯示於實境中（5）</vt:lpstr>
      <vt:lpstr>自行練習其他圖卡的置換（1）</vt:lpstr>
      <vt:lpstr>自行練習其他圖卡的置換（2）</vt:lpstr>
      <vt:lpstr>自行練習其他圖卡的置換（3）</vt:lpstr>
      <vt:lpstr>自行練習其他圖卡的置換（4）</vt:lpstr>
      <vt:lpstr>預期結果</vt:lpstr>
      <vt:lpstr>問題與討論</vt:lpstr>
      <vt:lpstr>本章重點回顧（1）</vt:lpstr>
      <vt:lpstr>本章重點回顧（2）</vt:lpstr>
      <vt:lpstr>本章重點回顧（3）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lyc002</dc:creator>
  <cp:lastModifiedBy>lyc002</cp:lastModifiedBy>
  <cp:revision>202</cp:revision>
  <dcterms:modified xsi:type="dcterms:W3CDTF">2011-11-17T02:49:35Z</dcterms:modified>
</cp:coreProperties>
</file>