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176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85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05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16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05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70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18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54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301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37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22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8746D-CC56-4A1C-968A-58ABBCD47D93}" type="datetimeFigureOut">
              <a:rPr lang="zh-TW" altLang="en-US" smtClean="0"/>
              <a:t>2013/11/3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B5C34-BA33-4A68-842E-B288C89898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103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8498" y="493067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產品語意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04048" y="5373216"/>
            <a:ext cx="4139952" cy="1248544"/>
          </a:xfrm>
        </p:spPr>
        <p:txBody>
          <a:bodyPr>
            <a:normAutofit/>
          </a:bodyPr>
          <a:lstStyle/>
          <a:p>
            <a:r>
              <a:rPr lang="zh-TW" altLang="en-US" sz="1800" b="1" dirty="0" smtClean="0">
                <a:solidFill>
                  <a:schemeClr val="tx1"/>
                </a:solidFill>
              </a:rPr>
              <a:t>老師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: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唐蔚</a:t>
            </a:r>
            <a:endParaRPr lang="en-US" altLang="zh-TW" sz="1800" b="1" dirty="0" smtClean="0">
              <a:solidFill>
                <a:schemeClr val="tx1"/>
              </a:solidFill>
            </a:endParaRPr>
          </a:p>
          <a:p>
            <a:r>
              <a:rPr lang="zh-TW" altLang="en-US" sz="1800" b="1" dirty="0" smtClean="0">
                <a:solidFill>
                  <a:schemeClr val="tx1"/>
                </a:solidFill>
              </a:rPr>
              <a:t>產品設計三甲</a:t>
            </a:r>
            <a:endParaRPr lang="en-US" altLang="zh-TW" sz="1800" b="1" dirty="0" smtClean="0">
              <a:solidFill>
                <a:schemeClr val="tx1"/>
              </a:solidFill>
            </a:endParaRPr>
          </a:p>
          <a:p>
            <a:r>
              <a:rPr lang="zh-TW" altLang="en-US" sz="1800" b="1" dirty="0">
                <a:solidFill>
                  <a:schemeClr val="tx1"/>
                </a:solidFill>
              </a:rPr>
              <a:t>魏稚</a:t>
            </a:r>
            <a:r>
              <a:rPr lang="zh-TW" altLang="en-US" sz="1800" b="1" dirty="0" smtClean="0">
                <a:solidFill>
                  <a:schemeClr val="tx1"/>
                </a:solidFill>
              </a:rPr>
              <a:t>芫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9A01C046</a:t>
            </a:r>
            <a:endParaRPr lang="zh-TW" alt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14518" y="1751529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/>
              <a:t>形容詞圖文分析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吸塵器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8319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000" b="1" dirty="0" smtClean="0"/>
              <a:t>HVR200-22</a:t>
            </a:r>
            <a:br>
              <a:rPr lang="en-US" altLang="zh-TW" sz="2000" b="1" dirty="0" smtClean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可愛的</a:t>
            </a:r>
            <a:endParaRPr lang="zh-TW" altLang="en-US" sz="2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903687" cy="3903687"/>
          </a:xfrm>
        </p:spPr>
      </p:pic>
      <p:sp>
        <p:nvSpPr>
          <p:cNvPr id="5" name="文字方塊 4"/>
          <p:cNvSpPr txBox="1"/>
          <p:nvPr/>
        </p:nvSpPr>
        <p:spPr>
          <a:xfrm>
            <a:off x="107504" y="2636912"/>
            <a:ext cx="457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/>
              <a:t>英國原裝進口</a:t>
            </a:r>
            <a:r>
              <a:rPr lang="en-US" altLang="zh-TW" b="1" dirty="0"/>
              <a:t>NUMATIC</a:t>
            </a:r>
            <a:r>
              <a:rPr lang="zh-TW" altLang="en-US" b="1" dirty="0"/>
              <a:t>工業超級強力吸塵器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323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2000" b="1" dirty="0" smtClean="0"/>
              <a:t>JVC2360</a:t>
            </a:r>
            <a:br>
              <a:rPr lang="en-US" altLang="zh-TW" sz="2000" b="1" dirty="0" smtClean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防水的</a:t>
            </a:r>
            <a:endParaRPr lang="zh-TW" altLang="en-US" sz="2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r>
              <a:rPr lang="zh-TW" altLang="en-US" sz="1600" b="1" dirty="0" smtClean="0"/>
              <a:t>採用</a:t>
            </a:r>
            <a:r>
              <a:rPr lang="zh-TW" altLang="en-US" sz="1600" b="1" dirty="0"/>
              <a:t>美國”</a:t>
            </a:r>
            <a:r>
              <a:rPr lang="en-US" altLang="zh-TW" sz="1600" b="1" dirty="0" err="1"/>
              <a:t>Ametek</a:t>
            </a:r>
            <a:r>
              <a:rPr lang="en-US" altLang="zh-TW" sz="1600" b="1" dirty="0"/>
              <a:t>”</a:t>
            </a:r>
            <a:r>
              <a:rPr lang="zh-TW" altLang="en-US" sz="1600" b="1" dirty="0"/>
              <a:t>馬達，吸力超強。</a:t>
            </a:r>
            <a:br>
              <a:rPr lang="zh-TW" altLang="en-US" sz="1600" b="1" dirty="0"/>
            </a:br>
            <a:r>
              <a:rPr lang="zh-TW" altLang="en-US" sz="1600" b="1" dirty="0" smtClean="0"/>
              <a:t>自動</a:t>
            </a:r>
            <a:r>
              <a:rPr lang="zh-TW" altLang="en-US" sz="1600" b="1" dirty="0"/>
              <a:t>收線功能，長度</a:t>
            </a:r>
            <a:r>
              <a:rPr lang="en-US" altLang="zh-TW" sz="1600" b="1" dirty="0"/>
              <a:t>5</a:t>
            </a:r>
            <a:r>
              <a:rPr lang="zh-TW" altLang="en-US" sz="1600" b="1" dirty="0"/>
              <a:t>米。</a:t>
            </a:r>
            <a:br>
              <a:rPr lang="zh-TW" altLang="en-US" sz="1600" b="1" dirty="0"/>
            </a:br>
            <a:r>
              <a:rPr lang="zh-TW" altLang="en-US" sz="1600" b="1" dirty="0" smtClean="0"/>
              <a:t>防水</a:t>
            </a:r>
            <a:r>
              <a:rPr lang="zh-TW" altLang="en-US" sz="1600" b="1" dirty="0"/>
              <a:t>開關設計。</a:t>
            </a:r>
            <a:br>
              <a:rPr lang="zh-TW" altLang="en-US" sz="1600" b="1" dirty="0"/>
            </a:br>
            <a:r>
              <a:rPr lang="zh-TW" altLang="en-US" sz="1600" b="1" dirty="0" smtClean="0"/>
              <a:t>不鏽鋼</a:t>
            </a:r>
            <a:r>
              <a:rPr lang="en-US" altLang="zh-TW" sz="1600" b="1" dirty="0"/>
              <a:t>#304#</a:t>
            </a:r>
            <a:r>
              <a:rPr lang="zh-TW" altLang="en-US" sz="1600" b="1" dirty="0"/>
              <a:t>桶身，容量</a:t>
            </a:r>
            <a:r>
              <a:rPr lang="en-US" altLang="zh-TW" sz="1600" b="1" dirty="0"/>
              <a:t>30</a:t>
            </a:r>
            <a:r>
              <a:rPr lang="zh-TW" altLang="en-US" sz="1600" b="1" dirty="0"/>
              <a:t>公升。</a:t>
            </a:r>
            <a:br>
              <a:rPr lang="zh-TW" altLang="en-US" sz="1600" b="1" dirty="0"/>
            </a:br>
            <a:r>
              <a:rPr lang="zh-TW" altLang="en-US" sz="1600" b="1" dirty="0" smtClean="0"/>
              <a:t>底部</a:t>
            </a:r>
            <a:r>
              <a:rPr lang="zh-TW" altLang="en-US" sz="1600" b="1" dirty="0"/>
              <a:t>防靜電設計。</a:t>
            </a:r>
            <a:br>
              <a:rPr lang="zh-TW" altLang="en-US" sz="1600" b="1" dirty="0"/>
            </a:br>
            <a:r>
              <a:rPr lang="zh-TW" altLang="en-US" sz="1600" b="1" dirty="0" smtClean="0"/>
              <a:t>進口</a:t>
            </a:r>
            <a:r>
              <a:rPr lang="zh-TW" altLang="en-US" sz="1600" b="1" dirty="0"/>
              <a:t>軟管螺旋式膠合型，厚薄均勻、無接縫，可降低燥音，使用壽命更長久。</a:t>
            </a:r>
            <a:br>
              <a:rPr lang="zh-TW" altLang="en-US" sz="1600" b="1" dirty="0"/>
            </a:br>
            <a:r>
              <a:rPr lang="zh-TW" altLang="en-US" sz="1600" b="1" dirty="0" smtClean="0"/>
              <a:t>卡</a:t>
            </a:r>
            <a:r>
              <a:rPr lang="zh-TW" altLang="en-US" sz="1600" b="1" dirty="0"/>
              <a:t>榫式入風口，機身扣軟管不脫落。</a:t>
            </a:r>
            <a:br>
              <a:rPr lang="zh-TW" altLang="en-US" sz="1600" b="1" dirty="0"/>
            </a:br>
            <a:r>
              <a:rPr lang="zh-TW" altLang="en-US" sz="1600" b="1" dirty="0" smtClean="0"/>
              <a:t>可</a:t>
            </a:r>
            <a:r>
              <a:rPr lang="zh-TW" altLang="en-US" sz="1600" b="1" dirty="0"/>
              <a:t>調式主吸嘴，適合各種環境清潔。</a:t>
            </a:r>
            <a:br>
              <a:rPr lang="zh-TW" altLang="en-US" sz="1600" b="1" dirty="0"/>
            </a:br>
            <a:r>
              <a:rPr lang="zh-TW" altLang="en-US" sz="1600" b="1" dirty="0" smtClean="0"/>
              <a:t>桶</a:t>
            </a:r>
            <a:r>
              <a:rPr lang="zh-TW" altLang="en-US" sz="1600" b="1" dirty="0"/>
              <a:t>身之配件座，使配件易於收藏。</a:t>
            </a:r>
            <a:br>
              <a:rPr lang="zh-TW" altLang="en-US" sz="1600" b="1" dirty="0"/>
            </a:br>
            <a:r>
              <a:rPr lang="zh-TW" altLang="en-US" sz="1600" b="1" dirty="0" smtClean="0"/>
              <a:t>不織布</a:t>
            </a:r>
            <a:r>
              <a:rPr lang="zh-TW" altLang="en-US" sz="1600" b="1" dirty="0"/>
              <a:t>過濾網可水洗，不斷地重覆使用。</a:t>
            </a:r>
            <a:br>
              <a:rPr lang="zh-TW" altLang="en-US" sz="1600" b="1" dirty="0"/>
            </a:br>
            <a:r>
              <a:rPr lang="en-US" altLang="zh-TW" sz="1600" b="1" dirty="0" smtClean="0"/>
              <a:t>360 </a:t>
            </a:r>
            <a:r>
              <a:rPr lang="zh-TW" altLang="en-US" sz="1600" b="1" dirty="0"/>
              <a:t>度旋轉握把，軟管不打結，可調節風量，地板、地毯好清潔。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27" y="764704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5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22675" y="285293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dirty="0" smtClean="0"/>
              <a:t>END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35034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000" b="1" dirty="0"/>
              <a:t>DC46 </a:t>
            </a:r>
            <a:r>
              <a:rPr lang="en-US" altLang="zh-TW" sz="2000" b="1" dirty="0" err="1"/>
              <a:t>Turbinehead</a:t>
            </a:r>
            <a:r>
              <a:rPr lang="en-US" altLang="zh-TW" sz="2000" b="1" dirty="0"/>
              <a:t> Complete</a:t>
            </a:r>
            <a:br>
              <a:rPr lang="en-US" altLang="zh-TW" sz="2000" b="1" dirty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便利的</a:t>
            </a:r>
            <a:endParaRPr lang="zh-TW" altLang="en-US" sz="2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1200" dirty="0" smtClean="0"/>
          </a:p>
          <a:p>
            <a:endParaRPr lang="en-US" altLang="zh-TW" sz="1200" dirty="0"/>
          </a:p>
          <a:p>
            <a:endParaRPr lang="en-US" altLang="zh-TW" sz="1200" dirty="0" smtClean="0"/>
          </a:p>
          <a:p>
            <a:endParaRPr lang="en-US" altLang="zh-TW" sz="1200" dirty="0"/>
          </a:p>
          <a:p>
            <a:endParaRPr lang="en-US" altLang="zh-TW" sz="1200" b="1" dirty="0" smtClean="0"/>
          </a:p>
          <a:p>
            <a:endParaRPr lang="en-US" altLang="zh-TW" sz="1200" b="1" dirty="0"/>
          </a:p>
          <a:p>
            <a:endParaRPr lang="en-US" altLang="zh-TW" sz="1200" b="1" dirty="0" smtClean="0"/>
          </a:p>
          <a:p>
            <a:endParaRPr lang="en-US" altLang="zh-TW" sz="1200" b="1" dirty="0"/>
          </a:p>
          <a:p>
            <a:endParaRPr lang="en-US" altLang="zh-TW" sz="1200" b="1" dirty="0" smtClean="0"/>
          </a:p>
          <a:p>
            <a:endParaRPr lang="en-US" altLang="zh-TW" sz="1200" b="1" dirty="0"/>
          </a:p>
          <a:p>
            <a:endParaRPr lang="en-US" altLang="zh-TW" sz="1200" b="1" dirty="0" smtClean="0"/>
          </a:p>
          <a:p>
            <a:endParaRPr lang="en-US" altLang="zh-TW" sz="1200" b="1" dirty="0"/>
          </a:p>
          <a:p>
            <a:endParaRPr lang="en-US" altLang="zh-TW" sz="1200" b="1" dirty="0" smtClean="0"/>
          </a:p>
          <a:p>
            <a:endParaRPr lang="en-US" altLang="zh-TW" sz="1200" b="1" dirty="0"/>
          </a:p>
          <a:p>
            <a:r>
              <a:rPr lang="zh-TW" altLang="en-US" sz="1200" b="1" dirty="0" smtClean="0"/>
              <a:t>一般</a:t>
            </a:r>
            <a:r>
              <a:rPr lang="zh-TW" altLang="en-US" sz="1200" b="1" dirty="0"/>
              <a:t>吸塵器難以拖曳及操控吸塵方向</a:t>
            </a:r>
            <a:r>
              <a:rPr lang="zh-TW" altLang="en-US" sz="1200" b="1" dirty="0" smtClean="0"/>
              <a:t>。</a:t>
            </a:r>
            <a:endParaRPr lang="en-US" altLang="zh-TW" sz="1200" b="1" dirty="0" smtClean="0"/>
          </a:p>
          <a:p>
            <a:r>
              <a:rPr lang="zh-TW" altLang="en-US" sz="1200" b="1" dirty="0" smtClean="0"/>
              <a:t>戴</a:t>
            </a:r>
            <a:r>
              <a:rPr lang="zh-TW" altLang="en-US" sz="1200" b="1" dirty="0"/>
              <a:t>森 </a:t>
            </a:r>
            <a:r>
              <a:rPr lang="en-US" altLang="zh-TW" sz="1200" b="1" dirty="0"/>
              <a:t>Ball™ </a:t>
            </a:r>
            <a:r>
              <a:rPr lang="zh-TW" altLang="en-US" sz="1200" b="1" dirty="0"/>
              <a:t>球型設計吸塵器能輕鬆閃避傢俱及滑順的移動</a:t>
            </a:r>
            <a:r>
              <a:rPr lang="zh-TW" altLang="en-US" sz="1200" b="1" dirty="0" smtClean="0"/>
              <a:t>。</a:t>
            </a:r>
            <a:endParaRPr lang="en-US" altLang="zh-TW" sz="1200" b="1" dirty="0" smtClean="0"/>
          </a:p>
          <a:p>
            <a:r>
              <a:rPr lang="en-US" altLang="zh-TW" sz="1200" b="1" dirty="0" smtClean="0"/>
              <a:t>DC46 </a:t>
            </a:r>
            <a:r>
              <a:rPr lang="zh-TW" altLang="en-US" sz="1200" b="1" dirty="0"/>
              <a:t>搭載 </a:t>
            </a:r>
            <a:r>
              <a:rPr lang="en-US" altLang="zh-TW" sz="1200" b="1" dirty="0"/>
              <a:t>Ball™ </a:t>
            </a:r>
            <a:r>
              <a:rPr lang="zh-TW" altLang="en-US" sz="1200" b="1" dirty="0"/>
              <a:t>球型科技，有效降低整體重心、提高穩定性</a:t>
            </a:r>
            <a:r>
              <a:rPr lang="zh-TW" altLang="en-US" sz="1200" b="1" dirty="0" smtClean="0"/>
              <a:t>。</a:t>
            </a:r>
            <a:endParaRPr lang="en-US" altLang="zh-TW" sz="1200" b="1" dirty="0" smtClean="0"/>
          </a:p>
          <a:p>
            <a:r>
              <a:rPr lang="zh-TW" altLang="en-US" sz="1200" b="1" dirty="0" smtClean="0"/>
              <a:t>獨特</a:t>
            </a:r>
            <a:r>
              <a:rPr lang="zh-TW" altLang="en-US" sz="1200" b="1" dirty="0"/>
              <a:t>中央轉向系統，可輕鬆的原地 </a:t>
            </a:r>
            <a:r>
              <a:rPr lang="en-US" altLang="zh-TW" sz="1200" b="1" dirty="0"/>
              <a:t>360 </a:t>
            </a:r>
            <a:r>
              <a:rPr lang="zh-TW" altLang="en-US" sz="1200" b="1" dirty="0"/>
              <a:t>度旋轉，隨心所欲做出各種方向的移動。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29012"/>
            <a:ext cx="4555220" cy="28803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448272" cy="281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6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000" b="1" dirty="0"/>
              <a:t>Dyson Hard </a:t>
            </a:r>
            <a:r>
              <a:rPr lang="en-US" altLang="zh-TW" sz="2000" b="1" dirty="0" smtClean="0"/>
              <a:t>DC57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 smtClean="0"/>
              <a:t>:</a:t>
            </a:r>
            <a:r>
              <a:rPr lang="zh-TW" altLang="en-US" sz="2000" b="1" dirty="0"/>
              <a:t>同步的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r>
              <a:rPr lang="en-US" altLang="zh-TW" sz="1400" b="1" dirty="0" smtClean="0"/>
              <a:t>Dyson </a:t>
            </a:r>
            <a:r>
              <a:rPr lang="en-US" altLang="zh-TW" sz="1400" b="1" dirty="0"/>
              <a:t>Hard™</a:t>
            </a:r>
            <a:r>
              <a:rPr lang="zh-TW" altLang="en-US" sz="1400" b="1" dirty="0"/>
              <a:t>雙效地板無線吸塵器，研發雙通道吸塵，結合濕用除塵紙巾，吸走灰塵、抹淨髒汙，同步進行</a:t>
            </a:r>
            <a:r>
              <a:rPr lang="zh-TW" altLang="en-US" sz="1400" b="1" dirty="0" smtClean="0"/>
              <a:t>。</a:t>
            </a:r>
            <a:endParaRPr lang="en-US" altLang="zh-TW" sz="1400" b="1" dirty="0" smtClean="0"/>
          </a:p>
          <a:p>
            <a:r>
              <a:rPr lang="zh-TW" altLang="en-US" sz="1400" b="1" dirty="0" smtClean="0"/>
              <a:t>採用</a:t>
            </a:r>
            <a:r>
              <a:rPr lang="zh-TW" altLang="en-US" sz="1400" b="1" dirty="0"/>
              <a:t>專利多圓錐氣旋科技，內建第二代戴森強勁數位馬達，乾濕合一雙效地板無線吸塵器，結合吸走灰塵與抹淨髒汙的超強威力。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68760"/>
            <a:ext cx="501074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8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000" b="1" dirty="0"/>
              <a:t>Dyson DC24 Multi Floor</a:t>
            </a:r>
            <a:r>
              <a:rPr lang="en-US" altLang="zh-TW" sz="2000" b="1" dirty="0" smtClean="0"/>
              <a:t/>
            </a:r>
            <a:br>
              <a:rPr lang="en-US" altLang="zh-TW" sz="2000" b="1" dirty="0" smtClean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/>
              <a:t>:</a:t>
            </a:r>
            <a:r>
              <a:rPr lang="zh-TW" altLang="en-US" sz="2000" b="1" dirty="0" smtClean="0"/>
              <a:t>輕巧的</a:t>
            </a:r>
            <a:endParaRPr lang="zh-TW" altLang="en-US" sz="2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r>
              <a:rPr lang="en-US" altLang="zh-TW" sz="1600" b="1" dirty="0" smtClean="0"/>
              <a:t>Dyson </a:t>
            </a:r>
            <a:r>
              <a:rPr lang="en-US" altLang="zh-TW" sz="1600" b="1" dirty="0"/>
              <a:t>DC24 Multi Floor </a:t>
            </a:r>
            <a:r>
              <a:rPr lang="zh-TW" altLang="en-US" sz="1600" b="1" dirty="0"/>
              <a:t>體積是其他戴森型號的三分之一，集塵效果卻不打折</a:t>
            </a:r>
            <a:r>
              <a:rPr lang="zh-TW" altLang="en-US" sz="1600" b="1" dirty="0" smtClean="0"/>
              <a:t>。</a:t>
            </a:r>
            <a:endParaRPr lang="en-US" altLang="zh-TW" sz="1600" b="1" dirty="0" smtClean="0"/>
          </a:p>
          <a:p>
            <a:r>
              <a:rPr lang="zh-TW" altLang="en-US" sz="1600" b="1" dirty="0" smtClean="0"/>
              <a:t>戴</a:t>
            </a:r>
            <a:r>
              <a:rPr lang="zh-TW" altLang="en-US" sz="1600" b="1" dirty="0"/>
              <a:t>森直立式機種都站在一顆球上，因此操縱起來更順暢，再也不必笨重地推來推去。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865"/>
            <a:ext cx="4669100" cy="295232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05" y="1626865"/>
            <a:ext cx="4672160" cy="29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7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000" b="1" dirty="0" smtClean="0"/>
              <a:t>Dyson </a:t>
            </a:r>
            <a:r>
              <a:rPr lang="en-US" altLang="zh-TW" sz="2000" b="1" dirty="0"/>
              <a:t>DC34 </a:t>
            </a:r>
            <a:r>
              <a:rPr lang="en-US" altLang="zh-TW" sz="2000" b="1" dirty="0" smtClean="0"/>
              <a:t>Animal</a:t>
            </a:r>
            <a:br>
              <a:rPr lang="en-US" altLang="zh-TW" sz="2000" b="1" dirty="0" smtClean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簡單的</a:t>
            </a:r>
            <a:endParaRPr lang="zh-TW" altLang="en-US" sz="2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endParaRPr lang="en-US" altLang="zh-TW" sz="1600" b="1" dirty="0" smtClean="0"/>
          </a:p>
          <a:p>
            <a:endParaRPr lang="en-US" altLang="zh-TW" sz="1600" b="1" dirty="0"/>
          </a:p>
          <a:p>
            <a:r>
              <a:rPr lang="en-US" altLang="zh-TW" sz="1600" b="1" dirty="0" smtClean="0"/>
              <a:t>Dyson </a:t>
            </a:r>
            <a:r>
              <a:rPr lang="en-US" altLang="zh-TW" sz="1600" b="1" dirty="0"/>
              <a:t>DC34 Animal </a:t>
            </a:r>
            <a:r>
              <a:rPr lang="zh-TW" altLang="en-US" sz="1600" b="1" dirty="0"/>
              <a:t>手持式吸塵器的強力電動毛刷，吸力全面升級，一般模式下可</a:t>
            </a:r>
            <a:r>
              <a:rPr lang="zh-TW" altLang="en-US" sz="1600" b="1" dirty="0" smtClean="0"/>
              <a:t>持續使用 </a:t>
            </a:r>
            <a:r>
              <a:rPr lang="en-US" altLang="zh-TW" sz="1600" b="1" dirty="0"/>
              <a:t>15 </a:t>
            </a:r>
            <a:r>
              <a:rPr lang="zh-TW" altLang="en-US" sz="1600" b="1" dirty="0"/>
              <a:t>分鐘，強力模式下使用 </a:t>
            </a:r>
            <a:r>
              <a:rPr lang="en-US" altLang="zh-TW" sz="1600" b="1" dirty="0"/>
              <a:t>6 </a:t>
            </a:r>
            <a:r>
              <a:rPr lang="zh-TW" altLang="en-US" sz="1600" b="1" dirty="0"/>
              <a:t>分鐘快速充電 </a:t>
            </a:r>
            <a:r>
              <a:rPr lang="en-US" altLang="zh-TW" sz="1600" b="1" dirty="0"/>
              <a:t>3.5 </a:t>
            </a:r>
            <a:r>
              <a:rPr lang="zh-TW" altLang="en-US" sz="1600" b="1" dirty="0"/>
              <a:t>小時，是它牌充電式吸塵器的 </a:t>
            </a:r>
            <a:r>
              <a:rPr lang="en-US" altLang="zh-TW" sz="1600" b="1" dirty="0"/>
              <a:t>3 </a:t>
            </a:r>
            <a:r>
              <a:rPr lang="zh-TW" altLang="en-US" sz="1600" b="1" dirty="0"/>
              <a:t>倍快。充電模式獲得美國能源之星的認證。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4233"/>
            <a:ext cx="3851523" cy="243536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79" y="1419631"/>
            <a:ext cx="4899921" cy="30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000" b="1" dirty="0" err="1"/>
              <a:t>UltraOne</a:t>
            </a:r>
            <a:r>
              <a:rPr lang="en-US" altLang="zh-TW" sz="2000" b="1" dirty="0"/>
              <a:t> </a:t>
            </a:r>
            <a:br>
              <a:rPr lang="en-US" altLang="zh-TW" sz="2000" b="1" dirty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時尚的</a:t>
            </a:r>
            <a:endParaRPr lang="zh-TW" altLang="en-US" sz="2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1200" b="1" dirty="0" smtClean="0"/>
          </a:p>
          <a:p>
            <a:endParaRPr lang="en-US" altLang="zh-TW" sz="1200" b="1" dirty="0"/>
          </a:p>
          <a:p>
            <a:endParaRPr lang="en-US" altLang="zh-TW" sz="1200" b="1" dirty="0" smtClean="0"/>
          </a:p>
          <a:p>
            <a:endParaRPr lang="en-US" altLang="zh-TW" sz="1200" b="1" dirty="0"/>
          </a:p>
          <a:p>
            <a:endParaRPr lang="en-US" altLang="zh-TW" sz="1200" b="1" dirty="0" smtClean="0"/>
          </a:p>
          <a:p>
            <a:endParaRPr lang="en-US" altLang="zh-TW" sz="1200" b="1" dirty="0"/>
          </a:p>
          <a:p>
            <a:r>
              <a:rPr lang="en-US" altLang="zh-TW" sz="1200" b="1" dirty="0" smtClean="0"/>
              <a:t>‧</a:t>
            </a:r>
            <a:r>
              <a:rPr lang="zh-TW" altLang="en-US" sz="1200" b="1" dirty="0"/>
              <a:t>最新頂尖科技</a:t>
            </a:r>
            <a:r>
              <a:rPr lang="en-US" altLang="zh-TW" sz="1200" b="1" dirty="0" err="1"/>
              <a:t>AeroPro</a:t>
            </a:r>
            <a:r>
              <a:rPr lang="zh-TW" altLang="en-US" sz="1200" b="1" dirty="0"/>
              <a:t>集塵系統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自動切換吸力，前側方皆可如磁鐵般吸入灰塵，保持清潔高效率</a:t>
            </a:r>
            <a:r>
              <a:rPr lang="en-US" altLang="zh-TW" sz="1200" b="1" dirty="0"/>
              <a:t>!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專利可水洗</a:t>
            </a:r>
            <a:r>
              <a:rPr lang="en-US" altLang="zh-TW" sz="1200" b="1" dirty="0"/>
              <a:t>O2TM </a:t>
            </a:r>
            <a:r>
              <a:rPr lang="en-US" altLang="zh-TW" sz="1200" b="1" dirty="0" err="1"/>
              <a:t>Hepa</a:t>
            </a:r>
            <a:r>
              <a:rPr lang="en-US" altLang="zh-TW" sz="1200" b="1" dirty="0"/>
              <a:t> 13</a:t>
            </a:r>
            <a:r>
              <a:rPr lang="zh-TW" altLang="en-US" sz="1200" b="1" dirty="0"/>
              <a:t>濾網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en-US" altLang="zh-TW" sz="1200" b="1" dirty="0" err="1"/>
              <a:t>Hepa</a:t>
            </a:r>
            <a:r>
              <a:rPr lang="en-US" altLang="zh-TW" sz="1200" b="1" dirty="0"/>
              <a:t> 13 </a:t>
            </a:r>
            <a:r>
              <a:rPr lang="zh-TW" altLang="en-US" sz="1200" b="1" dirty="0"/>
              <a:t>級濾網可以有效攔阻有害物質如花粉、塵螨及其他過敏原，效率高達</a:t>
            </a:r>
            <a:r>
              <a:rPr lang="en-US" altLang="zh-TW" sz="1200" b="1" dirty="0"/>
              <a:t>99.9997%(0.3</a:t>
            </a:r>
            <a:r>
              <a:rPr lang="zh-TW" altLang="en-US" sz="1200" b="1" dirty="0"/>
              <a:t>微米</a:t>
            </a:r>
            <a:r>
              <a:rPr lang="en-US" altLang="zh-TW" sz="1200" b="1" dirty="0"/>
              <a:t>)</a:t>
            </a:r>
            <a:r>
              <a:rPr lang="zh-TW" altLang="en-US" sz="1200" b="1" dirty="0"/>
              <a:t>，降低引起過敏的機率。濾網可水洗。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人體功學手把遙控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開關、吸力手動及自動調整、滾刷開關一手輕鬆掌控</a:t>
            </a:r>
            <a:r>
              <a:rPr lang="en-US" altLang="zh-TW" sz="1200" b="1" dirty="0"/>
              <a:t>!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隨意轉滾輪設計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‧360</a:t>
            </a:r>
            <a:r>
              <a:rPr lang="zh-TW" altLang="en-US" sz="1200" b="1" dirty="0"/>
              <a:t>度底部特殊小滾輪，讓您輕鬆通過清潔障礙賽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‧3in1</a:t>
            </a:r>
            <a:r>
              <a:rPr lang="zh-TW" altLang="en-US" sz="1200" b="1" dirty="0"/>
              <a:t>多功能吸頭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輕鬆對付家具、細縫死角及布質表面，可收納在機身內</a:t>
            </a:r>
            <a:r>
              <a:rPr lang="en-US" altLang="zh-TW" sz="1200" b="1" dirty="0"/>
              <a:t>!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可旋轉軟管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輕鬆移動吸塵器，軟管不打結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超長效型</a:t>
            </a:r>
            <a:r>
              <a:rPr lang="en-US" altLang="zh-TW" sz="1200" b="1" dirty="0"/>
              <a:t>S-bag </a:t>
            </a:r>
            <a:r>
              <a:rPr lang="zh-TW" altLang="en-US" sz="1200" b="1" dirty="0"/>
              <a:t>集塵袋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內附的超長效型</a:t>
            </a:r>
            <a:r>
              <a:rPr lang="en-US" altLang="zh-TW" sz="1200" b="1" dirty="0"/>
              <a:t>S-bag</a:t>
            </a:r>
            <a:r>
              <a:rPr lang="zh-TW" altLang="en-US" sz="1200" b="1" dirty="0"/>
              <a:t>較一般紙袋壽命增長</a:t>
            </a:r>
            <a:r>
              <a:rPr lang="en-US" altLang="zh-TW" sz="1200" b="1" dirty="0"/>
              <a:t>80%! </a:t>
            </a:r>
            <a:r>
              <a:rPr lang="zh-TW" altLang="en-US" sz="1200" b="1" dirty="0"/>
              <a:t>即使在集塵袋裝了灰塵時，仍可保持清潔高效率</a:t>
            </a:r>
            <a:r>
              <a:rPr lang="en-US" altLang="zh-TW" sz="1200" b="1" dirty="0"/>
              <a:t>!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提把防撞桿 </a:t>
            </a:r>
            <a:r>
              <a:rPr lang="en-US" altLang="zh-TW" sz="1200" b="1" dirty="0"/>
              <a:t>– </a:t>
            </a:r>
            <a:r>
              <a:rPr lang="zh-TW" altLang="en-US" sz="1200" b="1" dirty="0"/>
              <a:t>保護您的家具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en-US" altLang="zh-TW" sz="1200" b="1" dirty="0" err="1"/>
              <a:t>Ultraone</a:t>
            </a:r>
            <a:r>
              <a:rPr lang="en-US" altLang="zh-TW" sz="1200" b="1" dirty="0"/>
              <a:t> </a:t>
            </a:r>
            <a:r>
              <a:rPr lang="zh-TW" altLang="en-US" sz="1200" b="1" dirty="0"/>
              <a:t>的提把同時也是防撞桿，讓您在清潔的時候保護您的家具不會被吸塵器撞傷。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高科技顯示視窗</a:t>
            </a:r>
            <a:r>
              <a:rPr lang="zh-TW" altLang="en-US" sz="1200" b="1" dirty="0" smtClean="0"/>
              <a:t/>
            </a:r>
            <a:br>
              <a:rPr lang="zh-TW" altLang="en-US" sz="1200" b="1" dirty="0" smtClean="0"/>
            </a:br>
            <a:r>
              <a:rPr lang="en-US" altLang="zh-TW" sz="1200" b="1" dirty="0"/>
              <a:t>‧</a:t>
            </a:r>
            <a:r>
              <a:rPr lang="zh-TW" altLang="en-US" sz="1200" b="1" dirty="0"/>
              <a:t>智慧顯示機器吸力、紙袋、濾網狀態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53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000" b="1" dirty="0"/>
              <a:t>AGAMA </a:t>
            </a:r>
            <a:r>
              <a:rPr lang="en-US" altLang="zh-TW" sz="2000" b="1" dirty="0" err="1"/>
              <a:t>AiBOT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RC310A</a:t>
            </a:r>
            <a:br>
              <a:rPr lang="en-US" altLang="zh-TW" sz="2000" b="1" dirty="0" smtClean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智慧的</a:t>
            </a:r>
            <a:endParaRPr lang="zh-TW" altLang="en-US" sz="2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endParaRPr lang="en-US" altLang="zh-TW" sz="1400" b="1" dirty="0" smtClean="0"/>
          </a:p>
          <a:p>
            <a:endParaRPr lang="en-US" altLang="zh-TW" sz="1400" b="1" dirty="0"/>
          </a:p>
          <a:p>
            <a:endParaRPr lang="en-US" altLang="zh-TW" sz="1400" b="1" dirty="0" smtClean="0"/>
          </a:p>
          <a:p>
            <a:endParaRPr lang="en-US" altLang="zh-TW" sz="1400" b="1" dirty="0"/>
          </a:p>
          <a:p>
            <a:r>
              <a:rPr lang="en-US" altLang="zh-TW" sz="1400" b="1" dirty="0"/>
              <a:t>AGAMA </a:t>
            </a:r>
            <a:r>
              <a:rPr lang="en-US" altLang="zh-TW" sz="1400" b="1" dirty="0" err="1"/>
              <a:t>AiBOT</a:t>
            </a:r>
            <a:r>
              <a:rPr lang="en-US" altLang="zh-TW" sz="1400" b="1" dirty="0"/>
              <a:t> RC310A </a:t>
            </a:r>
            <a:r>
              <a:rPr lang="zh-TW" altLang="en-US" sz="1400" b="1" dirty="0"/>
              <a:t>智慧型掃地機器人吸塵器</a:t>
            </a:r>
            <a:endParaRPr lang="en-US" altLang="zh-TW" sz="1400" b="1" dirty="0" smtClean="0"/>
          </a:p>
          <a:p>
            <a:r>
              <a:rPr lang="zh-TW" altLang="en-US" sz="1400" b="1" dirty="0" smtClean="0"/>
              <a:t>．</a:t>
            </a:r>
            <a:r>
              <a:rPr lang="zh-TW" altLang="en-US" sz="1400" b="1" dirty="0"/>
              <a:t>掃地、吸塵、拖地 一次完成</a:t>
            </a:r>
            <a:r>
              <a:rPr lang="zh-TW" altLang="en-US" sz="1400" b="1" dirty="0" smtClean="0"/>
              <a:t/>
            </a:r>
            <a:br>
              <a:rPr lang="zh-TW" altLang="en-US" sz="1400" b="1" dirty="0" smtClean="0"/>
            </a:br>
            <a:r>
              <a:rPr lang="zh-TW" altLang="en-US" sz="1400" b="1" dirty="0"/>
              <a:t>．長效使用</a:t>
            </a:r>
            <a:r>
              <a:rPr lang="en-US" altLang="zh-TW" sz="1400" b="1" dirty="0"/>
              <a:t>-</a:t>
            </a:r>
            <a:r>
              <a:rPr lang="zh-TW" altLang="en-US" sz="1400" b="1" dirty="0"/>
              <a:t>實測值達連續使用</a:t>
            </a:r>
            <a:r>
              <a:rPr lang="en-US" altLang="zh-TW" sz="1400" b="1" dirty="0"/>
              <a:t>60</a:t>
            </a:r>
            <a:r>
              <a:rPr lang="zh-TW" altLang="en-US" sz="1400" b="1" dirty="0"/>
              <a:t>分鐘</a:t>
            </a:r>
            <a:r>
              <a:rPr lang="zh-TW" altLang="en-US" sz="1400" b="1" dirty="0" smtClean="0"/>
              <a:t/>
            </a:r>
            <a:br>
              <a:rPr lang="zh-TW" altLang="en-US" sz="1400" b="1" dirty="0" smtClean="0"/>
            </a:br>
            <a:r>
              <a:rPr lang="zh-TW" altLang="en-US" sz="1400" b="1" dirty="0"/>
              <a:t>．使用</a:t>
            </a:r>
            <a:r>
              <a:rPr lang="en-US" altLang="zh-TW" sz="1400" b="1" dirty="0"/>
              <a:t>"3M</a:t>
            </a:r>
            <a:r>
              <a:rPr lang="zh-TW" altLang="en-US" sz="1400" b="1" dirty="0"/>
              <a:t>防塵濾網</a:t>
            </a:r>
            <a:r>
              <a:rPr lang="en-US" altLang="zh-TW" sz="1400" b="1" dirty="0"/>
              <a:t>"-</a:t>
            </a:r>
            <a:r>
              <a:rPr lang="zh-TW" altLang="en-US" sz="1400" b="1" dirty="0"/>
              <a:t>具濾菌濾塵瞞功能</a:t>
            </a:r>
            <a:r>
              <a:rPr lang="zh-TW" altLang="en-US" sz="1400" b="1" dirty="0" smtClean="0"/>
              <a:t/>
            </a:r>
            <a:br>
              <a:rPr lang="zh-TW" altLang="en-US" sz="1400" b="1" dirty="0" smtClean="0"/>
            </a:br>
            <a:r>
              <a:rPr lang="zh-TW" altLang="en-US" sz="1400" b="1" dirty="0"/>
              <a:t>．一按就掃操作簡易智慧型吸塵器</a:t>
            </a:r>
            <a:r>
              <a:rPr lang="zh-TW" altLang="en-US" sz="1400" b="1" dirty="0" smtClean="0"/>
              <a:t/>
            </a:r>
            <a:br>
              <a:rPr lang="zh-TW" altLang="en-US" sz="1400" b="1" dirty="0" smtClean="0"/>
            </a:br>
            <a:r>
              <a:rPr lang="zh-TW" altLang="en-US" sz="1400" b="1" dirty="0"/>
              <a:t>．超薄機身僅</a:t>
            </a:r>
            <a:r>
              <a:rPr lang="en-US" altLang="zh-TW" sz="1400" b="1" dirty="0"/>
              <a:t>8CM</a:t>
            </a:r>
            <a:r>
              <a:rPr lang="zh-TW" altLang="en-US" sz="1400" b="1" dirty="0"/>
              <a:t>，沙發、床底行走自如</a:t>
            </a:r>
            <a:r>
              <a:rPr lang="zh-TW" altLang="en-US" sz="1400" b="1" dirty="0" smtClean="0"/>
              <a:t/>
            </a:r>
            <a:br>
              <a:rPr lang="zh-TW" altLang="en-US" sz="1400" b="1" dirty="0" smtClean="0"/>
            </a:br>
            <a:r>
              <a:rPr lang="zh-TW" altLang="en-US" sz="1400" b="1" dirty="0"/>
              <a:t>．適用木質地板、塑膠地板、瓷磚等硬地板</a:t>
            </a:r>
            <a:r>
              <a:rPr lang="zh-TW" altLang="en-US" sz="1400" b="1" dirty="0" smtClean="0"/>
              <a:t/>
            </a:r>
            <a:br>
              <a:rPr lang="zh-TW" altLang="en-US" sz="1400" b="1" dirty="0" smtClean="0"/>
            </a:br>
            <a:r>
              <a:rPr lang="zh-TW" altLang="en-US" sz="1400" b="1" dirty="0"/>
              <a:t>．吸力強大來達到最佳清潔效果</a:t>
            </a:r>
            <a:r>
              <a:rPr lang="zh-TW" altLang="en-US" sz="1400" b="1" dirty="0" smtClean="0"/>
              <a:t/>
            </a:r>
            <a:br>
              <a:rPr lang="zh-TW" altLang="en-US" sz="1400" b="1" dirty="0" smtClean="0"/>
            </a:br>
            <a:r>
              <a:rPr lang="zh-TW" altLang="en-US" sz="1400" b="1" dirty="0"/>
              <a:t>．附濃密掃刷旋轉毛刷，提高清潔效能</a:t>
            </a:r>
            <a:r>
              <a:rPr lang="zh-TW" altLang="en-US" sz="1400" b="1" dirty="0" smtClean="0"/>
              <a:t/>
            </a:r>
            <a:br>
              <a:rPr lang="zh-TW" altLang="en-US" sz="1400" b="1" dirty="0" smtClean="0"/>
            </a:br>
            <a:r>
              <a:rPr lang="zh-TW" altLang="en-US" sz="1400" b="1" dirty="0"/>
              <a:t>．內置式集塵盒，抽取方便，清理容易</a:t>
            </a:r>
            <a:r>
              <a:rPr lang="zh-TW" altLang="en-US" sz="1400" b="1" dirty="0" smtClean="0"/>
              <a:t/>
            </a:r>
            <a:br>
              <a:rPr lang="zh-TW" altLang="en-US" sz="1400" b="1" dirty="0" smtClean="0"/>
            </a:br>
            <a:r>
              <a:rPr lang="zh-TW" altLang="en-US" sz="1400" b="1" dirty="0"/>
              <a:t>．獨創靜電除塵紙拭地功能，讓地板真正達到無塵效果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04864"/>
            <a:ext cx="3345160" cy="334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7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2200" b="1" dirty="0"/>
              <a:t>伊萊克斯 </a:t>
            </a:r>
            <a:r>
              <a:rPr lang="zh-TW" altLang="en-US" sz="2200" b="1" dirty="0" smtClean="0"/>
              <a:t>綠色環保超靜音吸塵器 </a:t>
            </a:r>
            <a:r>
              <a:rPr lang="en-US" altLang="zh-TW" sz="2200" b="1" dirty="0"/>
              <a:t>(ZUSG3901</a:t>
            </a:r>
            <a:r>
              <a:rPr lang="en-US" altLang="zh-TW" sz="2200" b="1" dirty="0" smtClean="0"/>
              <a:t>)</a:t>
            </a:r>
            <a:r>
              <a:rPr lang="zh-TW" altLang="en-US" b="1" dirty="0"/>
              <a:t/>
            </a:r>
            <a:br>
              <a:rPr lang="zh-TW" altLang="en-US" b="1" dirty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環保的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altLang="zh-TW" sz="1000" b="1" dirty="0" smtClean="0"/>
          </a:p>
          <a:p>
            <a:endParaRPr lang="en-US" altLang="zh-TW" sz="1000" b="1" dirty="0"/>
          </a:p>
          <a:p>
            <a:endParaRPr lang="en-US" altLang="zh-TW" sz="1000" b="1" dirty="0" smtClean="0"/>
          </a:p>
          <a:p>
            <a:endParaRPr lang="en-US" altLang="zh-TW" sz="1000" b="1" dirty="0"/>
          </a:p>
          <a:p>
            <a:endParaRPr lang="en-US" altLang="zh-TW" sz="1000" b="1" dirty="0" smtClean="0"/>
          </a:p>
          <a:p>
            <a:endParaRPr lang="en-US" altLang="zh-TW" sz="1000" b="1" dirty="0"/>
          </a:p>
          <a:p>
            <a:endParaRPr lang="en-US" altLang="zh-TW" sz="1000" b="1" dirty="0" smtClean="0"/>
          </a:p>
          <a:p>
            <a:endParaRPr lang="en-US" altLang="zh-TW" sz="1000" b="1" dirty="0"/>
          </a:p>
          <a:p>
            <a:r>
              <a:rPr lang="zh-TW" altLang="en-US" sz="1000" b="1" dirty="0" smtClean="0"/>
              <a:t> </a:t>
            </a:r>
            <a:r>
              <a:rPr lang="zh-TW" altLang="en-US" sz="1000" b="1" dirty="0"/>
              <a:t>升級綠色生活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綠色環保吸塵器</a:t>
            </a:r>
            <a:r>
              <a:rPr lang="en-US" altLang="zh-TW" sz="1000" b="1" dirty="0"/>
              <a:t>- </a:t>
            </a:r>
            <a:r>
              <a:rPr lang="en-US" altLang="zh-TW" sz="1000" b="1" dirty="0" err="1"/>
              <a:t>UltraSilencer</a:t>
            </a:r>
            <a:r>
              <a:rPr lang="en-US" altLang="zh-TW" sz="1000" b="1" dirty="0"/>
              <a:t> Green</a:t>
            </a:r>
            <a:r>
              <a:rPr lang="zh-TW" altLang="en-US" sz="1000" b="1" dirty="0"/>
              <a:t>是超靜音吸塵</a:t>
            </a:r>
            <a:r>
              <a:rPr lang="en-US" altLang="zh-TW" sz="1000" b="1" dirty="0" err="1"/>
              <a:t>UltraSilencer</a:t>
            </a:r>
            <a:r>
              <a:rPr lang="zh-TW" altLang="en-US" sz="1000" b="1" dirty="0"/>
              <a:t>與之環保升級版；綠色環保吸塵器系列不僅具備一般版本之超靜音、超強集塵效能，機身以</a:t>
            </a:r>
            <a:r>
              <a:rPr lang="en-US" altLang="zh-TW" sz="1000" b="1" dirty="0"/>
              <a:t>55%</a:t>
            </a:r>
            <a:r>
              <a:rPr lang="zh-TW" altLang="en-US" sz="1000" b="1" dirty="0"/>
              <a:t>回收塑膠創造時尚俐落黑色外型，與製造全新塑膠相比，僅消耗</a:t>
            </a:r>
            <a:r>
              <a:rPr lang="en-US" altLang="zh-TW" sz="1000" b="1" dirty="0"/>
              <a:t>15%</a:t>
            </a:r>
            <a:r>
              <a:rPr lang="zh-TW" altLang="en-US" sz="1000" b="1" dirty="0"/>
              <a:t>能源與</a:t>
            </a:r>
            <a:r>
              <a:rPr lang="en-US" altLang="zh-TW" sz="1000" b="1" dirty="0"/>
              <a:t>50%</a:t>
            </a:r>
            <a:r>
              <a:rPr lang="zh-TW" altLang="en-US" sz="1000" b="1" dirty="0"/>
              <a:t>用水量，並可減少塑膠掩埋量，並點綴自然草綠微笑曲線，展現全新風貌。 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◎ 值得推薦有清潔樂趣的吸塵器品牌</a:t>
            </a:r>
            <a:r>
              <a:rPr lang="en-US" altLang="zh-TW" sz="1000" b="1" dirty="0"/>
              <a:t>Electrolux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使用 </a:t>
            </a:r>
            <a:r>
              <a:rPr lang="en-US" altLang="zh-TW" sz="1000" b="1" dirty="0"/>
              <a:t>Ultra Silencer</a:t>
            </a:r>
            <a:r>
              <a:rPr lang="zh-TW" altLang="en-US" sz="1000" b="1" dirty="0"/>
              <a:t>吸塵器您將體驗到完全不同的清潔樂趣。它的超低噪音讓您不會遺漏身旁重要的聲音，您也不用擔心清潔會打擾到其他人。此</a:t>
            </a:r>
            <a:r>
              <a:rPr lang="en-US" altLang="zh-TW" sz="1000" b="1" dirty="0"/>
              <a:t>Electrolux</a:t>
            </a:r>
            <a:r>
              <a:rPr lang="zh-TW" altLang="en-US" sz="1000" b="1" dirty="0"/>
              <a:t>吸塵器人性化的設計方便您調整吸力及清潔模式，輕鬆清潔地板、地毯、甚至家具表面等。。 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◎ </a:t>
            </a:r>
            <a:r>
              <a:rPr lang="en-US" altLang="zh-TW" sz="1000" b="1" dirty="0"/>
              <a:t>12 </a:t>
            </a:r>
            <a:r>
              <a:rPr lang="zh-TW" altLang="en-US" sz="1000" b="1" dirty="0"/>
              <a:t>級</a:t>
            </a:r>
            <a:r>
              <a:rPr lang="en-US" altLang="zh-TW" sz="1000" b="1" dirty="0"/>
              <a:t>HEPA</a:t>
            </a:r>
            <a:r>
              <a:rPr lang="zh-TW" altLang="en-US" sz="1000" b="1" dirty="0"/>
              <a:t>濾網</a:t>
            </a:r>
            <a:r>
              <a:rPr lang="en-US" altLang="zh-TW" sz="1000" b="1" dirty="0"/>
              <a:t>99.97</a:t>
            </a:r>
            <a:r>
              <a:rPr lang="zh-TW" altLang="en-US" sz="1000" b="1" dirty="0"/>
              <a:t>％的過濾效果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吸塵器使用可水洗之 </a:t>
            </a:r>
            <a:r>
              <a:rPr lang="en-US" altLang="zh-TW" sz="1000" b="1" dirty="0"/>
              <a:t>12 </a:t>
            </a:r>
            <a:r>
              <a:rPr lang="zh-TW" altLang="en-US" sz="1000" b="1" dirty="0"/>
              <a:t>級認證的</a:t>
            </a:r>
            <a:r>
              <a:rPr lang="en-US" altLang="zh-TW" sz="1000" b="1" dirty="0"/>
              <a:t>HEPA</a:t>
            </a:r>
            <a:r>
              <a:rPr lang="zh-TW" altLang="en-US" sz="1000" b="1" dirty="0"/>
              <a:t>濾網，可濾</a:t>
            </a:r>
            <a:r>
              <a:rPr lang="en-US" altLang="zh-TW" sz="1000" b="1" dirty="0"/>
              <a:t>99.97% (0.3</a:t>
            </a:r>
            <a:r>
              <a:rPr lang="zh-TW" altLang="en-US" sz="1000" b="1" dirty="0"/>
              <a:t>微米</a:t>
            </a:r>
            <a:r>
              <a:rPr lang="en-US" altLang="zh-TW" sz="1000" b="1" dirty="0"/>
              <a:t>)</a:t>
            </a:r>
            <a:r>
              <a:rPr lang="zh-TW" altLang="en-US" sz="1000" b="1" dirty="0"/>
              <a:t>以上的微塵及過敏源。若家中有氣喘、過敏患者，或只想擁有一塵不染、健康的生活環境，高過濾效果的</a:t>
            </a:r>
            <a:r>
              <a:rPr lang="en-US" altLang="zh-TW" sz="1000" b="1" dirty="0"/>
              <a:t>HEPA 12</a:t>
            </a:r>
            <a:r>
              <a:rPr lang="zh-TW" altLang="en-US" sz="1000" b="1" dirty="0"/>
              <a:t>級濾網讓您不用擔心空氣二次污染。 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◎ 超靜音</a:t>
            </a:r>
            <a:r>
              <a:rPr lang="en-US" altLang="zh-TW" sz="1000" b="1" dirty="0"/>
              <a:t>68dB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超低噪音，不論在何時使用，一點也不會讓人煩躁，讓您清潔時心情更加愉快。 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◎ 低噪音、高集塵效率 </a:t>
            </a:r>
            <a:r>
              <a:rPr lang="en-US" altLang="zh-TW" sz="1000" b="1" dirty="0"/>
              <a:t>Ultra Silencer</a:t>
            </a:r>
            <a:r>
              <a:rPr lang="zh-TW" altLang="en-US" sz="1000" b="1" dirty="0"/>
              <a:t>吸塵器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en-US" altLang="zh-TW" sz="1000" b="1" dirty="0"/>
              <a:t>Ultra Silencer</a:t>
            </a:r>
            <a:r>
              <a:rPr lang="zh-TW" altLang="en-US" sz="1000" b="1" dirty="0"/>
              <a:t>吸塵器擁有低噪音、高集塵效率，兩種強效。其秘密就在於我們有超大排氣口，避免氣體洩漏，渦輪馬達周邊使用</a:t>
            </a:r>
            <a:r>
              <a:rPr lang="en-US" altLang="zh-TW" sz="1000" b="1" dirty="0"/>
              <a:t>[</a:t>
            </a:r>
            <a:r>
              <a:rPr lang="zh-TW" altLang="en-US" sz="1000" b="1" dirty="0"/>
              <a:t>減震圈</a:t>
            </a:r>
            <a:r>
              <a:rPr lang="en-US" altLang="zh-TW" sz="1000" b="1" dirty="0"/>
              <a:t>]</a:t>
            </a:r>
            <a:r>
              <a:rPr lang="zh-TW" altLang="en-US" sz="1000" b="1" dirty="0"/>
              <a:t>、</a:t>
            </a:r>
            <a:r>
              <a:rPr lang="en-US" altLang="zh-TW" sz="1000" b="1" dirty="0"/>
              <a:t>[</a:t>
            </a:r>
            <a:r>
              <a:rPr lang="zh-TW" altLang="en-US" sz="1000" b="1" dirty="0"/>
              <a:t>消音棉</a:t>
            </a:r>
            <a:r>
              <a:rPr lang="en-US" altLang="zh-TW" sz="1000" b="1" dirty="0"/>
              <a:t>]</a:t>
            </a:r>
            <a:r>
              <a:rPr lang="zh-TW" altLang="en-US" sz="1000" b="1" dirty="0"/>
              <a:t>、</a:t>
            </a:r>
            <a:r>
              <a:rPr lang="en-US" altLang="zh-TW" sz="1000" b="1" dirty="0"/>
              <a:t>[</a:t>
            </a:r>
            <a:r>
              <a:rPr lang="zh-TW" altLang="en-US" sz="1000" b="1" dirty="0"/>
              <a:t>雙層電機罩</a:t>
            </a:r>
            <a:r>
              <a:rPr lang="en-US" altLang="zh-TW" sz="1000" b="1" dirty="0"/>
              <a:t>]</a:t>
            </a:r>
            <a:r>
              <a:rPr lang="zh-TW" altLang="en-US" sz="1000" b="1" dirty="0"/>
              <a:t>以及</a:t>
            </a:r>
            <a:r>
              <a:rPr lang="en-US" altLang="zh-TW" sz="1000" b="1" dirty="0"/>
              <a:t>[</a:t>
            </a:r>
            <a:r>
              <a:rPr lang="zh-TW" altLang="en-US" sz="1000" b="1" dirty="0"/>
              <a:t>專利集塵袋 </a:t>
            </a:r>
            <a:r>
              <a:rPr lang="en-US" altLang="zh-TW" sz="1000" b="1" dirty="0"/>
              <a:t>S-bag]</a:t>
            </a:r>
            <a:r>
              <a:rPr lang="zh-TW" altLang="en-US" sz="1000" b="1" dirty="0"/>
              <a:t>。提高密封效率以降低氣流所產生的噪音，設計符合空氣動力學的吸塵器，因此</a:t>
            </a:r>
            <a:r>
              <a:rPr lang="en-US" altLang="zh-TW" sz="1000" b="1" dirty="0"/>
              <a:t>Ultra Silencer</a:t>
            </a:r>
            <a:r>
              <a:rPr lang="zh-TW" altLang="en-US" sz="1000" b="1" dirty="0"/>
              <a:t>吸塵器成為我們最安靜的吸塵器。 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◎ 最新三合一吸頭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* 沙發小吸頭：有效吸附毛絮且不傷家具表面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* 尖嘴吸頭：清潔隙縫輕鬆省時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* 馬鬃毛刷：含</a:t>
            </a:r>
            <a:r>
              <a:rPr lang="en-US" altLang="zh-TW" sz="1000" b="1" dirty="0"/>
              <a:t>50%</a:t>
            </a:r>
            <a:r>
              <a:rPr lang="zh-TW" altLang="en-US" sz="1000" b="1" dirty="0"/>
              <a:t>馬鬃毛，不傷家具表面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◎ 全新</a:t>
            </a:r>
            <a:r>
              <a:rPr lang="en-US" altLang="zh-TW" sz="1000" b="1" dirty="0" err="1"/>
              <a:t>Aeropro</a:t>
            </a:r>
            <a:r>
              <a:rPr lang="zh-TW" altLang="en-US" sz="1000" b="1" dirty="0"/>
              <a:t>超輕鋁合金材質</a:t>
            </a:r>
            <a:r>
              <a:rPr lang="zh-TW" altLang="en-US" sz="1000" b="1" dirty="0" smtClean="0"/>
              <a:t/>
            </a:r>
            <a:br>
              <a:rPr lang="zh-TW" altLang="en-US" sz="1000" b="1" dirty="0" smtClean="0"/>
            </a:br>
            <a:r>
              <a:rPr lang="zh-TW" altLang="en-US" sz="1000" b="1" dirty="0"/>
              <a:t>滑動流暢，使用輕鬆不傷腰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766" y="0"/>
            <a:ext cx="2346639" cy="31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66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sz="2000" b="1" dirty="0" smtClean="0"/>
              <a:t>LY-CK02-5</a:t>
            </a:r>
            <a:br>
              <a:rPr lang="en-US" altLang="zh-TW" sz="2000" b="1" dirty="0" smtClean="0"/>
            </a:br>
            <a:r>
              <a:rPr lang="zh-TW" altLang="en-US" sz="2000" b="1" dirty="0" smtClean="0"/>
              <a:t>形容詞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迷你的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1800" b="1" dirty="0" smtClean="0"/>
          </a:p>
          <a:p>
            <a:r>
              <a:rPr lang="zh-TW" altLang="en-US" sz="1800" b="1" dirty="0" smtClean="0"/>
              <a:t>迷你</a:t>
            </a:r>
            <a:r>
              <a:rPr lang="zh-TW" altLang="en-US" sz="1800" b="1" dirty="0"/>
              <a:t>蘋果造型機身設計，一手可輕鬆掌握，六道刷毛設計，</a:t>
            </a:r>
            <a:br>
              <a:rPr lang="zh-TW" altLang="en-US" sz="1800" b="1" dirty="0"/>
            </a:br>
            <a:r>
              <a:rPr lang="zh-TW" altLang="en-US" sz="1800" b="1" dirty="0"/>
              <a:t>不館是想清除桌上型、筆記型電腦的鍵盤灰塵、</a:t>
            </a:r>
            <a:br>
              <a:rPr lang="zh-TW" altLang="en-US" sz="1800" b="1" dirty="0"/>
            </a:br>
            <a:r>
              <a:rPr lang="zh-TW" altLang="en-US" sz="1800" b="1" dirty="0"/>
              <a:t>辦公室桌面或是車內等等</a:t>
            </a:r>
            <a:br>
              <a:rPr lang="zh-TW" altLang="en-US" sz="1800" b="1" dirty="0"/>
            </a:br>
            <a:r>
              <a:rPr lang="zh-TW" altLang="en-US" sz="1800" b="1" dirty="0"/>
              <a:t>任何平面環境，讓您輕輕鬆鬆就清潔的乾淨溜溜！</a:t>
            </a:r>
            <a:r>
              <a:rPr lang="zh-TW" altLang="en-US" sz="1800" b="1" dirty="0" smtClean="0"/>
              <a:t/>
            </a:r>
            <a:br>
              <a:rPr lang="zh-TW" altLang="en-US" sz="1800" b="1" dirty="0" smtClean="0"/>
            </a:br>
            <a:r>
              <a:rPr lang="zh-TW" altLang="en-US" sz="1800" b="1" dirty="0" smtClean="0"/>
              <a:t/>
            </a:r>
            <a:br>
              <a:rPr lang="zh-TW" altLang="en-US" sz="1800" b="1" dirty="0" smtClean="0"/>
            </a:br>
            <a:r>
              <a:rPr lang="zh-TW" altLang="en-US" sz="1800" b="1" dirty="0"/>
              <a:t>除了當吸塵器外，還可以用來當桌上的擺飾！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7032"/>
            <a:ext cx="3810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7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360</Words>
  <Application>Microsoft Office PowerPoint</Application>
  <PresentationFormat>如螢幕大小 (4:3)</PresentationFormat>
  <Paragraphs>112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產品語意</vt:lpstr>
      <vt:lpstr>DC46 Turbinehead Complete 形容詞:便利的</vt:lpstr>
      <vt:lpstr>Dyson Hard DC57 形容詞:同步的</vt:lpstr>
      <vt:lpstr>Dyson DC24 Multi Floor 形容詞:輕巧的</vt:lpstr>
      <vt:lpstr>Dyson DC34 Animal 形容詞:簡單的</vt:lpstr>
      <vt:lpstr>UltraOne  形容詞:時尚的</vt:lpstr>
      <vt:lpstr>AGAMA AiBOT RC310A 形容詞:智慧的</vt:lpstr>
      <vt:lpstr>伊萊克斯 綠色環保超靜音吸塵器 (ZUSG3901) 形容詞:環保的</vt:lpstr>
      <vt:lpstr>LY-CK02-5 形容詞:迷你的</vt:lpstr>
      <vt:lpstr>HVR200-22 形容詞:可愛的</vt:lpstr>
      <vt:lpstr>JVC2360 形容詞:防水的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產品語意</dc:title>
  <dc:creator>user</dc:creator>
  <cp:lastModifiedBy>user</cp:lastModifiedBy>
  <cp:revision>7</cp:revision>
  <dcterms:created xsi:type="dcterms:W3CDTF">2013-11-03T00:43:24Z</dcterms:created>
  <dcterms:modified xsi:type="dcterms:W3CDTF">2013-11-03T02:22:16Z</dcterms:modified>
</cp:coreProperties>
</file>