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" name="Shape 10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" name="Shape 11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2" name="Shape 12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" name="Shape 14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5" name="Shape 15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" name="Shape 17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" name="Shape 47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/>
              <a:t>電影與文學期中報告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/>
              <a:t>第三組穹頂之下小組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marL="1828800">
              <a:spcBef>
                <a:spcPts val="0"/>
              </a:spcBef>
              <a:buNone/>
            </a:pPr>
            <a:r>
              <a:rPr lang="zh-TW"/>
              <a:t>穹頂之下- 影片簡介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/>
              <a:t>-影片全名爲&lt;&lt;</a:t>
            </a:r>
            <a:r>
              <a:rPr lang="zh-TW">
                <a:solidFill>
                  <a:srgbClr val="695D46"/>
                </a:solidFill>
              </a:rPr>
              <a:t>柴靜霧霾調查：穹頂之下 同呼吸 共命運&gt;&gt;</a:t>
            </a:r>
          </a:p>
          <a:p>
            <a:pPr rtl="0">
              <a:spcBef>
                <a:spcPts val="0"/>
              </a:spcBef>
              <a:buNone/>
            </a:pPr>
            <a:r>
              <a:rPr lang="zh-TW">
                <a:solidFill>
                  <a:srgbClr val="695D46"/>
                </a:solidFill>
              </a:rPr>
              <a:t>-影片爲一部講座形式的記錄片，内容是講述因主持人柴靜懷的孩子被檢查爲有良性腫瘤，出生后即要做手術移除，令她十分珍惜孩子的生命和居住環境。可是柴靜卻發現中國空氣污染問題十分嚴重，便用了一年多的時間去調查中國的空氣污染問題的情況，歷史，環保法例與執法情況與相關能源的企業，最後便以此影片做結，向大衆宣傳環保的信息。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95D46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95D4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marL="1828800" rtl="0">
              <a:spcBef>
                <a:spcPts val="0"/>
              </a:spcBef>
              <a:buNone/>
            </a:pPr>
            <a:r>
              <a:rPr lang="zh-TW"/>
              <a:t>講者簡介- 紀錄片緣起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/>
              <a:t>-柴靜，中國知名新聞主播，曾經</a:t>
            </a:r>
            <a:r>
              <a:rPr lang="zh-TW">
                <a:solidFill>
                  <a:srgbClr val="695D46"/>
                </a:solidFill>
              </a:rPr>
              <a:t>被《南方都市報》評選為年度風雲記者，從06年起作爲兩會的觀察員報導熱門議題。</a:t>
            </a:r>
          </a:p>
          <a:p>
            <a:pPr>
              <a:spcBef>
                <a:spcPts val="0"/>
              </a:spcBef>
              <a:buNone/>
            </a:pPr>
            <a:r>
              <a:rPr lang="zh-TW">
                <a:solidFill>
                  <a:srgbClr val="695D46"/>
                </a:solidFill>
              </a:rPr>
              <a:t>-於2013年初，柴靜懷孕，但她的孩子于檢查中發現患有良性腫瘤，需要一出生便接受全身麻醉的手術。而嬰兒接受全身麻醉的手術風險十分高，雖然手術十分成功，卻讓柴靜十分擔心孩子會受到環境的傷害，而她第一件注意到的便是空氣污染與霧霾的嚴重。於是柴靜便開始從霧霾和pm2.5下手調查，并且也從中國的能源發展歷史，法律，執法，能源企業等方向入手，分析中國的空氣污染情況及環保的情況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zh-TW">
                <a:solidFill>
                  <a:srgbClr val="EF6C00"/>
                </a:solidFill>
              </a:rPr>
              <a:t>           穹頂之下論述的脈絡及議題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/>
              <a:t>-女兒有良性腫瘤---&gt;霧霾及空氣污染嚴重--&gt;pm2.5（是什麽/有什麽影響）--&gt;pm2.5百分之60來自燃燒化石燃料--&gt;燃煤(工業，製鋼）)+汽車--&gt;鋼鐵企業比環評法大--&gt;煤的問題（消耗大，素質低，欠清潔，排放缺乏控制）--&gt;油(車+車的排放設施)--&gt;法律和執法--&gt;國家標準與石化行業--&gt;城市化--&gt;環保與發展與競爭</a:t>
            </a:r>
          </a:p>
          <a:p>
            <a:pPr rtl="0">
              <a:spcBef>
                <a:spcPts val="0"/>
              </a:spcBef>
              <a:buNone/>
            </a:pPr>
            <a:r>
              <a:rPr lang="zh-TW"/>
              <a:t>-1）pm2.5的影響與燃燒化石燃料的關係</a:t>
            </a:r>
          </a:p>
          <a:p>
            <a:pPr rtl="0">
              <a:spcBef>
                <a:spcPts val="0"/>
              </a:spcBef>
              <a:buNone/>
            </a:pPr>
            <a:r>
              <a:rPr lang="zh-TW"/>
              <a:t>-2）環保法律制定及執法與經濟發展的平衡</a:t>
            </a:r>
          </a:p>
          <a:p>
            <a:pPr>
              <a:spcBef>
                <a:spcPts val="0"/>
              </a:spcBef>
              <a:buNone/>
            </a:pPr>
            <a:r>
              <a:rPr lang="zh-TW"/>
              <a:t>-3）開放市場提升技術大於壟斷市場操控標準與技術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marL="1371600">
              <a:spcBef>
                <a:spcPts val="0"/>
              </a:spcBef>
              <a:buNone/>
            </a:pPr>
            <a:r>
              <a:rPr b="0" lang="zh-TW">
                <a:solidFill>
                  <a:srgbClr val="EF6C00"/>
                </a:solidFill>
              </a:rPr>
              <a:t>穹頂之下的簡報技巧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zh-TW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-使用圖表/圖片</a:t>
            </a:r>
          </a:p>
          <a:p>
            <a:pPr rtl="0">
              <a:spcBef>
                <a:spcPts val="0"/>
              </a:spcBef>
              <a:buNone/>
            </a:pPr>
            <a:r>
              <a:rPr b="1" lang="zh-TW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-使用動畫/影片</a:t>
            </a:r>
          </a:p>
          <a:p>
            <a:pPr>
              <a:spcBef>
                <a:spcPts val="0"/>
              </a:spcBef>
              <a:buNone/>
            </a:pPr>
            <a:r>
              <a:rPr b="1" lang="zh-TW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-講者延續話題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/>
              <a:t>								心得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/>
              <a:t>-蕭順</a:t>
            </a:r>
          </a:p>
          <a:p>
            <a:pPr rtl="0">
              <a:spcBef>
                <a:spcPts val="0"/>
              </a:spcBef>
              <a:buNone/>
            </a:pPr>
            <a:r>
              <a:rPr lang="zh-TW"/>
              <a:t>-賴翰俊</a:t>
            </a:r>
          </a:p>
          <a:p>
            <a:pPr rtl="0">
              <a:spcBef>
                <a:spcPts val="0"/>
              </a:spcBef>
              <a:buNone/>
            </a:pPr>
            <a:r>
              <a:rPr lang="zh-TW"/>
              <a:t>-馮詩涵</a:t>
            </a:r>
          </a:p>
          <a:p>
            <a:pPr>
              <a:spcBef>
                <a:spcPts val="0"/>
              </a:spcBef>
              <a:buNone/>
            </a:pPr>
            <a:r>
              <a:rPr lang="zh-TW"/>
              <a:t>-陳宥瑜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