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6AB872-387D-469C-BD79-610AB0A746B7}" type="datetimeFigureOut">
              <a:rPr lang="zh-TW" altLang="en-US" smtClean="0"/>
              <a:t>2016/4/11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62F4C8-202B-466C-8B7E-127108364E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網通三甲</a:t>
            </a:r>
            <a:r>
              <a:rPr lang="en-US" altLang="zh-TW" dirty="0" smtClean="0"/>
              <a:t>-</a:t>
            </a:r>
            <a:r>
              <a:rPr lang="zh-TW" altLang="en-US" dirty="0" smtClean="0"/>
              <a:t>廖柏渝</a:t>
            </a:r>
            <a:r>
              <a:rPr lang="en-US" altLang="zh-TW" dirty="0" smtClean="0"/>
              <a:t>-4A236014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HW07_</a:t>
            </a:r>
            <a:r>
              <a:rPr lang="zh-TW" altLang="en-US" dirty="0" smtClean="0"/>
              <a:t>期中報告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47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167" y="332656"/>
            <a:ext cx="226215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拍立得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935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:https://tw.buy.yahoo.com/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gdsale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/%E6%8B%8D%E7%AB%8B%E5%BE%9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7-FUJIFILM-instax-mini-25-%E7%9B%B8%E6%A9%9F-%E5%85%AC%E5%8F%B8%E8%B2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%A8-%E5%9C%96%E6%A1%88%E5%BA%95%E7%89%87%E7%B5%84-2596764.html/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當下拍，即可拿到照片實體的拍立得，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很符合現代人對與傳統美的著迷，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價錢親民又可愛。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6250"/>
            <a:ext cx="35623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zh-TW" altLang="en-US" dirty="0" smtClean="0"/>
              <a:t>專題報告分享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6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68" y="1340768"/>
            <a:ext cx="5353050" cy="27241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672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架構圖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24312" y="406491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W1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 flipH="1">
            <a:off x="7812361" y="3933056"/>
            <a:ext cx="9307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09830"/>
              </p:ext>
            </p:extLst>
          </p:nvPr>
        </p:nvGraphicFramePr>
        <p:xfrm>
          <a:off x="1259632" y="57332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W1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W2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W3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W4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0.5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12.5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5.5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2.5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1.5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文字方塊 46"/>
          <p:cNvSpPr txBox="1"/>
          <p:nvPr/>
        </p:nvSpPr>
        <p:spPr>
          <a:xfrm>
            <a:off x="7559796" y="6224708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363359" y="4293096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整體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尺寸：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40x30x1.6mm</a:t>
            </a:r>
            <a:r>
              <a:rPr lang="en-US" altLang="zh-TW" sz="2000" baseline="30000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主體尺寸：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15x30x1.6mm</a:t>
            </a:r>
            <a:r>
              <a:rPr lang="en-US" altLang="zh-TW" sz="2000" baseline="30000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目標頻帶：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2.305GHz~2.4GHz,2.5GHz~2.69GHz,</a:t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	   3.4GHz~3.6GHz	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1086981"/>
            <a:ext cx="3475841" cy="4525963"/>
          </a:xfrm>
        </p:spPr>
      </p:pic>
      <p:cxnSp>
        <p:nvCxnSpPr>
          <p:cNvPr id="33" name="直線單箭頭接點 32"/>
          <p:cNvCxnSpPr/>
          <p:nvPr/>
        </p:nvCxnSpPr>
        <p:spPr>
          <a:xfrm flipH="1">
            <a:off x="8024312" y="3284984"/>
            <a:ext cx="7188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8130287" y="285293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W2</a:t>
            </a:r>
            <a:endParaRPr lang="zh-TW" altLang="en-US" dirty="0"/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8317676" y="1268760"/>
            <a:ext cx="6128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8423651" y="83671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W3</a:t>
            </a:r>
            <a:endParaRPr lang="zh-TW" altLang="en-US" dirty="0"/>
          </a:p>
        </p:txBody>
      </p:sp>
      <p:cxnSp>
        <p:nvCxnSpPr>
          <p:cNvPr id="49" name="直線單箭頭接點 48"/>
          <p:cNvCxnSpPr/>
          <p:nvPr/>
        </p:nvCxnSpPr>
        <p:spPr>
          <a:xfrm flipH="1">
            <a:off x="7411467" y="2996952"/>
            <a:ext cx="6128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7433685" y="260607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W4</a:t>
            </a:r>
            <a:endParaRPr lang="zh-TW" altLang="en-US" dirty="0"/>
          </a:p>
        </p:txBody>
      </p:sp>
      <p:cxnSp>
        <p:nvCxnSpPr>
          <p:cNvPr id="52" name="直線單箭頭接點 51"/>
          <p:cNvCxnSpPr/>
          <p:nvPr/>
        </p:nvCxnSpPr>
        <p:spPr>
          <a:xfrm flipH="1">
            <a:off x="7249059" y="3933056"/>
            <a:ext cx="4688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7255035" y="406491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W5</a:t>
            </a:r>
            <a:endParaRPr lang="zh-TW" altLang="en-US" dirty="0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3563888" y="3608495"/>
            <a:ext cx="0" cy="3446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3059832" y="362958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L1</a:t>
            </a:r>
            <a:endParaRPr lang="zh-TW" altLang="en-US" dirty="0"/>
          </a:p>
        </p:txBody>
      </p:sp>
      <p:cxnSp>
        <p:nvCxnSpPr>
          <p:cNvPr id="56" name="直線單箭頭接點 55"/>
          <p:cNvCxnSpPr/>
          <p:nvPr/>
        </p:nvCxnSpPr>
        <p:spPr>
          <a:xfrm>
            <a:off x="4283968" y="3423377"/>
            <a:ext cx="0" cy="3478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3825487" y="342382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L2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3806345" y="1484784"/>
            <a:ext cx="0" cy="19390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3884500" y="289755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L3</a:t>
            </a:r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>
            <a:off x="4211960" y="134076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4283968" y="139734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L4</a:t>
            </a:r>
            <a:endParaRPr lang="zh-TW" altLang="en-US" dirty="0"/>
          </a:p>
        </p:txBody>
      </p:sp>
      <p:cxnSp>
        <p:nvCxnSpPr>
          <p:cNvPr id="62" name="直線單箭頭接點 61"/>
          <p:cNvCxnSpPr/>
          <p:nvPr/>
        </p:nvCxnSpPr>
        <p:spPr>
          <a:xfrm>
            <a:off x="5180644" y="3082217"/>
            <a:ext cx="0" cy="746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5252652" y="32695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1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047750"/>
            <a:ext cx="8629650" cy="4762500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S11 S22 S12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968122" y="1829217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763688" y="229089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2.305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3203848" y="1930858"/>
            <a:ext cx="3240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298782" y="235765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2.69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5155912" y="2269412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727928" y="2502625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3.4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5835924" y="2502625"/>
            <a:ext cx="3240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152692" y="2862665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3.6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S11 S22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阻抗圖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525"/>
            <a:ext cx="9144000" cy="46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492564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S11 S22 S12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849832" y="1863317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45270" y="2270790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2.305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 flipV="1">
            <a:off x="3191700" y="2234100"/>
            <a:ext cx="3240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10442" y="254916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2.69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783308" y="2234100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914079" y="602384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3.4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5621305" y="2549167"/>
            <a:ext cx="3240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621305" y="290920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3.6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49167"/>
            <a:ext cx="1116128" cy="193280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99" y="4509120"/>
            <a:ext cx="1140374" cy="197522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964128" y="247051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3.4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6948264" y="6165304"/>
            <a:ext cx="558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948264" y="6317704"/>
            <a:ext cx="558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Z11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阻抗圖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710"/>
            <a:ext cx="9144000" cy="43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Z22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阻抗圖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881"/>
            <a:ext cx="9144000" cy="47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0" cy="49586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48104"/>
            <a:ext cx="1294560" cy="2277040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S11 S22 S12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2390969" y="2132856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07352" y="2154342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2.5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5724128" y="2755667"/>
            <a:ext cx="3240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580112" y="311570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3.6 (GHz)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26" y="4823447"/>
            <a:ext cx="1140374" cy="197522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7020272" y="4794388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7240486" y="5063143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76256" y="445859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A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309078" y="503788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Z11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阻抗圖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91"/>
            <a:ext cx="9144000" cy="44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創新</a:t>
            </a:r>
            <a:r>
              <a:rPr lang="zh-TW" altLang="en-US" dirty="0"/>
              <a:t>創意產品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56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03326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Z22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阻抗圖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945"/>
            <a:ext cx="9144000" cy="47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2829"/>
            <a:ext cx="4362450" cy="588645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73592" y="2492896"/>
            <a:ext cx="43396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１標題：悲慘世界。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２色彩：整體看起來就有種很悲傷、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　　　　很難過的氛圍。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３影像：十八、十九世界的背景為主。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４表達：表達出戰爭中男女的愛恨交割。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6556" y="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ＧＯＯＤ１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zh-TW" altLang="en-US" dirty="0" smtClean="0"/>
              <a:t>海報評價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4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41088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１標題：白天的星星。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２色彩：白色讓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覺得乾淨。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３影像：看著天空以及對未來的憧憬。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４表達：回歸最單純的天真無邪。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6556" y="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ＧＯＯＤ２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9650"/>
            <a:ext cx="42100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43396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１標題：飢餓遊戲。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２色彩：火紅的讓人覺得刺激。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３影像：像獵人對獵物的挑戰。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４表達：血脈噴張的精彩挑戰。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7276" y="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ＧＯＯＤ</a:t>
            </a:r>
            <a:r>
              <a:rPr lang="en-US" altLang="zh-TW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7569"/>
            <a:ext cx="40386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3877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１標題：昨日記憶。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２色彩：白色的乾淨無暇。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３影像：拼圖一塊一塊的拼湊。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４表達：拼圖拼湊出先前的記憶。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7276" y="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ＧＯＯＤ</a:t>
            </a:r>
            <a:r>
              <a:rPr lang="en-US" altLang="zh-TW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" y="1340768"/>
            <a:ext cx="4210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45704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１標題：暮光之城。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２色彩：灰雪白的乾淨讓人舒適。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３影像：一起接受未來。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４表達：合作無間。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6556" y="0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ＧＯＯＤ</a:t>
            </a:r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５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9" y="1496395"/>
            <a:ext cx="3449234" cy="45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5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48013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１標題：女孩壞壞。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２色彩：很雜很討厭。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３影像：女生霸道的。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４表達：女生就是很霸道覺得世界為她轉動。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2804" y="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ＢＡＤ１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36712"/>
            <a:ext cx="43338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73592" y="2492896"/>
            <a:ext cx="45704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１標題：香腸盛宴。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２色彩：深藍讓人覺得憂鬱　　　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３影像：男生跳舞的魅力。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４表達：雖然很壯很帥，但是色彩讓人覺得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　　很不討喜。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資料來源：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圖片搜尋。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2342804" y="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ＢＡＤ２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" y="1124744"/>
            <a:ext cx="38576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29021" y="2492895"/>
            <a:ext cx="52629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１標題：蝙蝠俠：黎明升起。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２色彩：與上張一樣，深藍讓人覺得憂鬱　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３影像：至高無上的品種。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４表達：文字很多，覺得紛亂。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2804" y="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ＢＡＤ３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12776"/>
            <a:ext cx="47434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57942" y="332656"/>
            <a:ext cx="314060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IPHONE6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boob\Desktop\擷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" y="1523960"/>
            <a:ext cx="2846388" cy="39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5454545"/>
            <a:ext cx="43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:http://www.apple.com/tw/iphone</a:t>
            </a:r>
            <a:r>
              <a:rPr lang="en-US" altLang="zh-TW" dirty="0" smtClean="0"/>
              <a:t>/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79912" y="1772816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精緻的外觀，適合一般人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大小的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4.7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吋螢幕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精緻、美麗，更搭載了今年最新的Ａ８處理器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雖然價位偏高，但是物超所值。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51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16016" y="2492896"/>
            <a:ext cx="36471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１標題：決勝時刻：基地。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２色彩：黑色讓人覺得恐懼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３影像：讓人難以捉摸的人物。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４表達：塑造出戰爭讓人恐懼，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未來無法預測。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2804" y="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ＢＡＤ４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5910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3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16016" y="2492896"/>
            <a:ext cx="45704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１標題：少年ＰＩ。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２色彩：黃色感覺讓人向獅子的嚴肅　　　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３影像：聰明的人就好比獅子一樣厲害。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４表達：高處不勝寒，孤獨！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圖片搜尋。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2804" y="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ＢＡＤ５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7244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zh-TW" altLang="en-US" dirty="0"/>
              <a:t>大</a:t>
            </a:r>
            <a:r>
              <a:rPr lang="zh-TW" altLang="en-US" dirty="0" smtClean="0"/>
              <a:t>冒險</a:t>
            </a:r>
            <a:r>
              <a:rPr lang="en-US" altLang="zh-TW" dirty="0" smtClean="0"/>
              <a:t>_</a:t>
            </a:r>
            <a:r>
              <a:rPr lang="zh-TW" altLang="en-US" dirty="0" smtClean="0"/>
              <a:t>夕遊出張所</a:t>
            </a:r>
            <a:endParaRPr lang="zh-TW" altLang="en-US" dirty="0"/>
          </a:p>
        </p:txBody>
      </p:sp>
      <p:sp>
        <p:nvSpPr>
          <p:cNvPr id="4" name="副標題 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地址</a:t>
            </a:r>
            <a:r>
              <a:rPr lang="en-US" altLang="zh-TW" dirty="0"/>
              <a:t>: </a:t>
            </a:r>
            <a:r>
              <a:rPr lang="zh-TW" altLang="zh-TW" dirty="0"/>
              <a:t>台南市安平區安平路古堡街</a:t>
            </a:r>
            <a:r>
              <a:rPr lang="en-US" altLang="zh-TW" dirty="0"/>
              <a:t>196</a:t>
            </a:r>
            <a:r>
              <a:rPr lang="zh-TW" altLang="zh-TW" dirty="0"/>
              <a:t>號</a:t>
            </a:r>
          </a:p>
          <a:p>
            <a:r>
              <a:rPr lang="zh-TW" altLang="zh-TW" dirty="0"/>
              <a:t>費用</a:t>
            </a:r>
            <a:r>
              <a:rPr lang="en-US" altLang="zh-TW" dirty="0"/>
              <a:t>: </a:t>
            </a:r>
            <a:r>
              <a:rPr lang="zh-TW" altLang="zh-TW" dirty="0"/>
              <a:t>免費參觀</a:t>
            </a:r>
          </a:p>
        </p:txBody>
      </p:sp>
    </p:spTree>
    <p:extLst>
      <p:ext uri="{BB962C8B-B14F-4D97-AF65-F5344CB8AC3E}">
        <p14:creationId xmlns:p14="http://schemas.microsoft.com/office/powerpoint/2010/main" val="14598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E:\download\12822828_464230083779347_316408130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44416" cy="499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55576" y="4673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夕遊夫妻樹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34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6408" y="46738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許願樹</a:t>
            </a:r>
          </a:p>
        </p:txBody>
      </p:sp>
      <p:pic>
        <p:nvPicPr>
          <p:cNvPr id="7" name="圖片 6" descr="E:\download\12837598_464229983779357_1900412933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70500" cy="395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852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E:\download\11640632_464230013779354_552304525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370460" cy="443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283968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/>
              <a:t>這次去夕遊出張所，人很多，很多小孩在玩沙，我也跟著下去玩了呢！！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還有很多商品，裡面的紀念商品真的都很好看，我還差一點跟朋友借錢買，就代表著那些東西真的都好棒！還好我只有帶一百塊，什麼東西都買不起。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63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5985"/>
            <a:ext cx="5366369" cy="42485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49602" y="332656"/>
            <a:ext cx="435728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MacBook Air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1" y="5437180"/>
            <a:ext cx="481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:http://www.apple.com/tw/macbook-air/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吋的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MacBook Air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，可以長達，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高時間的使用９小時，精緻薄美，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官方網站更打著「你不停，它不歇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的稱號。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9322" y="332656"/>
            <a:ext cx="593784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防水</a:t>
            </a:r>
            <a:r>
              <a:rPr lang="en-US" altLang="zh-TW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walkman</a:t>
            </a: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耳機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804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:http://www.sony.com.tw/zh/electronics/headphones/t/featured-headphones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使用藍芽技術，減少使用「線」，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讓在運動之餘中，享受零負擔的高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優質體驗，防潑灑、耐運動。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211"/>
            <a:ext cx="3742290" cy="32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9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5887" y="332656"/>
            <a:ext cx="576472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Sony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CD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手提音響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667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:http://www.sony.com.tw/zh/electronics/boomboxes/zs-ps50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手提音響整合所有的音樂，可以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MP3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裝置，還有內建兩個強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利音效，也可搭配其他行動裝置。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5986"/>
            <a:ext cx="4610519" cy="40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67104" y="332656"/>
            <a:ext cx="53222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AXP554K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錄影機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790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:http://www.sony.com.tw/zh/electronics/handycam-camcorders/fdr-axp55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92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頂著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4k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的高優質拍攝像素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，新的麥克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風結構，讓人深入在當時的情境。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有著無限的可能性，趣味無比。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7" y="1498588"/>
            <a:ext cx="4848253" cy="34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6233" y="332656"/>
            <a:ext cx="582403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多功能老虎投</a:t>
            </a:r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3c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包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573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:http://www.eighty-eight88.com/goods.php?id=77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938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有著霸氣的老虎頭，旁邊耳多還可以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掛著自己的手機，還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可以裝載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吋的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筆電，有著小兒寬的美名。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2" y="1213997"/>
            <a:ext cx="37909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7" y="1412776"/>
            <a:ext cx="5448300" cy="304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23582" y="332656"/>
            <a:ext cx="480933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SONY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聲控鬧鐘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0006" y="5445224"/>
            <a:ext cx="660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:http://buzzorange.com/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techorange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/2015/04/16/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sony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-alarm/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49622" y="158815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時尚絢麗，不僅可以叫醒睡日夢鄉的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各位，而且不用手動操作，只要使用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聲控的技術，就可以關掉鬧裝，對於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懶惰蟲來說可是一大利多。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47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443</Words>
  <Application>Microsoft Office PowerPoint</Application>
  <PresentationFormat>如螢幕大小 (4:3)</PresentationFormat>
  <Paragraphs>111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匯合</vt:lpstr>
      <vt:lpstr>網通三甲-廖柏渝-4A236014</vt:lpstr>
      <vt:lpstr>創新創意產品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專題報告分享</vt:lpstr>
      <vt:lpstr>架構圖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海報評價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大冒險_夕遊出張所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boob</dc:creator>
  <cp:lastModifiedBy>boob</cp:lastModifiedBy>
  <cp:revision>7</cp:revision>
  <dcterms:created xsi:type="dcterms:W3CDTF">2016-04-04T10:44:36Z</dcterms:created>
  <dcterms:modified xsi:type="dcterms:W3CDTF">2016-04-11T02:43:34Z</dcterms:modified>
</cp:coreProperties>
</file>