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5.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6.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7.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8.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9.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0.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4.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5.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6.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7.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28.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29.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30.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sldIdLst>
    <p:sldId id="323" r:id="rId2"/>
    <p:sldId id="258" r:id="rId3"/>
    <p:sldId id="261" r:id="rId4"/>
    <p:sldId id="260" r:id="rId5"/>
    <p:sldId id="262" r:id="rId6"/>
    <p:sldId id="263" r:id="rId7"/>
    <p:sldId id="265" r:id="rId8"/>
    <p:sldId id="268" r:id="rId9"/>
    <p:sldId id="267" r:id="rId10"/>
    <p:sldId id="270" r:id="rId11"/>
    <p:sldId id="271" r:id="rId12"/>
    <p:sldId id="272" r:id="rId13"/>
    <p:sldId id="275" r:id="rId14"/>
    <p:sldId id="276" r:id="rId15"/>
    <p:sldId id="279" r:id="rId16"/>
    <p:sldId id="280" r:id="rId17"/>
    <p:sldId id="281" r:id="rId18"/>
    <p:sldId id="282" r:id="rId19"/>
    <p:sldId id="283" r:id="rId20"/>
    <p:sldId id="284" r:id="rId21"/>
    <p:sldId id="285" r:id="rId22"/>
    <p:sldId id="286" r:id="rId23"/>
    <p:sldId id="287" r:id="rId24"/>
    <p:sldId id="288" r:id="rId25"/>
    <p:sldId id="289" r:id="rId26"/>
    <p:sldId id="291" r:id="rId27"/>
    <p:sldId id="290" r:id="rId28"/>
    <p:sldId id="292" r:id="rId29"/>
    <p:sldId id="293" r:id="rId30"/>
    <p:sldId id="294" r:id="rId31"/>
    <p:sldId id="295" r:id="rId32"/>
    <p:sldId id="296" r:id="rId33"/>
    <p:sldId id="297" r:id="rId34"/>
    <p:sldId id="298" r:id="rId35"/>
    <p:sldId id="299" r:id="rId36"/>
    <p:sldId id="301" r:id="rId37"/>
    <p:sldId id="302" r:id="rId38"/>
    <p:sldId id="303" r:id="rId39"/>
    <p:sldId id="305" r:id="rId40"/>
    <p:sldId id="306" r:id="rId41"/>
    <p:sldId id="307" r:id="rId42"/>
    <p:sldId id="308" r:id="rId43"/>
    <p:sldId id="309" r:id="rId44"/>
    <p:sldId id="310" r:id="rId45"/>
    <p:sldId id="311" r:id="rId46"/>
    <p:sldId id="312" r:id="rId47"/>
    <p:sldId id="314" r:id="rId48"/>
    <p:sldId id="313" r:id="rId49"/>
    <p:sldId id="315" r:id="rId50"/>
    <p:sldId id="316" r:id="rId51"/>
    <p:sldId id="317" r:id="rId52"/>
    <p:sldId id="318" r:id="rId53"/>
    <p:sldId id="320" r:id="rId54"/>
    <p:sldId id="321" r:id="rId55"/>
    <p:sldId id="322" r:id="rId5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0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A02438-23D2-4842-B9D4-9779798DC4F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B556BDDE-380F-4AF3-BFE6-D53142D6B32F}">
      <dgm:prSet custT="1"/>
      <dgm:spPr/>
      <dgm:t>
        <a:bodyPr/>
        <a:lstStyle/>
        <a:p>
          <a:pPr rtl="0"/>
          <a:r>
            <a:rPr lang="zh-TW" altLang="en-US" sz="2800" b="1" dirty="0" smtClean="0"/>
            <a:t>行銷溝通組合</a:t>
          </a:r>
          <a:r>
            <a:rPr lang="zh-TW" sz="2800" b="1" dirty="0" smtClean="0"/>
            <a:t>的定義</a:t>
          </a:r>
          <a:r>
            <a:rPr lang="zh-TW" sz="2800" dirty="0" smtClean="0"/>
            <a:t>：</a:t>
          </a:r>
          <a:endParaRPr lang="en-US" sz="2800" dirty="0"/>
        </a:p>
      </dgm:t>
    </dgm:pt>
    <dgm:pt modelId="{4BAC0C2C-5863-47A2-BD2C-D72AA00596E1}" type="parTrans" cxnId="{5B78E3F1-55CB-4DC8-8959-558C31539A97}">
      <dgm:prSet/>
      <dgm:spPr/>
      <dgm:t>
        <a:bodyPr/>
        <a:lstStyle/>
        <a:p>
          <a:endParaRPr lang="zh-TW" altLang="en-US" sz="2800"/>
        </a:p>
      </dgm:t>
    </dgm:pt>
    <dgm:pt modelId="{2C343A3D-BFA9-40FE-A005-72C7257CD80F}" type="sibTrans" cxnId="{5B78E3F1-55CB-4DC8-8959-558C31539A97}">
      <dgm:prSet/>
      <dgm:spPr/>
      <dgm:t>
        <a:bodyPr/>
        <a:lstStyle/>
        <a:p>
          <a:endParaRPr lang="zh-TW" altLang="en-US" sz="2800"/>
        </a:p>
      </dgm:t>
    </dgm:pt>
    <dgm:pt modelId="{8AD55325-EECD-48A5-BC22-0250D1D09B45}">
      <dgm:prSet custT="1"/>
      <dgm:spPr/>
      <dgm:t>
        <a:bodyPr/>
        <a:lstStyle/>
        <a:p>
          <a:pPr rtl="0"/>
          <a:r>
            <a:rPr lang="zh-TW" sz="2800" dirty="0" smtClean="0"/>
            <a:t>一種由廣告、銷售促進、公共關係、人員銷售以及直效行銷所組成的特殊組合，用來追求廣告與行銷的目標。</a:t>
          </a:r>
          <a:endParaRPr lang="en-US" sz="2800" dirty="0"/>
        </a:p>
      </dgm:t>
    </dgm:pt>
    <dgm:pt modelId="{BEB4F9AE-91A6-4F61-8D50-2786B089B453}" type="parTrans" cxnId="{750FBA6E-41D4-4EC7-A370-EB117DABFAAB}">
      <dgm:prSet/>
      <dgm:spPr/>
      <dgm:t>
        <a:bodyPr/>
        <a:lstStyle/>
        <a:p>
          <a:endParaRPr lang="zh-TW" altLang="en-US" sz="2800"/>
        </a:p>
      </dgm:t>
    </dgm:pt>
    <dgm:pt modelId="{8CF30CD2-B691-4665-8D60-55795B6DEEB9}" type="sibTrans" cxnId="{750FBA6E-41D4-4EC7-A370-EB117DABFAAB}">
      <dgm:prSet/>
      <dgm:spPr/>
      <dgm:t>
        <a:bodyPr/>
        <a:lstStyle/>
        <a:p>
          <a:endParaRPr lang="zh-TW" altLang="en-US" sz="2800"/>
        </a:p>
      </dgm:t>
    </dgm:pt>
    <dgm:pt modelId="{1631C1A8-549B-4E50-BDEC-B3A262E0C1AA}" type="pres">
      <dgm:prSet presAssocID="{8CA02438-23D2-4842-B9D4-9779798DC4F4}" presName="linear" presStyleCnt="0">
        <dgm:presLayoutVars>
          <dgm:animLvl val="lvl"/>
          <dgm:resizeHandles val="exact"/>
        </dgm:presLayoutVars>
      </dgm:prSet>
      <dgm:spPr/>
      <dgm:t>
        <a:bodyPr/>
        <a:lstStyle/>
        <a:p>
          <a:endParaRPr lang="zh-TW" altLang="en-US"/>
        </a:p>
      </dgm:t>
    </dgm:pt>
    <dgm:pt modelId="{6B0B4345-943E-4D13-83FA-0E44A6CCC294}" type="pres">
      <dgm:prSet presAssocID="{B556BDDE-380F-4AF3-BFE6-D53142D6B32F}" presName="parentText" presStyleLbl="node1" presStyleIdx="0" presStyleCnt="1" custLinFactNeighborY="-80969">
        <dgm:presLayoutVars>
          <dgm:chMax val="0"/>
          <dgm:bulletEnabled val="1"/>
        </dgm:presLayoutVars>
      </dgm:prSet>
      <dgm:spPr/>
      <dgm:t>
        <a:bodyPr/>
        <a:lstStyle/>
        <a:p>
          <a:endParaRPr lang="zh-TW" altLang="en-US"/>
        </a:p>
      </dgm:t>
    </dgm:pt>
    <dgm:pt modelId="{06F19C44-EF21-4506-8418-1903122DB10F}" type="pres">
      <dgm:prSet presAssocID="{B556BDDE-380F-4AF3-BFE6-D53142D6B32F}" presName="childText" presStyleLbl="revTx" presStyleIdx="0" presStyleCnt="1" custLinFactNeighborY="-51561">
        <dgm:presLayoutVars>
          <dgm:bulletEnabled val="1"/>
        </dgm:presLayoutVars>
      </dgm:prSet>
      <dgm:spPr/>
      <dgm:t>
        <a:bodyPr/>
        <a:lstStyle/>
        <a:p>
          <a:endParaRPr lang="zh-TW" altLang="en-US"/>
        </a:p>
      </dgm:t>
    </dgm:pt>
  </dgm:ptLst>
  <dgm:cxnLst>
    <dgm:cxn modelId="{750FBA6E-41D4-4EC7-A370-EB117DABFAAB}" srcId="{B556BDDE-380F-4AF3-BFE6-D53142D6B32F}" destId="{8AD55325-EECD-48A5-BC22-0250D1D09B45}" srcOrd="0" destOrd="0" parTransId="{BEB4F9AE-91A6-4F61-8D50-2786B089B453}" sibTransId="{8CF30CD2-B691-4665-8D60-55795B6DEEB9}"/>
    <dgm:cxn modelId="{5251725C-BC87-4379-A855-2AA4A613A50F}" type="presOf" srcId="{8AD55325-EECD-48A5-BC22-0250D1D09B45}" destId="{06F19C44-EF21-4506-8418-1903122DB10F}" srcOrd="0" destOrd="0" presId="urn:microsoft.com/office/officeart/2005/8/layout/vList2"/>
    <dgm:cxn modelId="{5B78E3F1-55CB-4DC8-8959-558C31539A97}" srcId="{8CA02438-23D2-4842-B9D4-9779798DC4F4}" destId="{B556BDDE-380F-4AF3-BFE6-D53142D6B32F}" srcOrd="0" destOrd="0" parTransId="{4BAC0C2C-5863-47A2-BD2C-D72AA00596E1}" sibTransId="{2C343A3D-BFA9-40FE-A005-72C7257CD80F}"/>
    <dgm:cxn modelId="{9E964862-2D06-4DF5-B49B-48A6D74ED56B}" type="presOf" srcId="{8CA02438-23D2-4842-B9D4-9779798DC4F4}" destId="{1631C1A8-549B-4E50-BDEC-B3A262E0C1AA}" srcOrd="0" destOrd="0" presId="urn:microsoft.com/office/officeart/2005/8/layout/vList2"/>
    <dgm:cxn modelId="{89F04C01-8218-4C1E-A4E3-168689A09372}" type="presOf" srcId="{B556BDDE-380F-4AF3-BFE6-D53142D6B32F}" destId="{6B0B4345-943E-4D13-83FA-0E44A6CCC294}" srcOrd="0" destOrd="0" presId="urn:microsoft.com/office/officeart/2005/8/layout/vList2"/>
    <dgm:cxn modelId="{C5E7B32C-2785-47FB-89D6-8B7FF59C1F0D}" type="presParOf" srcId="{1631C1A8-549B-4E50-BDEC-B3A262E0C1AA}" destId="{6B0B4345-943E-4D13-83FA-0E44A6CCC294}" srcOrd="0" destOrd="0" presId="urn:microsoft.com/office/officeart/2005/8/layout/vList2"/>
    <dgm:cxn modelId="{32BB5163-BC82-4D3E-BF50-E1784A18F169}" type="presParOf" srcId="{1631C1A8-549B-4E50-BDEC-B3A262E0C1AA}" destId="{06F19C44-EF21-4506-8418-1903122DB10F}"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FE6C7F7-3C68-4F71-AC1A-8E695ABE9521}">
      <dgm:prSet custT="1"/>
      <dgm:spPr/>
      <dgm:t>
        <a:bodyPr/>
        <a:lstStyle/>
        <a:p>
          <a:pPr rtl="0"/>
          <a:r>
            <a:rPr lang="en-US" altLang="zh-TW" sz="2800" dirty="0" smtClean="0"/>
            <a:t>2. </a:t>
          </a:r>
          <a:r>
            <a:rPr lang="zh-TW" sz="2800" dirty="0" smtClean="0"/>
            <a:t>感性訴求：刺激正面或負面的情感，以刺激購買。</a:t>
          </a:r>
          <a:endParaRPr lang="zh-TW" altLang="en-US" sz="2800" dirty="0"/>
        </a:p>
      </dgm:t>
    </dgm:pt>
    <dgm:pt modelId="{A47CED97-525D-4DFD-871A-0E45ACFB3EB3}" type="parTrans" cxnId="{47726520-19E9-42C7-8395-617B87D320CB}">
      <dgm:prSet/>
      <dgm:spPr/>
      <dgm:t>
        <a:bodyPr/>
        <a:lstStyle/>
        <a:p>
          <a:endParaRPr lang="zh-TW" altLang="en-US" sz="3600"/>
        </a:p>
      </dgm:t>
    </dgm:pt>
    <dgm:pt modelId="{01DDCA43-8E3C-40EE-9ADF-12ABE08B3FA8}" type="sibTrans" cxnId="{47726520-19E9-42C7-8395-617B87D320CB}">
      <dgm:prSet/>
      <dgm:spPr/>
      <dgm:t>
        <a:bodyPr/>
        <a:lstStyle/>
        <a:p>
          <a:endParaRPr lang="zh-TW" altLang="en-US" sz="3600"/>
        </a:p>
      </dgm:t>
    </dgm:pt>
    <dgm:pt modelId="{02A492F7-65FF-47CE-B363-D21B6F9721E5}">
      <dgm:prSet custT="1"/>
      <dgm:spPr/>
      <dgm:t>
        <a:bodyPr/>
        <a:lstStyle/>
        <a:p>
          <a:r>
            <a:rPr lang="zh-TW" sz="2400" dirty="0" smtClean="0">
              <a:solidFill>
                <a:srgbClr val="FF0000"/>
              </a:solidFill>
            </a:rPr>
            <a:t>愛</a:t>
          </a:r>
          <a:r>
            <a:rPr lang="en-US" altLang="zh-TW" sz="2400" dirty="0" smtClean="0">
              <a:solidFill>
                <a:srgbClr val="FF0000"/>
              </a:solidFill>
            </a:rPr>
            <a:t>    </a:t>
          </a:r>
          <a:r>
            <a:rPr lang="zh-TW" sz="2400" dirty="0" smtClean="0"/>
            <a:t>，例如</a:t>
          </a:r>
          <a:r>
            <a:rPr lang="zh-TW" altLang="en-US" sz="2400" dirty="0" smtClean="0"/>
            <a:t>：</a:t>
          </a:r>
          <a:r>
            <a:rPr lang="en-US" altLang="zh-TW" sz="2400" dirty="0" smtClean="0"/>
            <a:t>2</a:t>
          </a:r>
          <a:r>
            <a:rPr lang="en-US" sz="2400" dirty="0" smtClean="0"/>
            <a:t>%</a:t>
          </a:r>
          <a:r>
            <a:rPr lang="zh-TW" sz="2400" dirty="0" smtClean="0"/>
            <a:t>，蜥蜴，回家的路，邱爺爺</a:t>
          </a:r>
          <a:endParaRPr lang="zh-TW" sz="2400" dirty="0"/>
        </a:p>
      </dgm:t>
    </dgm:pt>
    <dgm:pt modelId="{535B4839-D1B2-47AC-A321-63CCB861B904}" type="parTrans" cxnId="{85C9F36C-8D72-485E-918D-C84A1579934D}">
      <dgm:prSet/>
      <dgm:spPr/>
      <dgm:t>
        <a:bodyPr/>
        <a:lstStyle/>
        <a:p>
          <a:endParaRPr lang="zh-TW" altLang="en-US"/>
        </a:p>
      </dgm:t>
    </dgm:pt>
    <dgm:pt modelId="{78DA8A0B-A8EC-4DE2-873D-5BC2E2D81D44}" type="sibTrans" cxnId="{85C9F36C-8D72-485E-918D-C84A1579934D}">
      <dgm:prSet/>
      <dgm:spPr/>
      <dgm:t>
        <a:bodyPr/>
        <a:lstStyle/>
        <a:p>
          <a:endParaRPr lang="zh-TW" altLang="en-US"/>
        </a:p>
      </dgm:t>
    </dgm:pt>
    <dgm:pt modelId="{74EC6AB7-1731-43ED-8F4E-46E0C56E8F95}">
      <dgm:prSet custT="1"/>
      <dgm:spPr/>
      <dgm:t>
        <a:bodyPr/>
        <a:lstStyle/>
        <a:p>
          <a:r>
            <a:rPr lang="zh-TW" altLang="en-US" sz="2400" dirty="0" smtClean="0">
              <a:solidFill>
                <a:srgbClr val="FF0000"/>
              </a:solidFill>
            </a:rPr>
            <a:t>榮耀</a:t>
          </a:r>
          <a:r>
            <a:rPr lang="zh-TW" altLang="en-US" sz="2400" dirty="0" smtClean="0"/>
            <a:t>，例如：納智傑</a:t>
          </a:r>
          <a:endParaRPr lang="zh-TW" altLang="en-US" sz="2400" dirty="0"/>
        </a:p>
      </dgm:t>
    </dgm:pt>
    <dgm:pt modelId="{44CCCF49-4034-43EB-8AFC-EC5FDA155E65}" type="parTrans" cxnId="{BCA8A1E7-FD0E-4E54-9362-A224CD614DD6}">
      <dgm:prSet/>
      <dgm:spPr/>
      <dgm:t>
        <a:bodyPr/>
        <a:lstStyle/>
        <a:p>
          <a:endParaRPr lang="zh-TW" altLang="en-US"/>
        </a:p>
      </dgm:t>
    </dgm:pt>
    <dgm:pt modelId="{34EBE41B-975A-4C58-AD5F-816625A0BB0C}" type="sibTrans" cxnId="{BCA8A1E7-FD0E-4E54-9362-A224CD614DD6}">
      <dgm:prSet/>
      <dgm:spPr/>
      <dgm:t>
        <a:bodyPr/>
        <a:lstStyle/>
        <a:p>
          <a:endParaRPr lang="zh-TW" altLang="en-US"/>
        </a:p>
      </dgm:t>
    </dgm:pt>
    <dgm:pt modelId="{B5A01E24-068F-4A67-B09A-77196A6EFC4F}">
      <dgm:prSet custT="1"/>
      <dgm:spPr/>
      <dgm:t>
        <a:bodyPr/>
        <a:lstStyle/>
        <a:p>
          <a:r>
            <a:rPr lang="zh-TW" altLang="en-US" sz="2400" dirty="0" smtClean="0">
              <a:solidFill>
                <a:srgbClr val="FF0000"/>
              </a:solidFill>
            </a:rPr>
            <a:t>歡樂</a:t>
          </a:r>
          <a:r>
            <a:rPr lang="zh-TW" altLang="en-US" sz="2400" dirty="0" smtClean="0"/>
            <a:t>，例如 ：可口可樂</a:t>
          </a:r>
          <a:endParaRPr lang="zh-TW" altLang="en-US" sz="2400" dirty="0"/>
        </a:p>
      </dgm:t>
    </dgm:pt>
    <dgm:pt modelId="{79DABB7D-602D-4537-B639-59742C3880D0}" type="parTrans" cxnId="{309F3A5E-C038-4396-800D-C607D4712C32}">
      <dgm:prSet/>
      <dgm:spPr/>
      <dgm:t>
        <a:bodyPr/>
        <a:lstStyle/>
        <a:p>
          <a:endParaRPr lang="zh-TW" altLang="en-US"/>
        </a:p>
      </dgm:t>
    </dgm:pt>
    <dgm:pt modelId="{5C096B83-1FE9-473A-8E45-D98315853E2A}" type="sibTrans" cxnId="{309F3A5E-C038-4396-800D-C607D4712C32}">
      <dgm:prSet/>
      <dgm:spPr/>
      <dgm:t>
        <a:bodyPr/>
        <a:lstStyle/>
        <a:p>
          <a:endParaRPr lang="zh-TW" altLang="en-US"/>
        </a:p>
      </dgm:t>
    </dgm:pt>
    <dgm:pt modelId="{990A289E-0127-4F90-87D6-10BC9C17B2DC}">
      <dgm:prSet custT="1"/>
      <dgm:spPr/>
      <dgm:t>
        <a:bodyPr/>
        <a:lstStyle/>
        <a:p>
          <a:r>
            <a:rPr lang="zh-TW" sz="2400" dirty="0" smtClean="0">
              <a:solidFill>
                <a:srgbClr val="FF0000"/>
              </a:solidFill>
            </a:rPr>
            <a:t>幽默</a:t>
          </a:r>
          <a:r>
            <a:rPr lang="zh-TW" sz="2400" dirty="0" smtClean="0"/>
            <a:t>，</a:t>
          </a:r>
          <a:r>
            <a:rPr lang="zh-TW" altLang="en-US" sz="2400" dirty="0" smtClean="0"/>
            <a:t>例如：</a:t>
          </a:r>
          <a:r>
            <a:rPr lang="en-US" sz="2400" dirty="0" smtClean="0"/>
            <a:t>BMW</a:t>
          </a:r>
          <a:r>
            <a:rPr lang="zh-TW" sz="2400" dirty="0" smtClean="0"/>
            <a:t>跑不掉</a:t>
          </a:r>
          <a:endParaRPr lang="zh-TW" sz="2400" dirty="0"/>
        </a:p>
      </dgm:t>
    </dgm:pt>
    <dgm:pt modelId="{78D544E9-50ED-4F3A-9429-A3313EFA9A4F}" type="parTrans" cxnId="{D7909CC9-9010-4EDF-92C3-C19B9B00DCC2}">
      <dgm:prSet/>
      <dgm:spPr/>
      <dgm:t>
        <a:bodyPr/>
        <a:lstStyle/>
        <a:p>
          <a:endParaRPr lang="zh-TW" altLang="en-US"/>
        </a:p>
      </dgm:t>
    </dgm:pt>
    <dgm:pt modelId="{FD11682C-58F2-40B1-BB1E-4A1AE7357D42}" type="sibTrans" cxnId="{D7909CC9-9010-4EDF-92C3-C19B9B00DCC2}">
      <dgm:prSet/>
      <dgm:spPr/>
      <dgm:t>
        <a:bodyPr/>
        <a:lstStyle/>
        <a:p>
          <a:endParaRPr lang="zh-TW" altLang="en-US"/>
        </a:p>
      </dgm:t>
    </dgm:pt>
    <dgm:pt modelId="{E438911C-4EAF-42C7-8CEE-1EFDA36D176B}">
      <dgm:prSet custT="1"/>
      <dgm:spPr/>
      <dgm:t>
        <a:bodyPr/>
        <a:lstStyle/>
        <a:p>
          <a:r>
            <a:rPr lang="zh-TW" sz="2400" b="1" dirty="0" smtClean="0">
              <a:solidFill>
                <a:schemeClr val="accent2">
                  <a:lumMod val="75000"/>
                </a:schemeClr>
              </a:solidFill>
            </a:rPr>
            <a:t>問題</a:t>
          </a:r>
          <a:r>
            <a:rPr lang="zh-TW" sz="2400" dirty="0" smtClean="0">
              <a:solidFill>
                <a:schemeClr val="accent2">
                  <a:lumMod val="75000"/>
                </a:schemeClr>
              </a:solidFill>
            </a:rPr>
            <a:t>：那一感性訴求是美國人最普遍的途徑</a:t>
          </a:r>
          <a:r>
            <a:rPr lang="en-US" sz="2400" dirty="0" smtClean="0">
              <a:solidFill>
                <a:schemeClr val="accent2">
                  <a:lumMod val="75000"/>
                </a:schemeClr>
              </a:solidFill>
            </a:rPr>
            <a:t>?</a:t>
          </a:r>
          <a:endParaRPr lang="zh-TW" sz="2400" dirty="0">
            <a:solidFill>
              <a:schemeClr val="accent2">
                <a:lumMod val="75000"/>
              </a:schemeClr>
            </a:solidFill>
          </a:endParaRPr>
        </a:p>
      </dgm:t>
    </dgm:pt>
    <dgm:pt modelId="{2344C290-21EE-4597-AF4C-40258D4F2128}" type="parTrans" cxnId="{88ABBE2F-3B76-4976-8089-EC05487F0783}">
      <dgm:prSet/>
      <dgm:spPr/>
      <dgm:t>
        <a:bodyPr/>
        <a:lstStyle/>
        <a:p>
          <a:endParaRPr lang="zh-TW" altLang="en-US"/>
        </a:p>
      </dgm:t>
    </dgm:pt>
    <dgm:pt modelId="{E0CE856D-6974-421A-81F7-B12C3CE25A1E}" type="sibTrans" cxnId="{88ABBE2F-3B76-4976-8089-EC05487F0783}">
      <dgm:prSet/>
      <dgm:spPr/>
      <dgm:t>
        <a:bodyPr/>
        <a:lstStyle/>
        <a:p>
          <a:endParaRPr lang="zh-TW" altLang="en-US"/>
        </a:p>
      </dgm:t>
    </dgm:pt>
    <dgm:pt modelId="{5225D636-AE0A-46EB-BA13-26DE866C7BFC}">
      <dgm:prSet custT="1"/>
      <dgm:spPr/>
      <dgm:t>
        <a:bodyPr/>
        <a:lstStyle/>
        <a:p>
          <a:r>
            <a:rPr lang="en-US" sz="2400" dirty="0" smtClean="0"/>
            <a:t>2001</a:t>
          </a:r>
          <a:r>
            <a:rPr lang="zh-TW" sz="2400" dirty="0" smtClean="0"/>
            <a:t>年</a:t>
          </a:r>
          <a:r>
            <a:rPr lang="en-US" sz="2400" dirty="0" smtClean="0"/>
            <a:t>911</a:t>
          </a:r>
          <a:r>
            <a:rPr lang="zh-TW" sz="2400" dirty="0" smtClean="0"/>
            <a:t>之後，美國人比較喜歡情感性的主題廣告，如慰藉式的安全與防護；</a:t>
          </a:r>
          <a:r>
            <a:rPr lang="en-US" sz="2400" dirty="0" smtClean="0"/>
            <a:t>(77%)</a:t>
          </a:r>
          <a:r>
            <a:rPr lang="zh-TW" sz="2400" dirty="0" smtClean="0"/>
            <a:t>；家庭融洽</a:t>
          </a:r>
          <a:r>
            <a:rPr lang="en-US" sz="2400" dirty="0" smtClean="0"/>
            <a:t>(76%)</a:t>
          </a:r>
          <a:r>
            <a:rPr lang="zh-TW" sz="2400" dirty="0" smtClean="0"/>
            <a:t>；施惠他人</a:t>
          </a:r>
          <a:r>
            <a:rPr lang="en-US" sz="2400" dirty="0" smtClean="0"/>
            <a:t>(74%)</a:t>
          </a:r>
          <a:r>
            <a:rPr lang="zh-TW" sz="2400" dirty="0" smtClean="0"/>
            <a:t>；愛國主義</a:t>
          </a:r>
          <a:r>
            <a:rPr lang="en-US" sz="2400" dirty="0" smtClean="0"/>
            <a:t>(74%)</a:t>
          </a:r>
          <a:r>
            <a:rPr lang="zh-TW" sz="2400" dirty="0" smtClean="0"/>
            <a:t>；樂觀主義</a:t>
          </a:r>
          <a:r>
            <a:rPr lang="en-US" sz="2400" dirty="0" smtClean="0"/>
            <a:t>(64%)</a:t>
          </a:r>
          <a:endParaRPr lang="zh-TW" sz="2400" dirty="0"/>
        </a:p>
      </dgm:t>
    </dgm:pt>
    <dgm:pt modelId="{4BA0CA4F-006B-423A-8C7D-837BFB1EE288}" type="parTrans" cxnId="{41B3C49D-5560-411D-8832-97EBDC883F35}">
      <dgm:prSet/>
      <dgm:spPr/>
      <dgm:t>
        <a:bodyPr/>
        <a:lstStyle/>
        <a:p>
          <a:endParaRPr lang="zh-TW" altLang="en-US"/>
        </a:p>
      </dgm:t>
    </dgm:pt>
    <dgm:pt modelId="{3BFF78E0-6266-4AC4-8FD8-0F583D090D38}" type="sibTrans" cxnId="{41B3C49D-5560-411D-8832-97EBDC883F35}">
      <dgm:prSet/>
      <dgm:spPr/>
      <dgm:t>
        <a:bodyPr/>
        <a:lstStyle/>
        <a:p>
          <a:endParaRPr lang="zh-TW" altLang="en-US"/>
        </a:p>
      </dgm:t>
    </dgm:pt>
    <dgm:pt modelId="{AB9FB7F0-A519-4425-B111-6C540F06B7EC}">
      <dgm:prSet custT="1"/>
      <dgm:spPr/>
      <dgm:t>
        <a:bodyPr/>
        <a:lstStyle/>
        <a:p>
          <a:pPr rtl="0"/>
          <a:r>
            <a:rPr lang="en-US" altLang="zh-TW" sz="2400" dirty="0" smtClean="0">
              <a:solidFill>
                <a:srgbClr val="FF0000"/>
              </a:solidFill>
              <a:latin typeface="新細明體"/>
              <a:ea typeface="新細明體"/>
            </a:rPr>
            <a:t>‧</a:t>
          </a:r>
          <a:r>
            <a:rPr lang="zh-TW" altLang="en-US" sz="2400" dirty="0" smtClean="0">
              <a:solidFill>
                <a:srgbClr val="FFCCFF"/>
              </a:solidFill>
            </a:rPr>
            <a:t>正面的感性</a:t>
          </a:r>
          <a:r>
            <a:rPr lang="zh-TW" altLang="en-US" sz="2400" dirty="0" smtClean="0"/>
            <a:t>訴求有</a:t>
          </a:r>
          <a:endParaRPr lang="zh-TW" altLang="en-US" sz="2400" dirty="0"/>
        </a:p>
      </dgm:t>
    </dgm:pt>
    <dgm:pt modelId="{FF1C441A-32A4-484E-A95D-B7FB6A70C73A}" type="parTrans" cxnId="{EE874EB6-46E4-4E02-BAD5-E7BB42934C7B}">
      <dgm:prSet/>
      <dgm:spPr/>
      <dgm:t>
        <a:bodyPr/>
        <a:lstStyle/>
        <a:p>
          <a:endParaRPr lang="zh-TW" altLang="en-US"/>
        </a:p>
      </dgm:t>
    </dgm:pt>
    <dgm:pt modelId="{106FC012-F655-45B4-B37B-9EA921C43149}" type="sibTrans" cxnId="{EE874EB6-46E4-4E02-BAD5-E7BB42934C7B}">
      <dgm:prSet/>
      <dgm:spPr/>
      <dgm:t>
        <a:bodyPr/>
        <a:lstStyle/>
        <a:p>
          <a:endParaRPr lang="zh-TW" altLang="en-US"/>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A8A3097F-8BE2-4CC6-A3EE-A6BD17C8C8F8}" type="pres">
      <dgm:prSet presAssocID="{EFE6C7F7-3C68-4F71-AC1A-8E695ABE9521}" presName="parentText" presStyleLbl="node1" presStyleIdx="0" presStyleCnt="2" custScaleY="83718" custLinFactNeighborY="-11971">
        <dgm:presLayoutVars>
          <dgm:chMax val="0"/>
          <dgm:bulletEnabled val="1"/>
        </dgm:presLayoutVars>
      </dgm:prSet>
      <dgm:spPr/>
      <dgm:t>
        <a:bodyPr/>
        <a:lstStyle/>
        <a:p>
          <a:endParaRPr lang="zh-TW" altLang="en-US"/>
        </a:p>
      </dgm:t>
    </dgm:pt>
    <dgm:pt modelId="{FDA1BD7D-ECAA-40AC-94B5-9BF6429D948C}" type="pres">
      <dgm:prSet presAssocID="{01DDCA43-8E3C-40EE-9ADF-12ABE08B3FA8}" presName="spacer" presStyleCnt="0"/>
      <dgm:spPr/>
    </dgm:pt>
    <dgm:pt modelId="{7684CC58-23B3-4AD3-92C4-F6DF6212B885}" type="pres">
      <dgm:prSet presAssocID="{AB9FB7F0-A519-4425-B111-6C540F06B7EC}" presName="parentText" presStyleLbl="node1" presStyleIdx="1" presStyleCnt="2">
        <dgm:presLayoutVars>
          <dgm:chMax val="0"/>
          <dgm:bulletEnabled val="1"/>
        </dgm:presLayoutVars>
      </dgm:prSet>
      <dgm:spPr/>
      <dgm:t>
        <a:bodyPr/>
        <a:lstStyle/>
        <a:p>
          <a:endParaRPr lang="zh-TW" altLang="en-US"/>
        </a:p>
      </dgm:t>
    </dgm:pt>
    <dgm:pt modelId="{EC57CA53-0E90-429F-8708-3B578527EBFA}" type="pres">
      <dgm:prSet presAssocID="{AB9FB7F0-A519-4425-B111-6C540F06B7EC}" presName="childText" presStyleLbl="revTx" presStyleIdx="0" presStyleCnt="1">
        <dgm:presLayoutVars>
          <dgm:bulletEnabled val="1"/>
        </dgm:presLayoutVars>
      </dgm:prSet>
      <dgm:spPr/>
      <dgm:t>
        <a:bodyPr/>
        <a:lstStyle/>
        <a:p>
          <a:endParaRPr lang="zh-TW" altLang="en-US"/>
        </a:p>
      </dgm:t>
    </dgm:pt>
  </dgm:ptLst>
  <dgm:cxnLst>
    <dgm:cxn modelId="{41B3C49D-5560-411D-8832-97EBDC883F35}" srcId="{AB9FB7F0-A519-4425-B111-6C540F06B7EC}" destId="{5225D636-AE0A-46EB-BA13-26DE866C7BFC}" srcOrd="5" destOrd="0" parTransId="{4BA0CA4F-006B-423A-8C7D-837BFB1EE288}" sibTransId="{3BFF78E0-6266-4AC4-8FD8-0F583D090D38}"/>
    <dgm:cxn modelId="{008CE21A-28A6-4A1C-84E2-A946FE7F2EE7}" type="presOf" srcId="{74EC6AB7-1731-43ED-8F4E-46E0C56E8F95}" destId="{EC57CA53-0E90-429F-8708-3B578527EBFA}" srcOrd="0" destOrd="1" presId="urn:microsoft.com/office/officeart/2005/8/layout/vList2"/>
    <dgm:cxn modelId="{85C9F36C-8D72-485E-918D-C84A1579934D}" srcId="{AB9FB7F0-A519-4425-B111-6C540F06B7EC}" destId="{02A492F7-65FF-47CE-B363-D21B6F9721E5}" srcOrd="0" destOrd="0" parTransId="{535B4839-D1B2-47AC-A321-63CCB861B904}" sibTransId="{78DA8A0B-A8EC-4DE2-873D-5BC2E2D81D44}"/>
    <dgm:cxn modelId="{EBAB20C5-0DEC-4F0D-B15D-F44BD64038EC}" type="presOf" srcId="{AB9FB7F0-A519-4425-B111-6C540F06B7EC}" destId="{7684CC58-23B3-4AD3-92C4-F6DF6212B885}" srcOrd="0" destOrd="0" presId="urn:microsoft.com/office/officeart/2005/8/layout/vList2"/>
    <dgm:cxn modelId="{309F3A5E-C038-4396-800D-C607D4712C32}" srcId="{AB9FB7F0-A519-4425-B111-6C540F06B7EC}" destId="{B5A01E24-068F-4A67-B09A-77196A6EFC4F}" srcOrd="2" destOrd="0" parTransId="{79DABB7D-602D-4537-B639-59742C3880D0}" sibTransId="{5C096B83-1FE9-473A-8E45-D98315853E2A}"/>
    <dgm:cxn modelId="{47726520-19E9-42C7-8395-617B87D320CB}" srcId="{C4ABAD03-4E38-4F9C-8876-9FF94FC83004}" destId="{EFE6C7F7-3C68-4F71-AC1A-8E695ABE9521}" srcOrd="0" destOrd="0" parTransId="{A47CED97-525D-4DFD-871A-0E45ACFB3EB3}" sibTransId="{01DDCA43-8E3C-40EE-9ADF-12ABE08B3FA8}"/>
    <dgm:cxn modelId="{BCA8A1E7-FD0E-4E54-9362-A224CD614DD6}" srcId="{AB9FB7F0-A519-4425-B111-6C540F06B7EC}" destId="{74EC6AB7-1731-43ED-8F4E-46E0C56E8F95}" srcOrd="1" destOrd="0" parTransId="{44CCCF49-4034-43EB-8AFC-EC5FDA155E65}" sibTransId="{34EBE41B-975A-4C58-AD5F-816625A0BB0C}"/>
    <dgm:cxn modelId="{2DE83A84-53E8-4F64-AB12-C2A3960CF089}" type="presOf" srcId="{02A492F7-65FF-47CE-B363-D21B6F9721E5}" destId="{EC57CA53-0E90-429F-8708-3B578527EBFA}" srcOrd="0" destOrd="0" presId="urn:microsoft.com/office/officeart/2005/8/layout/vList2"/>
    <dgm:cxn modelId="{ADD85D02-325E-4317-82AD-9BB9934C5061}" type="presOf" srcId="{990A289E-0127-4F90-87D6-10BC9C17B2DC}" destId="{EC57CA53-0E90-429F-8708-3B578527EBFA}" srcOrd="0" destOrd="3" presId="urn:microsoft.com/office/officeart/2005/8/layout/vList2"/>
    <dgm:cxn modelId="{1AF46973-EEEE-442C-9957-E885F425C278}" type="presOf" srcId="{B5A01E24-068F-4A67-B09A-77196A6EFC4F}" destId="{EC57CA53-0E90-429F-8708-3B578527EBFA}" srcOrd="0" destOrd="2" presId="urn:microsoft.com/office/officeart/2005/8/layout/vList2"/>
    <dgm:cxn modelId="{967559D0-6838-4978-A7DA-33A9118E5AE4}" type="presOf" srcId="{E438911C-4EAF-42C7-8CEE-1EFDA36D176B}" destId="{EC57CA53-0E90-429F-8708-3B578527EBFA}" srcOrd="0" destOrd="4" presId="urn:microsoft.com/office/officeart/2005/8/layout/vList2"/>
    <dgm:cxn modelId="{D93C6409-13E9-48AD-9DAB-5FFCD59308F7}" type="presOf" srcId="{5225D636-AE0A-46EB-BA13-26DE866C7BFC}" destId="{EC57CA53-0E90-429F-8708-3B578527EBFA}" srcOrd="0" destOrd="5" presId="urn:microsoft.com/office/officeart/2005/8/layout/vList2"/>
    <dgm:cxn modelId="{D7909CC9-9010-4EDF-92C3-C19B9B00DCC2}" srcId="{AB9FB7F0-A519-4425-B111-6C540F06B7EC}" destId="{990A289E-0127-4F90-87D6-10BC9C17B2DC}" srcOrd="3" destOrd="0" parTransId="{78D544E9-50ED-4F3A-9429-A3313EFA9A4F}" sibTransId="{FD11682C-58F2-40B1-BB1E-4A1AE7357D42}"/>
    <dgm:cxn modelId="{5BD9D718-1F41-4193-BDAB-04AC7E81DC99}" type="presOf" srcId="{C4ABAD03-4E38-4F9C-8876-9FF94FC83004}" destId="{033A2C1F-9E64-4EC0-B2B3-B0B2946A1E9E}" srcOrd="0" destOrd="0" presId="urn:microsoft.com/office/officeart/2005/8/layout/vList2"/>
    <dgm:cxn modelId="{88ABBE2F-3B76-4976-8089-EC05487F0783}" srcId="{AB9FB7F0-A519-4425-B111-6C540F06B7EC}" destId="{E438911C-4EAF-42C7-8CEE-1EFDA36D176B}" srcOrd="4" destOrd="0" parTransId="{2344C290-21EE-4597-AF4C-40258D4F2128}" sibTransId="{E0CE856D-6974-421A-81F7-B12C3CE25A1E}"/>
    <dgm:cxn modelId="{EE874EB6-46E4-4E02-BAD5-E7BB42934C7B}" srcId="{C4ABAD03-4E38-4F9C-8876-9FF94FC83004}" destId="{AB9FB7F0-A519-4425-B111-6C540F06B7EC}" srcOrd="1" destOrd="0" parTransId="{FF1C441A-32A4-484E-A95D-B7FB6A70C73A}" sibTransId="{106FC012-F655-45B4-B37B-9EA921C43149}"/>
    <dgm:cxn modelId="{61AA415C-89EB-4D24-8769-025FCBFF3F61}" type="presOf" srcId="{EFE6C7F7-3C68-4F71-AC1A-8E695ABE9521}" destId="{A8A3097F-8BE2-4CC6-A3EE-A6BD17C8C8F8}" srcOrd="0" destOrd="0" presId="urn:microsoft.com/office/officeart/2005/8/layout/vList2"/>
    <dgm:cxn modelId="{80AD2EAB-EC47-4793-A0D0-431EEA5A4E3E}" type="presParOf" srcId="{033A2C1F-9E64-4EC0-B2B3-B0B2946A1E9E}" destId="{A8A3097F-8BE2-4CC6-A3EE-A6BD17C8C8F8}" srcOrd="0" destOrd="0" presId="urn:microsoft.com/office/officeart/2005/8/layout/vList2"/>
    <dgm:cxn modelId="{42396AFB-305E-4D1F-9B0E-2737F3774AF7}" type="presParOf" srcId="{033A2C1F-9E64-4EC0-B2B3-B0B2946A1E9E}" destId="{FDA1BD7D-ECAA-40AC-94B5-9BF6429D948C}" srcOrd="1" destOrd="0" presId="urn:microsoft.com/office/officeart/2005/8/layout/vList2"/>
    <dgm:cxn modelId="{B8EB6FB5-CEBD-43DC-8B7F-2AD52C4BA430}" type="presParOf" srcId="{033A2C1F-9E64-4EC0-B2B3-B0B2946A1E9E}" destId="{7684CC58-23B3-4AD3-92C4-F6DF6212B885}" srcOrd="2" destOrd="0" presId="urn:microsoft.com/office/officeart/2005/8/layout/vList2"/>
    <dgm:cxn modelId="{8502CF9E-3ACB-4622-ACAF-40EF9E3B44B5}" type="presParOf" srcId="{033A2C1F-9E64-4EC0-B2B3-B0B2946A1E9E}" destId="{EC57CA53-0E90-429F-8708-3B578527EBFA}"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FE6C7F7-3C68-4F71-AC1A-8E695ABE9521}">
      <dgm:prSet custT="1"/>
      <dgm:spPr/>
      <dgm:t>
        <a:bodyPr/>
        <a:lstStyle/>
        <a:p>
          <a:pPr rtl="0"/>
          <a:r>
            <a:rPr lang="en-US" altLang="zh-TW" sz="2400" dirty="0" smtClean="0">
              <a:solidFill>
                <a:srgbClr val="FFCCFF"/>
              </a:solidFill>
              <a:latin typeface="新細明體"/>
              <a:ea typeface="新細明體"/>
            </a:rPr>
            <a:t>․</a:t>
          </a:r>
          <a:r>
            <a:rPr lang="zh-TW" sz="2400" dirty="0" smtClean="0">
              <a:solidFill>
                <a:srgbClr val="FFCCFF"/>
              </a:solidFill>
            </a:rPr>
            <a:t>負面的感性訴</a:t>
          </a:r>
          <a:r>
            <a:rPr lang="zh-TW" sz="2400" dirty="0" smtClean="0"/>
            <a:t>求有</a:t>
          </a:r>
          <a:endParaRPr lang="zh-TW" altLang="en-US" sz="2400" dirty="0"/>
        </a:p>
      </dgm:t>
    </dgm:pt>
    <dgm:pt modelId="{A47CED97-525D-4DFD-871A-0E45ACFB3EB3}" type="parTrans" cxnId="{47726520-19E9-42C7-8395-617B87D320CB}">
      <dgm:prSet/>
      <dgm:spPr/>
      <dgm:t>
        <a:bodyPr/>
        <a:lstStyle/>
        <a:p>
          <a:endParaRPr lang="zh-TW" altLang="en-US" sz="3600"/>
        </a:p>
      </dgm:t>
    </dgm:pt>
    <dgm:pt modelId="{01DDCA43-8E3C-40EE-9ADF-12ABE08B3FA8}" type="sibTrans" cxnId="{47726520-19E9-42C7-8395-617B87D320CB}">
      <dgm:prSet/>
      <dgm:spPr/>
      <dgm:t>
        <a:bodyPr/>
        <a:lstStyle/>
        <a:p>
          <a:endParaRPr lang="zh-TW" altLang="en-US" sz="3600"/>
        </a:p>
      </dgm:t>
    </dgm:pt>
    <dgm:pt modelId="{7F7A9F3F-DE7D-43AF-B2A0-FF1EBF617E41}">
      <dgm:prSet custT="1"/>
      <dgm:spPr/>
      <dgm:t>
        <a:bodyPr/>
        <a:lstStyle/>
        <a:p>
          <a:r>
            <a:rPr lang="zh-TW" altLang="en-US" sz="2400" dirty="0" smtClean="0">
              <a:solidFill>
                <a:srgbClr val="FF0000"/>
              </a:solidFill>
            </a:rPr>
            <a:t>恐懼</a:t>
          </a:r>
          <a:r>
            <a:rPr lang="zh-TW" altLang="en-US" sz="2400" dirty="0" smtClean="0"/>
            <a:t>，例如：還好有南山，橄欖油</a:t>
          </a:r>
          <a:endParaRPr lang="zh-TW" altLang="en-US" sz="2400" dirty="0"/>
        </a:p>
      </dgm:t>
    </dgm:pt>
    <dgm:pt modelId="{C211D3C5-314D-4B37-A33D-E57D49FABC04}" type="parTrans" cxnId="{2189361E-2164-4B33-8C5B-7EFE261E63A6}">
      <dgm:prSet/>
      <dgm:spPr/>
      <dgm:t>
        <a:bodyPr/>
        <a:lstStyle/>
        <a:p>
          <a:endParaRPr lang="zh-TW" altLang="en-US"/>
        </a:p>
      </dgm:t>
    </dgm:pt>
    <dgm:pt modelId="{650F58E3-38EB-4559-8057-E0138613293C}" type="sibTrans" cxnId="{2189361E-2164-4B33-8C5B-7EFE261E63A6}">
      <dgm:prSet/>
      <dgm:spPr/>
      <dgm:t>
        <a:bodyPr/>
        <a:lstStyle/>
        <a:p>
          <a:endParaRPr lang="zh-TW" altLang="en-US"/>
        </a:p>
      </dgm:t>
    </dgm:pt>
    <dgm:pt modelId="{F4B586BF-11C8-4BDF-918D-1EABB50AF332}">
      <dgm:prSet custT="1"/>
      <dgm:spPr/>
      <dgm:t>
        <a:bodyPr/>
        <a:lstStyle/>
        <a:p>
          <a:r>
            <a:rPr lang="zh-TW" altLang="en-US" sz="2400" dirty="0" smtClean="0">
              <a:solidFill>
                <a:srgbClr val="FF0000"/>
              </a:solidFill>
            </a:rPr>
            <a:t>內疚</a:t>
          </a:r>
          <a:r>
            <a:rPr lang="zh-TW" altLang="en-US" sz="2400" dirty="0" smtClean="0"/>
            <a:t>，例如 ：保肝廣告，泰國保險廣告車禍篇</a:t>
          </a:r>
          <a:endParaRPr lang="zh-TW" altLang="en-US" sz="2400" dirty="0"/>
        </a:p>
      </dgm:t>
    </dgm:pt>
    <dgm:pt modelId="{3095538C-D351-419B-B75B-481FDEF5B101}" type="parTrans" cxnId="{AFF41045-CE6F-482F-9890-36E10FE96CBC}">
      <dgm:prSet/>
      <dgm:spPr/>
      <dgm:t>
        <a:bodyPr/>
        <a:lstStyle/>
        <a:p>
          <a:endParaRPr lang="zh-TW" altLang="en-US"/>
        </a:p>
      </dgm:t>
    </dgm:pt>
    <dgm:pt modelId="{3732A3A6-03DE-4863-9A30-D46617D583FC}" type="sibTrans" cxnId="{AFF41045-CE6F-482F-9890-36E10FE96CBC}">
      <dgm:prSet/>
      <dgm:spPr/>
      <dgm:t>
        <a:bodyPr/>
        <a:lstStyle/>
        <a:p>
          <a:endParaRPr lang="zh-TW" altLang="en-US"/>
        </a:p>
      </dgm:t>
    </dgm:pt>
    <dgm:pt modelId="{8E98A244-52A7-4C6A-8400-6E33E432D173}">
      <dgm:prSet custT="1"/>
      <dgm:spPr/>
      <dgm:t>
        <a:bodyPr/>
        <a:lstStyle/>
        <a:p>
          <a:r>
            <a:rPr lang="zh-TW" altLang="en-US" sz="2400" dirty="0" smtClean="0">
              <a:solidFill>
                <a:srgbClr val="FF0000"/>
              </a:solidFill>
            </a:rPr>
            <a:t>羞恥</a:t>
          </a:r>
          <a:r>
            <a:rPr lang="zh-TW" altLang="en-US" sz="2400" dirty="0" smtClean="0"/>
            <a:t>，例如 ：狐臭，頭皮屑海倫仙度絲</a:t>
          </a:r>
          <a:endParaRPr lang="zh-TW" altLang="en-US" sz="2400" dirty="0"/>
        </a:p>
      </dgm:t>
    </dgm:pt>
    <dgm:pt modelId="{CCD806CD-E665-43ED-B5BA-66B5F50982F5}" type="parTrans" cxnId="{CD052FB8-E311-4605-A2CC-31010AA10349}">
      <dgm:prSet/>
      <dgm:spPr/>
      <dgm:t>
        <a:bodyPr/>
        <a:lstStyle/>
        <a:p>
          <a:endParaRPr lang="zh-TW" altLang="en-US"/>
        </a:p>
      </dgm:t>
    </dgm:pt>
    <dgm:pt modelId="{ACF9386B-77E9-4FBD-9429-E124EB418441}" type="sibTrans" cxnId="{CD052FB8-E311-4605-A2CC-31010AA10349}">
      <dgm:prSet/>
      <dgm:spPr/>
      <dgm:t>
        <a:bodyPr/>
        <a:lstStyle/>
        <a:p>
          <a:endParaRPr lang="zh-TW" altLang="en-US"/>
        </a:p>
      </dgm:t>
    </dgm:pt>
    <dgm:pt modelId="{A6988A73-F221-4278-81A3-E9B7B480EB58}">
      <dgm:prSet custT="1"/>
      <dgm:spPr/>
      <dgm:t>
        <a:bodyPr/>
        <a:lstStyle/>
        <a:p>
          <a:r>
            <a:rPr lang="zh-TW" altLang="en-US" sz="2400" dirty="0" smtClean="0"/>
            <a:t>負面的感性訴求可以</a:t>
          </a:r>
          <a:endParaRPr lang="zh-TW" altLang="en-US" sz="2400" dirty="0"/>
        </a:p>
      </dgm:t>
    </dgm:pt>
    <dgm:pt modelId="{E270CC3C-31A2-47E1-A26B-FCA0647F1342}" type="parTrans" cxnId="{E7BB5405-EA86-461C-9623-E2436257E886}">
      <dgm:prSet/>
      <dgm:spPr/>
      <dgm:t>
        <a:bodyPr/>
        <a:lstStyle/>
        <a:p>
          <a:endParaRPr lang="zh-TW" altLang="en-US"/>
        </a:p>
      </dgm:t>
    </dgm:pt>
    <dgm:pt modelId="{49B4E011-100A-4B14-A17A-6CA2E6C246B8}" type="sibTrans" cxnId="{E7BB5405-EA86-461C-9623-E2436257E886}">
      <dgm:prSet/>
      <dgm:spPr/>
      <dgm:t>
        <a:bodyPr/>
        <a:lstStyle/>
        <a:p>
          <a:endParaRPr lang="zh-TW" altLang="en-US"/>
        </a:p>
      </dgm:t>
    </dgm:pt>
    <dgm:pt modelId="{6165637F-79C6-4A8B-A9BF-4A02749A70CD}">
      <dgm:prSet custT="1"/>
      <dgm:spPr/>
      <dgm:t>
        <a:bodyPr/>
        <a:lstStyle/>
        <a:p>
          <a:r>
            <a:rPr lang="zh-TW" altLang="en-US" sz="2400" dirty="0" smtClean="0">
              <a:solidFill>
                <a:srgbClr val="FF0000"/>
              </a:solidFill>
            </a:rPr>
            <a:t>使人為所應為</a:t>
          </a:r>
          <a:r>
            <a:rPr lang="en-US" altLang="zh-TW" sz="2400" dirty="0" smtClean="0"/>
            <a:t/>
          </a:r>
          <a:br>
            <a:rPr lang="en-US" altLang="zh-TW" sz="2400" dirty="0" smtClean="0"/>
          </a:br>
          <a:r>
            <a:rPr lang="zh-TW" altLang="en-US" sz="2400" dirty="0" smtClean="0"/>
            <a:t>例如：刷牙，買新輪胎，遵守交通規則、綁安全帶。</a:t>
          </a:r>
          <a:endParaRPr lang="zh-TW" altLang="en-US" sz="2400" dirty="0"/>
        </a:p>
      </dgm:t>
    </dgm:pt>
    <dgm:pt modelId="{05CCD9D3-40FC-4C45-AD9F-3A682CF9DA55}" type="parTrans" cxnId="{D57BFF81-9846-4E47-95BA-A253A17C3E4C}">
      <dgm:prSet/>
      <dgm:spPr/>
      <dgm:t>
        <a:bodyPr/>
        <a:lstStyle/>
        <a:p>
          <a:endParaRPr lang="zh-TW" altLang="en-US"/>
        </a:p>
      </dgm:t>
    </dgm:pt>
    <dgm:pt modelId="{1D8CD1EC-65BA-43AF-A539-2F8E73C134D2}" type="sibTrans" cxnId="{D57BFF81-9846-4E47-95BA-A253A17C3E4C}">
      <dgm:prSet/>
      <dgm:spPr/>
      <dgm:t>
        <a:bodyPr/>
        <a:lstStyle/>
        <a:p>
          <a:endParaRPr lang="zh-TW" altLang="en-US"/>
        </a:p>
      </dgm:t>
    </dgm:pt>
    <dgm:pt modelId="{37286E56-B0E9-4A9D-B4F3-9279929E47FC}">
      <dgm:prSet custT="1"/>
      <dgm:spPr/>
      <dgm:t>
        <a:bodyPr/>
        <a:lstStyle/>
        <a:p>
          <a:r>
            <a:rPr lang="zh-TW" sz="2400" dirty="0" smtClean="0">
              <a:solidFill>
                <a:srgbClr val="FF0000"/>
              </a:solidFill>
            </a:rPr>
            <a:t>不再為所不應為</a:t>
          </a:r>
          <a:r>
            <a:rPr lang="en-US" altLang="zh-TW" sz="2400" dirty="0" smtClean="0"/>
            <a:t/>
          </a:r>
          <a:br>
            <a:rPr lang="en-US" altLang="zh-TW" sz="2400" dirty="0" smtClean="0"/>
          </a:br>
          <a:r>
            <a:rPr lang="zh-TW" sz="2400" dirty="0" smtClean="0"/>
            <a:t>例如</a:t>
          </a:r>
          <a:r>
            <a:rPr lang="zh-TW" altLang="en-US" sz="2400" dirty="0" smtClean="0"/>
            <a:t>：</a:t>
          </a:r>
          <a:r>
            <a:rPr lang="zh-TW" sz="2400" dirty="0" smtClean="0"/>
            <a:t>抽菸</a:t>
          </a:r>
          <a:r>
            <a:rPr lang="en-US" sz="2400" dirty="0" smtClean="0"/>
            <a:t>(VIDEO)</a:t>
          </a:r>
          <a:r>
            <a:rPr lang="zh-TW" sz="2400" dirty="0" smtClean="0"/>
            <a:t>、酗酒、暴力</a:t>
          </a:r>
          <a:endParaRPr lang="zh-TW" sz="2400" dirty="0"/>
        </a:p>
      </dgm:t>
    </dgm:pt>
    <dgm:pt modelId="{5E235260-BE54-45D0-8126-77CBE8FC2BBB}" type="parTrans" cxnId="{9AC48312-FA9A-497C-B19B-AE124CF81BD2}">
      <dgm:prSet/>
      <dgm:spPr/>
      <dgm:t>
        <a:bodyPr/>
        <a:lstStyle/>
        <a:p>
          <a:endParaRPr lang="zh-TW" altLang="en-US"/>
        </a:p>
      </dgm:t>
    </dgm:pt>
    <dgm:pt modelId="{CE6564F9-1B35-4E4E-8577-D2AAED731552}" type="sibTrans" cxnId="{9AC48312-FA9A-497C-B19B-AE124CF81BD2}">
      <dgm:prSet/>
      <dgm:spPr/>
      <dgm:t>
        <a:bodyPr/>
        <a:lstStyle/>
        <a:p>
          <a:endParaRPr lang="zh-TW" altLang="en-US"/>
        </a:p>
      </dgm:t>
    </dgm:pt>
    <dgm:pt modelId="{547E3658-98E3-41AD-BAED-C519EBBEC3D7}">
      <dgm:prSet custT="1"/>
      <dgm:spPr/>
      <dgm:t>
        <a:bodyPr/>
        <a:lstStyle/>
        <a:p>
          <a:pPr rtl="0"/>
          <a:r>
            <a:rPr lang="en-US" altLang="zh-TW" sz="2800" dirty="0" smtClean="0"/>
            <a:t>2. </a:t>
          </a:r>
          <a:r>
            <a:rPr lang="zh-TW" sz="2800" dirty="0" smtClean="0"/>
            <a:t>感性訴求：</a:t>
          </a:r>
          <a:endParaRPr lang="zh-TW" altLang="en-US" sz="2800" dirty="0"/>
        </a:p>
      </dgm:t>
    </dgm:pt>
    <dgm:pt modelId="{A986DEC4-95EB-46E9-8C83-357536A40348}" type="parTrans" cxnId="{27D60569-8CFD-478C-923A-7434F1399E9B}">
      <dgm:prSet/>
      <dgm:spPr/>
      <dgm:t>
        <a:bodyPr/>
        <a:lstStyle/>
        <a:p>
          <a:endParaRPr lang="zh-TW" altLang="en-US"/>
        </a:p>
      </dgm:t>
    </dgm:pt>
    <dgm:pt modelId="{3419D558-EA01-4EAE-B435-08980E96B831}" type="sibTrans" cxnId="{27D60569-8CFD-478C-923A-7434F1399E9B}">
      <dgm:prSet/>
      <dgm:spPr/>
      <dgm:t>
        <a:bodyPr/>
        <a:lstStyle/>
        <a:p>
          <a:endParaRPr lang="zh-TW" altLang="en-US"/>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3C348B65-A01A-4D6C-AA0B-3F738C12EEF0}" type="pres">
      <dgm:prSet presAssocID="{547E3658-98E3-41AD-BAED-C519EBBEC3D7}" presName="parentText" presStyleLbl="node1" presStyleIdx="0" presStyleCnt="3" custLinFactNeighborY="-10335">
        <dgm:presLayoutVars>
          <dgm:chMax val="0"/>
          <dgm:bulletEnabled val="1"/>
        </dgm:presLayoutVars>
      </dgm:prSet>
      <dgm:spPr/>
      <dgm:t>
        <a:bodyPr/>
        <a:lstStyle/>
        <a:p>
          <a:endParaRPr lang="zh-TW" altLang="en-US"/>
        </a:p>
      </dgm:t>
    </dgm:pt>
    <dgm:pt modelId="{85565CD8-4118-4B5D-8277-B72799C10C70}" type="pres">
      <dgm:prSet presAssocID="{3419D558-EA01-4EAE-B435-08980E96B831}" presName="spacer" presStyleCnt="0"/>
      <dgm:spPr/>
    </dgm:pt>
    <dgm:pt modelId="{19972798-44CA-4CE2-BFE5-193AB50BBF2E}" type="pres">
      <dgm:prSet presAssocID="{EFE6C7F7-3C68-4F71-AC1A-8E695ABE9521}" presName="parentText" presStyleLbl="node1" presStyleIdx="1" presStyleCnt="3">
        <dgm:presLayoutVars>
          <dgm:chMax val="0"/>
          <dgm:bulletEnabled val="1"/>
        </dgm:presLayoutVars>
      </dgm:prSet>
      <dgm:spPr/>
      <dgm:t>
        <a:bodyPr/>
        <a:lstStyle/>
        <a:p>
          <a:endParaRPr lang="zh-TW" altLang="en-US"/>
        </a:p>
      </dgm:t>
    </dgm:pt>
    <dgm:pt modelId="{8C7A89F2-CAF7-4A6F-8B85-55142739E791}" type="pres">
      <dgm:prSet presAssocID="{EFE6C7F7-3C68-4F71-AC1A-8E695ABE9521}" presName="childText" presStyleLbl="revTx" presStyleIdx="0" presStyleCnt="2">
        <dgm:presLayoutVars>
          <dgm:bulletEnabled val="1"/>
        </dgm:presLayoutVars>
      </dgm:prSet>
      <dgm:spPr/>
      <dgm:t>
        <a:bodyPr/>
        <a:lstStyle/>
        <a:p>
          <a:endParaRPr lang="zh-TW" altLang="en-US"/>
        </a:p>
      </dgm:t>
    </dgm:pt>
    <dgm:pt modelId="{F935B7F1-EE67-4D8E-81AC-09B478D8DA39}" type="pres">
      <dgm:prSet presAssocID="{A6988A73-F221-4278-81A3-E9B7B480EB58}" presName="parentText" presStyleLbl="node1" presStyleIdx="2" presStyleCnt="3">
        <dgm:presLayoutVars>
          <dgm:chMax val="0"/>
          <dgm:bulletEnabled val="1"/>
        </dgm:presLayoutVars>
      </dgm:prSet>
      <dgm:spPr/>
      <dgm:t>
        <a:bodyPr/>
        <a:lstStyle/>
        <a:p>
          <a:endParaRPr lang="zh-TW" altLang="en-US"/>
        </a:p>
      </dgm:t>
    </dgm:pt>
    <dgm:pt modelId="{F9953875-882F-4E74-8961-07C7439E210A}" type="pres">
      <dgm:prSet presAssocID="{A6988A73-F221-4278-81A3-E9B7B480EB58}" presName="childText" presStyleLbl="revTx" presStyleIdx="1" presStyleCnt="2">
        <dgm:presLayoutVars>
          <dgm:bulletEnabled val="1"/>
        </dgm:presLayoutVars>
      </dgm:prSet>
      <dgm:spPr/>
      <dgm:t>
        <a:bodyPr/>
        <a:lstStyle/>
        <a:p>
          <a:endParaRPr lang="zh-TW" altLang="en-US"/>
        </a:p>
      </dgm:t>
    </dgm:pt>
  </dgm:ptLst>
  <dgm:cxnLst>
    <dgm:cxn modelId="{AFF41045-CE6F-482F-9890-36E10FE96CBC}" srcId="{EFE6C7F7-3C68-4F71-AC1A-8E695ABE9521}" destId="{F4B586BF-11C8-4BDF-918D-1EABB50AF332}" srcOrd="1" destOrd="0" parTransId="{3095538C-D351-419B-B75B-481FDEF5B101}" sibTransId="{3732A3A6-03DE-4863-9A30-D46617D583FC}"/>
    <dgm:cxn modelId="{C9C65F6A-7DE0-4165-BC14-5D30403A8036}" type="presOf" srcId="{F4B586BF-11C8-4BDF-918D-1EABB50AF332}" destId="{8C7A89F2-CAF7-4A6F-8B85-55142739E791}" srcOrd="0" destOrd="1" presId="urn:microsoft.com/office/officeart/2005/8/layout/vList2"/>
    <dgm:cxn modelId="{DF01D9CD-305A-4F18-B91D-3CEF426DCFB6}" type="presOf" srcId="{8E98A244-52A7-4C6A-8400-6E33E432D173}" destId="{8C7A89F2-CAF7-4A6F-8B85-55142739E791}" srcOrd="0" destOrd="2" presId="urn:microsoft.com/office/officeart/2005/8/layout/vList2"/>
    <dgm:cxn modelId="{52923F2C-480A-4FB0-9B72-ED6F8ADEC936}" type="presOf" srcId="{37286E56-B0E9-4A9D-B4F3-9279929E47FC}" destId="{F9953875-882F-4E74-8961-07C7439E210A}" srcOrd="0" destOrd="1" presId="urn:microsoft.com/office/officeart/2005/8/layout/vList2"/>
    <dgm:cxn modelId="{CD052FB8-E311-4605-A2CC-31010AA10349}" srcId="{EFE6C7F7-3C68-4F71-AC1A-8E695ABE9521}" destId="{8E98A244-52A7-4C6A-8400-6E33E432D173}" srcOrd="2" destOrd="0" parTransId="{CCD806CD-E665-43ED-B5BA-66B5F50982F5}" sibTransId="{ACF9386B-77E9-4FBD-9429-E124EB418441}"/>
    <dgm:cxn modelId="{9F3A87A8-2E24-4C2D-98C1-749F571A618F}" type="presOf" srcId="{6165637F-79C6-4A8B-A9BF-4A02749A70CD}" destId="{F9953875-882F-4E74-8961-07C7439E210A}" srcOrd="0" destOrd="0" presId="urn:microsoft.com/office/officeart/2005/8/layout/vList2"/>
    <dgm:cxn modelId="{47726520-19E9-42C7-8395-617B87D320CB}" srcId="{C4ABAD03-4E38-4F9C-8876-9FF94FC83004}" destId="{EFE6C7F7-3C68-4F71-AC1A-8E695ABE9521}" srcOrd="1" destOrd="0" parTransId="{A47CED97-525D-4DFD-871A-0E45ACFB3EB3}" sibTransId="{01DDCA43-8E3C-40EE-9ADF-12ABE08B3FA8}"/>
    <dgm:cxn modelId="{164FBAD2-C367-4626-8677-9ED778E3E075}" type="presOf" srcId="{547E3658-98E3-41AD-BAED-C519EBBEC3D7}" destId="{3C348B65-A01A-4D6C-AA0B-3F738C12EEF0}" srcOrd="0" destOrd="0" presId="urn:microsoft.com/office/officeart/2005/8/layout/vList2"/>
    <dgm:cxn modelId="{E7BB5405-EA86-461C-9623-E2436257E886}" srcId="{C4ABAD03-4E38-4F9C-8876-9FF94FC83004}" destId="{A6988A73-F221-4278-81A3-E9B7B480EB58}" srcOrd="2" destOrd="0" parTransId="{E270CC3C-31A2-47E1-A26B-FCA0647F1342}" sibTransId="{49B4E011-100A-4B14-A17A-6CA2E6C246B8}"/>
    <dgm:cxn modelId="{EE209121-DB7B-4EF1-B9B5-E62DAD8690D0}" type="presOf" srcId="{7F7A9F3F-DE7D-43AF-B2A0-FF1EBF617E41}" destId="{8C7A89F2-CAF7-4A6F-8B85-55142739E791}" srcOrd="0" destOrd="0" presId="urn:microsoft.com/office/officeart/2005/8/layout/vList2"/>
    <dgm:cxn modelId="{526B1787-E074-4088-BFC8-15516B836CE2}" type="presOf" srcId="{C4ABAD03-4E38-4F9C-8876-9FF94FC83004}" destId="{033A2C1F-9E64-4EC0-B2B3-B0B2946A1E9E}" srcOrd="0" destOrd="0" presId="urn:microsoft.com/office/officeart/2005/8/layout/vList2"/>
    <dgm:cxn modelId="{2189361E-2164-4B33-8C5B-7EFE261E63A6}" srcId="{EFE6C7F7-3C68-4F71-AC1A-8E695ABE9521}" destId="{7F7A9F3F-DE7D-43AF-B2A0-FF1EBF617E41}" srcOrd="0" destOrd="0" parTransId="{C211D3C5-314D-4B37-A33D-E57D49FABC04}" sibTransId="{650F58E3-38EB-4559-8057-E0138613293C}"/>
    <dgm:cxn modelId="{27D60569-8CFD-478C-923A-7434F1399E9B}" srcId="{C4ABAD03-4E38-4F9C-8876-9FF94FC83004}" destId="{547E3658-98E3-41AD-BAED-C519EBBEC3D7}" srcOrd="0" destOrd="0" parTransId="{A986DEC4-95EB-46E9-8C83-357536A40348}" sibTransId="{3419D558-EA01-4EAE-B435-08980E96B831}"/>
    <dgm:cxn modelId="{9AC48312-FA9A-497C-B19B-AE124CF81BD2}" srcId="{A6988A73-F221-4278-81A3-E9B7B480EB58}" destId="{37286E56-B0E9-4A9D-B4F3-9279929E47FC}" srcOrd="1" destOrd="0" parTransId="{5E235260-BE54-45D0-8126-77CBE8FC2BBB}" sibTransId="{CE6564F9-1B35-4E4E-8577-D2AAED731552}"/>
    <dgm:cxn modelId="{96D16687-5276-4AD2-89B5-9C1DBDB5D804}" type="presOf" srcId="{A6988A73-F221-4278-81A3-E9B7B480EB58}" destId="{F935B7F1-EE67-4D8E-81AC-09B478D8DA39}" srcOrd="0" destOrd="0" presId="urn:microsoft.com/office/officeart/2005/8/layout/vList2"/>
    <dgm:cxn modelId="{D57BFF81-9846-4E47-95BA-A253A17C3E4C}" srcId="{A6988A73-F221-4278-81A3-E9B7B480EB58}" destId="{6165637F-79C6-4A8B-A9BF-4A02749A70CD}" srcOrd="0" destOrd="0" parTransId="{05CCD9D3-40FC-4C45-AD9F-3A682CF9DA55}" sibTransId="{1D8CD1EC-65BA-43AF-A539-2F8E73C134D2}"/>
    <dgm:cxn modelId="{E206A506-3633-4594-9DA3-560232BE4E87}" type="presOf" srcId="{EFE6C7F7-3C68-4F71-AC1A-8E695ABE9521}" destId="{19972798-44CA-4CE2-BFE5-193AB50BBF2E}" srcOrd="0" destOrd="0" presId="urn:microsoft.com/office/officeart/2005/8/layout/vList2"/>
    <dgm:cxn modelId="{F26E278E-1FEF-4EA1-B02B-1721C3FEDC1D}" type="presParOf" srcId="{033A2C1F-9E64-4EC0-B2B3-B0B2946A1E9E}" destId="{3C348B65-A01A-4D6C-AA0B-3F738C12EEF0}" srcOrd="0" destOrd="0" presId="urn:microsoft.com/office/officeart/2005/8/layout/vList2"/>
    <dgm:cxn modelId="{F59784DB-AA9E-41C3-BE8C-86F8766EE595}" type="presParOf" srcId="{033A2C1F-9E64-4EC0-B2B3-B0B2946A1E9E}" destId="{85565CD8-4118-4B5D-8277-B72799C10C70}" srcOrd="1" destOrd="0" presId="urn:microsoft.com/office/officeart/2005/8/layout/vList2"/>
    <dgm:cxn modelId="{F13A5617-B81C-4AB0-BAFE-A93AE0E7F92A}" type="presParOf" srcId="{033A2C1F-9E64-4EC0-B2B3-B0B2946A1E9E}" destId="{19972798-44CA-4CE2-BFE5-193AB50BBF2E}" srcOrd="2" destOrd="0" presId="urn:microsoft.com/office/officeart/2005/8/layout/vList2"/>
    <dgm:cxn modelId="{ADF6088F-2902-4657-BFE7-FCB0DE2F9419}" type="presParOf" srcId="{033A2C1F-9E64-4EC0-B2B3-B0B2946A1E9E}" destId="{8C7A89F2-CAF7-4A6F-8B85-55142739E791}" srcOrd="3" destOrd="0" presId="urn:microsoft.com/office/officeart/2005/8/layout/vList2"/>
    <dgm:cxn modelId="{91F161FA-26FD-43AB-AF97-81A99CAB6CEF}" type="presParOf" srcId="{033A2C1F-9E64-4EC0-B2B3-B0B2946A1E9E}" destId="{F935B7F1-EE67-4D8E-81AC-09B478D8DA39}" srcOrd="4" destOrd="0" presId="urn:microsoft.com/office/officeart/2005/8/layout/vList2"/>
    <dgm:cxn modelId="{EA11E769-5D4D-4576-836A-F8CC44A4150D}" type="presParOf" srcId="{033A2C1F-9E64-4EC0-B2B3-B0B2946A1E9E}" destId="{F9953875-882F-4E74-8961-07C7439E210A}"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547E3658-98E3-41AD-BAED-C519EBBEC3D7}">
      <dgm:prSet custT="1"/>
      <dgm:spPr/>
      <dgm:t>
        <a:bodyPr/>
        <a:lstStyle/>
        <a:p>
          <a:pPr rtl="0"/>
          <a:r>
            <a:rPr lang="en-US" altLang="zh-TW" sz="2800" dirty="0" smtClean="0"/>
            <a:t>3. </a:t>
          </a:r>
          <a:r>
            <a:rPr lang="zh-TW" sz="2800" dirty="0" smtClean="0"/>
            <a:t>道德訴求：</a:t>
          </a:r>
          <a:endParaRPr lang="zh-TW" altLang="en-US" sz="2800" dirty="0"/>
        </a:p>
      </dgm:t>
    </dgm:pt>
    <dgm:pt modelId="{A986DEC4-95EB-46E9-8C83-357536A40348}" type="parTrans" cxnId="{27D60569-8CFD-478C-923A-7434F1399E9B}">
      <dgm:prSet/>
      <dgm:spPr/>
      <dgm:t>
        <a:bodyPr/>
        <a:lstStyle/>
        <a:p>
          <a:endParaRPr lang="zh-TW" altLang="en-US"/>
        </a:p>
      </dgm:t>
    </dgm:pt>
    <dgm:pt modelId="{3419D558-EA01-4EAE-B435-08980E96B831}" type="sibTrans" cxnId="{27D60569-8CFD-478C-923A-7434F1399E9B}">
      <dgm:prSet/>
      <dgm:spPr/>
      <dgm:t>
        <a:bodyPr/>
        <a:lstStyle/>
        <a:p>
          <a:endParaRPr lang="zh-TW" altLang="en-US"/>
        </a:p>
      </dgm:t>
    </dgm:pt>
    <dgm:pt modelId="{739C421F-38CB-4A2A-9F01-C309EA7B1786}">
      <dgm:prSet custT="1"/>
      <dgm:spPr/>
      <dgm:t>
        <a:bodyPr/>
        <a:lstStyle/>
        <a:p>
          <a:pPr rtl="0"/>
          <a:r>
            <a:rPr lang="zh-TW" sz="2800" dirty="0" smtClean="0"/>
            <a:t>使視聽眾瞭解何者為善行義舉。</a:t>
          </a:r>
          <a:r>
            <a:rPr lang="en-US" altLang="zh-TW" sz="2800" dirty="0" smtClean="0"/>
            <a:t/>
          </a:r>
          <a:br>
            <a:rPr lang="en-US" altLang="zh-TW" sz="2800" dirty="0" smtClean="0"/>
          </a:br>
          <a:r>
            <a:rPr lang="zh-TW" sz="2800" dirty="0" smtClean="0"/>
            <a:t>通常是用來勸導人們支持某些社會運動，</a:t>
          </a:r>
          <a:endParaRPr lang="zh-TW" altLang="en-US" sz="2800" dirty="0"/>
        </a:p>
      </dgm:t>
    </dgm:pt>
    <dgm:pt modelId="{62E756E8-8817-44CA-B41B-EC767AEA9887}" type="parTrans" cxnId="{88E24954-9F94-4812-839D-0747DEB73F24}">
      <dgm:prSet/>
      <dgm:spPr/>
      <dgm:t>
        <a:bodyPr/>
        <a:lstStyle/>
        <a:p>
          <a:endParaRPr lang="zh-TW" altLang="en-US"/>
        </a:p>
      </dgm:t>
    </dgm:pt>
    <dgm:pt modelId="{AAC0529C-F8B5-4B8B-A4A5-EA526DBFC189}" type="sibTrans" cxnId="{88E24954-9F94-4812-839D-0747DEB73F24}">
      <dgm:prSet/>
      <dgm:spPr/>
      <dgm:t>
        <a:bodyPr/>
        <a:lstStyle/>
        <a:p>
          <a:endParaRPr lang="zh-TW" altLang="en-US"/>
        </a:p>
      </dgm:t>
    </dgm:pt>
    <dgm:pt modelId="{86266D5A-3890-4149-94BF-E9D1BF16FA53}">
      <dgm:prSet custT="1"/>
      <dgm:spPr/>
      <dgm:t>
        <a:bodyPr/>
        <a:lstStyle/>
        <a:p>
          <a:pPr rtl="0"/>
          <a:r>
            <a:rPr lang="zh-TW" sz="2800" dirty="0" smtClean="0"/>
            <a:t>例如</a:t>
          </a:r>
          <a:r>
            <a:rPr lang="zh-TW" altLang="en-US" sz="2800" dirty="0" smtClean="0"/>
            <a:t>：</a:t>
          </a:r>
          <a:r>
            <a:rPr lang="zh-TW" sz="2800" dirty="0" smtClean="0"/>
            <a:t>淨化環境、種族平等、男女平等、協助貧困兒童</a:t>
          </a:r>
          <a:r>
            <a:rPr lang="en-US" sz="2800" dirty="0" smtClean="0"/>
            <a:t>(</a:t>
          </a:r>
          <a:r>
            <a:rPr lang="zh-TW" sz="2800" dirty="0" smtClean="0"/>
            <a:t>遠距就醫</a:t>
          </a:r>
          <a:r>
            <a:rPr lang="en-US" sz="2800" dirty="0" smtClean="0"/>
            <a:t>)(</a:t>
          </a:r>
          <a:r>
            <a:rPr lang="zh-TW" sz="2800" dirty="0" smtClean="0"/>
            <a:t>家扶中心</a:t>
          </a:r>
          <a:r>
            <a:rPr lang="en-US" sz="2800" dirty="0" smtClean="0"/>
            <a:t>)</a:t>
          </a:r>
          <a:endParaRPr lang="zh-TW" altLang="en-US" sz="2800" dirty="0"/>
        </a:p>
      </dgm:t>
    </dgm:pt>
    <dgm:pt modelId="{41177B68-88BB-40BF-A6E5-CDCC045DB2C8}" type="parTrans" cxnId="{55B1F88F-B675-4CCE-A0A9-27C5A6E83CD6}">
      <dgm:prSet/>
      <dgm:spPr/>
      <dgm:t>
        <a:bodyPr/>
        <a:lstStyle/>
        <a:p>
          <a:endParaRPr lang="zh-TW" altLang="en-US"/>
        </a:p>
      </dgm:t>
    </dgm:pt>
    <dgm:pt modelId="{AD3F3BC6-03C4-4144-88DA-0E1CE984EDCF}" type="sibTrans" cxnId="{55B1F88F-B675-4CCE-A0A9-27C5A6E83CD6}">
      <dgm:prSet/>
      <dgm:spPr/>
      <dgm:t>
        <a:bodyPr/>
        <a:lstStyle/>
        <a:p>
          <a:endParaRPr lang="zh-TW" altLang="en-US"/>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3C348B65-A01A-4D6C-AA0B-3F738C12EEF0}" type="pres">
      <dgm:prSet presAssocID="{547E3658-98E3-41AD-BAED-C519EBBEC3D7}" presName="parentText" presStyleLbl="node1" presStyleIdx="0" presStyleCnt="1" custLinFactNeighborY="-33248">
        <dgm:presLayoutVars>
          <dgm:chMax val="0"/>
          <dgm:bulletEnabled val="1"/>
        </dgm:presLayoutVars>
      </dgm:prSet>
      <dgm:spPr/>
      <dgm:t>
        <a:bodyPr/>
        <a:lstStyle/>
        <a:p>
          <a:endParaRPr lang="zh-TW" altLang="en-US"/>
        </a:p>
      </dgm:t>
    </dgm:pt>
    <dgm:pt modelId="{38315748-93DD-475F-9D59-22D39D1B699A}" type="pres">
      <dgm:prSet presAssocID="{547E3658-98E3-41AD-BAED-C519EBBEC3D7}" presName="childText" presStyleLbl="revTx" presStyleIdx="0" presStyleCnt="1" custScaleY="96192" custLinFactNeighborY="-31148">
        <dgm:presLayoutVars>
          <dgm:bulletEnabled val="1"/>
        </dgm:presLayoutVars>
      </dgm:prSet>
      <dgm:spPr/>
      <dgm:t>
        <a:bodyPr/>
        <a:lstStyle/>
        <a:p>
          <a:endParaRPr lang="zh-TW" altLang="en-US"/>
        </a:p>
      </dgm:t>
    </dgm:pt>
  </dgm:ptLst>
  <dgm:cxnLst>
    <dgm:cxn modelId="{511F05B5-F1F7-4C1F-A0DE-4A2B4DE55094}" type="presOf" srcId="{547E3658-98E3-41AD-BAED-C519EBBEC3D7}" destId="{3C348B65-A01A-4D6C-AA0B-3F738C12EEF0}" srcOrd="0" destOrd="0" presId="urn:microsoft.com/office/officeart/2005/8/layout/vList2"/>
    <dgm:cxn modelId="{2FF72C3E-90E6-4527-B51D-FCD322234540}" type="presOf" srcId="{739C421F-38CB-4A2A-9F01-C309EA7B1786}" destId="{38315748-93DD-475F-9D59-22D39D1B699A}" srcOrd="0" destOrd="0" presId="urn:microsoft.com/office/officeart/2005/8/layout/vList2"/>
    <dgm:cxn modelId="{1A79B23A-E31D-44CF-BCD5-37946FC9065F}" type="presOf" srcId="{86266D5A-3890-4149-94BF-E9D1BF16FA53}" destId="{38315748-93DD-475F-9D59-22D39D1B699A}" srcOrd="0" destOrd="1" presId="urn:microsoft.com/office/officeart/2005/8/layout/vList2"/>
    <dgm:cxn modelId="{364ABAAB-EFE2-44DE-A21A-C69F90624D79}" type="presOf" srcId="{C4ABAD03-4E38-4F9C-8876-9FF94FC83004}" destId="{033A2C1F-9E64-4EC0-B2B3-B0B2946A1E9E}" srcOrd="0" destOrd="0" presId="urn:microsoft.com/office/officeart/2005/8/layout/vList2"/>
    <dgm:cxn modelId="{27D60569-8CFD-478C-923A-7434F1399E9B}" srcId="{C4ABAD03-4E38-4F9C-8876-9FF94FC83004}" destId="{547E3658-98E3-41AD-BAED-C519EBBEC3D7}" srcOrd="0" destOrd="0" parTransId="{A986DEC4-95EB-46E9-8C83-357536A40348}" sibTransId="{3419D558-EA01-4EAE-B435-08980E96B831}"/>
    <dgm:cxn modelId="{88E24954-9F94-4812-839D-0747DEB73F24}" srcId="{547E3658-98E3-41AD-BAED-C519EBBEC3D7}" destId="{739C421F-38CB-4A2A-9F01-C309EA7B1786}" srcOrd="0" destOrd="0" parTransId="{62E756E8-8817-44CA-B41B-EC767AEA9887}" sibTransId="{AAC0529C-F8B5-4B8B-A4A5-EA526DBFC189}"/>
    <dgm:cxn modelId="{55B1F88F-B675-4CCE-A0A9-27C5A6E83CD6}" srcId="{547E3658-98E3-41AD-BAED-C519EBBEC3D7}" destId="{86266D5A-3890-4149-94BF-E9D1BF16FA53}" srcOrd="1" destOrd="0" parTransId="{41177B68-88BB-40BF-A6E5-CDCC045DB2C8}" sibTransId="{AD3F3BC6-03C4-4144-88DA-0E1CE984EDCF}"/>
    <dgm:cxn modelId="{ECBAE0E9-2BFA-4EA6-82D5-E23FB73AE08A}" type="presParOf" srcId="{033A2C1F-9E64-4EC0-B2B3-B0B2946A1E9E}" destId="{3C348B65-A01A-4D6C-AA0B-3F738C12EEF0}" srcOrd="0" destOrd="0" presId="urn:microsoft.com/office/officeart/2005/8/layout/vList2"/>
    <dgm:cxn modelId="{C130040C-A5D4-4A6E-A526-A95B6EE57563}" type="presParOf" srcId="{033A2C1F-9E64-4EC0-B2B3-B0B2946A1E9E}" destId="{38315748-93DD-475F-9D59-22D39D1B699A}"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547E3658-98E3-41AD-BAED-C519EBBEC3D7}">
      <dgm:prSet custT="1"/>
      <dgm:spPr/>
      <dgm:t>
        <a:bodyPr/>
        <a:lstStyle/>
        <a:p>
          <a:pPr rtl="0"/>
          <a:r>
            <a:rPr lang="en-US" altLang="zh-TW" sz="2800" dirty="0" smtClean="0">
              <a:latin typeface="新細明體"/>
              <a:ea typeface="新細明體"/>
            </a:rPr>
            <a:t>․</a:t>
          </a:r>
          <a:r>
            <a:rPr lang="zh-TW" sz="2800" dirty="0" smtClean="0"/>
            <a:t>三種訊息結構的問題</a:t>
          </a:r>
          <a:endParaRPr lang="zh-TW" altLang="en-US" sz="2800" dirty="0"/>
        </a:p>
      </dgm:t>
    </dgm:pt>
    <dgm:pt modelId="{A986DEC4-95EB-46E9-8C83-357536A40348}" type="parTrans" cxnId="{27D60569-8CFD-478C-923A-7434F1399E9B}">
      <dgm:prSet/>
      <dgm:spPr/>
      <dgm:t>
        <a:bodyPr/>
        <a:lstStyle/>
        <a:p>
          <a:endParaRPr lang="zh-TW" altLang="en-US"/>
        </a:p>
      </dgm:t>
    </dgm:pt>
    <dgm:pt modelId="{3419D558-EA01-4EAE-B435-08980E96B831}" type="sibTrans" cxnId="{27D60569-8CFD-478C-923A-7434F1399E9B}">
      <dgm:prSet/>
      <dgm:spPr/>
      <dgm:t>
        <a:bodyPr/>
        <a:lstStyle/>
        <a:p>
          <a:endParaRPr lang="zh-TW" altLang="en-US"/>
        </a:p>
      </dgm:t>
    </dgm:pt>
    <dgm:pt modelId="{70DA90BD-CA65-4C0A-A419-1C2B084FD6A4}">
      <dgm:prSet/>
      <dgm:spPr/>
      <dgm:t>
        <a:bodyPr/>
        <a:lstStyle/>
        <a:p>
          <a:r>
            <a:rPr lang="en-US" dirty="0" smtClean="0"/>
            <a:t>(</a:t>
          </a:r>
          <a:r>
            <a:rPr lang="zh-TW" dirty="0" smtClean="0"/>
            <a:t>廣告者提問題，視聽眾自行做結論的效果會比較好</a:t>
          </a:r>
          <a:r>
            <a:rPr lang="en-US" dirty="0" smtClean="0"/>
            <a:t>)</a:t>
          </a:r>
          <a:endParaRPr lang="zh-TW" dirty="0"/>
        </a:p>
      </dgm:t>
    </dgm:pt>
    <dgm:pt modelId="{D1E41FB9-9CBC-46B2-86FE-1756457615EE}" type="parTrans" cxnId="{2F96CF39-E823-431E-B4A6-D5AABBB69570}">
      <dgm:prSet/>
      <dgm:spPr/>
      <dgm:t>
        <a:bodyPr/>
        <a:lstStyle/>
        <a:p>
          <a:endParaRPr lang="zh-TW" altLang="en-US"/>
        </a:p>
      </dgm:t>
    </dgm:pt>
    <dgm:pt modelId="{447D1AC2-C674-4FAF-9266-730786F49D68}" type="sibTrans" cxnId="{2F96CF39-E823-431E-B4A6-D5AABBB69570}">
      <dgm:prSet/>
      <dgm:spPr/>
      <dgm:t>
        <a:bodyPr/>
        <a:lstStyle/>
        <a:p>
          <a:endParaRPr lang="zh-TW" altLang="en-US"/>
        </a:p>
      </dgm:t>
    </dgm:pt>
    <dgm:pt modelId="{71D5C674-0C24-4C4B-9098-FB906ACD3001}">
      <dgm:prSet/>
      <dgm:spPr/>
      <dgm:t>
        <a:bodyPr/>
        <a:lstStyle/>
        <a:p>
          <a:r>
            <a:rPr lang="en-US" altLang="zh-TW" dirty="0" smtClean="0"/>
            <a:t>2. </a:t>
          </a:r>
          <a:r>
            <a:rPr lang="zh-TW" dirty="0" smtClean="0"/>
            <a:t>片面陳述比較好還是雙面論證比較好</a:t>
          </a:r>
          <a:r>
            <a:rPr lang="en-US" dirty="0" smtClean="0"/>
            <a:t>?</a:t>
          </a:r>
          <a:endParaRPr lang="zh-TW" dirty="0"/>
        </a:p>
      </dgm:t>
    </dgm:pt>
    <dgm:pt modelId="{72D3ACBF-CBF2-4EB5-95BD-0FEB3D1A4A4E}" type="parTrans" cxnId="{A7EB14B4-698F-473A-9A69-8394C31D3F67}">
      <dgm:prSet/>
      <dgm:spPr/>
      <dgm:t>
        <a:bodyPr/>
        <a:lstStyle/>
        <a:p>
          <a:endParaRPr lang="zh-TW" altLang="en-US"/>
        </a:p>
      </dgm:t>
    </dgm:pt>
    <dgm:pt modelId="{E8A78E48-11D2-4409-AB74-DB426485FBC1}" type="sibTrans" cxnId="{A7EB14B4-698F-473A-9A69-8394C31D3F67}">
      <dgm:prSet/>
      <dgm:spPr/>
      <dgm:t>
        <a:bodyPr/>
        <a:lstStyle/>
        <a:p>
          <a:endParaRPr lang="zh-TW" altLang="en-US"/>
        </a:p>
      </dgm:t>
    </dgm:pt>
    <dgm:pt modelId="{6506A1B2-EE10-47B0-A837-292B4A59B940}">
      <dgm:prSet/>
      <dgm:spPr/>
      <dgm:t>
        <a:bodyPr/>
        <a:lstStyle/>
        <a:p>
          <a:r>
            <a:rPr lang="en-US" dirty="0" smtClean="0"/>
            <a:t>(</a:t>
          </a:r>
          <a:r>
            <a:rPr lang="zh-TW" dirty="0" smtClean="0"/>
            <a:t>只提及產品的優點的廣告效果比較好</a:t>
          </a:r>
          <a:r>
            <a:rPr lang="en-US" dirty="0" smtClean="0"/>
            <a:t>) </a:t>
          </a:r>
          <a:endParaRPr lang="zh-TW" dirty="0"/>
        </a:p>
      </dgm:t>
    </dgm:pt>
    <dgm:pt modelId="{A07485A8-E71A-499E-A0A0-1AC0A8C77254}" type="parTrans" cxnId="{A4879EBA-01DE-4080-B0FF-26D980A465E3}">
      <dgm:prSet/>
      <dgm:spPr/>
      <dgm:t>
        <a:bodyPr/>
        <a:lstStyle/>
        <a:p>
          <a:endParaRPr lang="zh-TW" altLang="en-US"/>
        </a:p>
      </dgm:t>
    </dgm:pt>
    <dgm:pt modelId="{D0FB1096-6067-4D73-9605-EE69CA46165A}" type="sibTrans" cxnId="{A4879EBA-01DE-4080-B0FF-26D980A465E3}">
      <dgm:prSet/>
      <dgm:spPr/>
      <dgm:t>
        <a:bodyPr/>
        <a:lstStyle/>
        <a:p>
          <a:endParaRPr lang="zh-TW" altLang="en-US"/>
        </a:p>
      </dgm:t>
    </dgm:pt>
    <dgm:pt modelId="{EED93C55-FBFF-42DB-9CE1-5593A275B980}">
      <dgm:prSet/>
      <dgm:spPr/>
      <dgm:t>
        <a:bodyPr/>
        <a:lstStyle/>
        <a:p>
          <a:r>
            <a:rPr lang="zh-TW" dirty="0" smtClean="0">
              <a:solidFill>
                <a:srgbClr val="FF0000"/>
              </a:solidFill>
            </a:rPr>
            <a:t>那一種鋪陳比較能使消費者抗拒競爭廠商的誘惑。</a:t>
          </a:r>
          <a:endParaRPr lang="zh-TW" dirty="0">
            <a:solidFill>
              <a:srgbClr val="FF0000"/>
            </a:solidFill>
          </a:endParaRPr>
        </a:p>
      </dgm:t>
    </dgm:pt>
    <dgm:pt modelId="{9228A265-67E2-47C0-922D-5FF7F11E617A}" type="parTrans" cxnId="{9D4C34CA-76A3-4948-9F6C-2F8EAE259ACA}">
      <dgm:prSet/>
      <dgm:spPr/>
      <dgm:t>
        <a:bodyPr/>
        <a:lstStyle/>
        <a:p>
          <a:endParaRPr lang="zh-TW" altLang="en-US"/>
        </a:p>
      </dgm:t>
    </dgm:pt>
    <dgm:pt modelId="{4342621C-C593-4649-870C-80B6BC006B1F}" type="sibTrans" cxnId="{9D4C34CA-76A3-4948-9F6C-2F8EAE259ACA}">
      <dgm:prSet/>
      <dgm:spPr/>
      <dgm:t>
        <a:bodyPr/>
        <a:lstStyle/>
        <a:p>
          <a:endParaRPr lang="zh-TW" altLang="en-US"/>
        </a:p>
      </dgm:t>
    </dgm:pt>
    <dgm:pt modelId="{27B1BCA9-3915-4A4E-B2F7-3008521CB47A}">
      <dgm:prSet/>
      <dgm:spPr/>
      <dgm:t>
        <a:bodyPr/>
        <a:lstStyle/>
        <a:p>
          <a:r>
            <a:rPr lang="en-US" altLang="zh-TW" dirty="0" smtClean="0"/>
            <a:t>3. </a:t>
          </a:r>
          <a:r>
            <a:rPr lang="zh-TW" dirty="0" smtClean="0"/>
            <a:t>先提最強的論證，還是最後提出</a:t>
          </a:r>
          <a:r>
            <a:rPr lang="en-US" dirty="0" smtClean="0"/>
            <a:t>? </a:t>
          </a:r>
          <a:endParaRPr lang="zh-TW" dirty="0"/>
        </a:p>
      </dgm:t>
    </dgm:pt>
    <dgm:pt modelId="{F54894E2-D15F-497B-896D-38144D49DA2C}" type="parTrans" cxnId="{37994BFE-DD97-4A77-A0CE-58D5D726B5E0}">
      <dgm:prSet/>
      <dgm:spPr/>
      <dgm:t>
        <a:bodyPr/>
        <a:lstStyle/>
        <a:p>
          <a:endParaRPr lang="zh-TW" altLang="en-US"/>
        </a:p>
      </dgm:t>
    </dgm:pt>
    <dgm:pt modelId="{A9E7E1EF-182F-43B3-B198-0CA17D95C880}" type="sibTrans" cxnId="{37994BFE-DD97-4A77-A0CE-58D5D726B5E0}">
      <dgm:prSet/>
      <dgm:spPr/>
      <dgm:t>
        <a:bodyPr/>
        <a:lstStyle/>
        <a:p>
          <a:endParaRPr lang="zh-TW" altLang="en-US"/>
        </a:p>
      </dgm:t>
    </dgm:pt>
    <dgm:pt modelId="{3863C4CB-C347-48CC-B9E1-D994EF209D07}">
      <dgm:prSet/>
      <dgm:spPr/>
      <dgm:t>
        <a:bodyPr/>
        <a:lstStyle/>
        <a:p>
          <a:r>
            <a:rPr lang="zh-TW" dirty="0" smtClean="0"/>
            <a:t>先提最強的論證可引起強烈的注意，但可能落得虎頭蛇尾。</a:t>
          </a:r>
          <a:endParaRPr lang="zh-TW" dirty="0"/>
        </a:p>
      </dgm:t>
    </dgm:pt>
    <dgm:pt modelId="{459202C7-D158-4606-822C-87DAFA278D69}" type="parTrans" cxnId="{CB2BA7E2-DB2C-4C5F-BB07-42FA6EC51D24}">
      <dgm:prSet/>
      <dgm:spPr/>
      <dgm:t>
        <a:bodyPr/>
        <a:lstStyle/>
        <a:p>
          <a:endParaRPr lang="zh-TW" altLang="en-US"/>
        </a:p>
      </dgm:t>
    </dgm:pt>
    <dgm:pt modelId="{F7A5A3F0-F274-4A75-982C-E9E53652C2D4}" type="sibTrans" cxnId="{CB2BA7E2-DB2C-4C5F-BB07-42FA6EC51D24}">
      <dgm:prSet/>
      <dgm:spPr/>
      <dgm:t>
        <a:bodyPr/>
        <a:lstStyle/>
        <a:p>
          <a:endParaRPr lang="zh-TW" altLang="en-US"/>
        </a:p>
      </dgm:t>
    </dgm:pt>
    <dgm:pt modelId="{EDC546AC-ED51-4A7B-A38E-9524017E3F23}">
      <dgm:prSet/>
      <dgm:spPr/>
      <dgm:t>
        <a:bodyPr/>
        <a:lstStyle/>
        <a:p>
          <a:r>
            <a:rPr lang="en-US" altLang="zh-TW" dirty="0" smtClean="0"/>
            <a:t>1. </a:t>
          </a:r>
          <a:r>
            <a:rPr lang="zh-TW" dirty="0" smtClean="0"/>
            <a:t>是否要導出結論或是留給是聽眾自行判斷。</a:t>
          </a:r>
          <a:endParaRPr lang="zh-TW" dirty="0"/>
        </a:p>
      </dgm:t>
    </dgm:pt>
    <dgm:pt modelId="{693F6776-25B3-4CED-BA83-70E932322E20}" type="parTrans" cxnId="{041FE615-BF84-4857-B9DE-A5D64BBAB12D}">
      <dgm:prSet/>
      <dgm:spPr/>
      <dgm:t>
        <a:bodyPr/>
        <a:lstStyle/>
        <a:p>
          <a:endParaRPr lang="zh-TW" altLang="en-US"/>
        </a:p>
      </dgm:t>
    </dgm:pt>
    <dgm:pt modelId="{BB868704-9042-437F-BE0E-910024FB7305}" type="sibTrans" cxnId="{041FE615-BF84-4857-B9DE-A5D64BBAB12D}">
      <dgm:prSet/>
      <dgm:spPr/>
      <dgm:t>
        <a:bodyPr/>
        <a:lstStyle/>
        <a:p>
          <a:endParaRPr lang="zh-TW" altLang="en-US"/>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3C348B65-A01A-4D6C-AA0B-3F738C12EEF0}" type="pres">
      <dgm:prSet presAssocID="{547E3658-98E3-41AD-BAED-C519EBBEC3D7}" presName="parentText" presStyleLbl="node1" presStyleIdx="0" presStyleCnt="4" custLinFactNeighborY="-33248">
        <dgm:presLayoutVars>
          <dgm:chMax val="0"/>
          <dgm:bulletEnabled val="1"/>
        </dgm:presLayoutVars>
      </dgm:prSet>
      <dgm:spPr/>
      <dgm:t>
        <a:bodyPr/>
        <a:lstStyle/>
        <a:p>
          <a:endParaRPr lang="zh-TW" altLang="en-US"/>
        </a:p>
      </dgm:t>
    </dgm:pt>
    <dgm:pt modelId="{9EECC43C-E944-46CD-8398-190954119414}" type="pres">
      <dgm:prSet presAssocID="{3419D558-EA01-4EAE-B435-08980E96B831}" presName="spacer" presStyleCnt="0"/>
      <dgm:spPr/>
    </dgm:pt>
    <dgm:pt modelId="{2CA6EEB5-B9B9-4862-A370-3EDF82B50CF2}" type="pres">
      <dgm:prSet presAssocID="{EDC546AC-ED51-4A7B-A38E-9524017E3F23}" presName="parentText" presStyleLbl="node1" presStyleIdx="1" presStyleCnt="4">
        <dgm:presLayoutVars>
          <dgm:chMax val="0"/>
          <dgm:bulletEnabled val="1"/>
        </dgm:presLayoutVars>
      </dgm:prSet>
      <dgm:spPr/>
      <dgm:t>
        <a:bodyPr/>
        <a:lstStyle/>
        <a:p>
          <a:endParaRPr lang="zh-TW" altLang="en-US"/>
        </a:p>
      </dgm:t>
    </dgm:pt>
    <dgm:pt modelId="{FF086987-D771-4FA6-BDB1-15BA053038BE}" type="pres">
      <dgm:prSet presAssocID="{EDC546AC-ED51-4A7B-A38E-9524017E3F23}" presName="childText" presStyleLbl="revTx" presStyleIdx="0" presStyleCnt="3">
        <dgm:presLayoutVars>
          <dgm:bulletEnabled val="1"/>
        </dgm:presLayoutVars>
      </dgm:prSet>
      <dgm:spPr/>
      <dgm:t>
        <a:bodyPr/>
        <a:lstStyle/>
        <a:p>
          <a:endParaRPr lang="zh-TW" altLang="en-US"/>
        </a:p>
      </dgm:t>
    </dgm:pt>
    <dgm:pt modelId="{6B89F66A-10B6-44AF-AE55-07B3693F69E4}" type="pres">
      <dgm:prSet presAssocID="{71D5C674-0C24-4C4B-9098-FB906ACD3001}" presName="parentText" presStyleLbl="node1" presStyleIdx="2" presStyleCnt="4">
        <dgm:presLayoutVars>
          <dgm:chMax val="0"/>
          <dgm:bulletEnabled val="1"/>
        </dgm:presLayoutVars>
      </dgm:prSet>
      <dgm:spPr/>
      <dgm:t>
        <a:bodyPr/>
        <a:lstStyle/>
        <a:p>
          <a:endParaRPr lang="zh-TW" altLang="en-US"/>
        </a:p>
      </dgm:t>
    </dgm:pt>
    <dgm:pt modelId="{7D16317B-8604-4A23-98AD-00200A745DA7}" type="pres">
      <dgm:prSet presAssocID="{71D5C674-0C24-4C4B-9098-FB906ACD3001}" presName="childText" presStyleLbl="revTx" presStyleIdx="1" presStyleCnt="3">
        <dgm:presLayoutVars>
          <dgm:bulletEnabled val="1"/>
        </dgm:presLayoutVars>
      </dgm:prSet>
      <dgm:spPr/>
      <dgm:t>
        <a:bodyPr/>
        <a:lstStyle/>
        <a:p>
          <a:endParaRPr lang="zh-TW" altLang="en-US"/>
        </a:p>
      </dgm:t>
    </dgm:pt>
    <dgm:pt modelId="{D344C781-B405-4B6F-BDB1-88FDFD6C0912}" type="pres">
      <dgm:prSet presAssocID="{27B1BCA9-3915-4A4E-B2F7-3008521CB47A}" presName="parentText" presStyleLbl="node1" presStyleIdx="3" presStyleCnt="4">
        <dgm:presLayoutVars>
          <dgm:chMax val="0"/>
          <dgm:bulletEnabled val="1"/>
        </dgm:presLayoutVars>
      </dgm:prSet>
      <dgm:spPr/>
      <dgm:t>
        <a:bodyPr/>
        <a:lstStyle/>
        <a:p>
          <a:endParaRPr lang="zh-TW" altLang="en-US"/>
        </a:p>
      </dgm:t>
    </dgm:pt>
    <dgm:pt modelId="{5086C107-94CB-48ED-AC61-EE7FC2DF1A67}" type="pres">
      <dgm:prSet presAssocID="{27B1BCA9-3915-4A4E-B2F7-3008521CB47A}" presName="childText" presStyleLbl="revTx" presStyleIdx="2" presStyleCnt="3">
        <dgm:presLayoutVars>
          <dgm:bulletEnabled val="1"/>
        </dgm:presLayoutVars>
      </dgm:prSet>
      <dgm:spPr/>
      <dgm:t>
        <a:bodyPr/>
        <a:lstStyle/>
        <a:p>
          <a:endParaRPr lang="zh-TW" altLang="en-US"/>
        </a:p>
      </dgm:t>
    </dgm:pt>
  </dgm:ptLst>
  <dgm:cxnLst>
    <dgm:cxn modelId="{A4879EBA-01DE-4080-B0FF-26D980A465E3}" srcId="{71D5C674-0C24-4C4B-9098-FB906ACD3001}" destId="{6506A1B2-EE10-47B0-A837-292B4A59B940}" srcOrd="0" destOrd="0" parTransId="{A07485A8-E71A-499E-A0A0-1AC0A8C77254}" sibTransId="{D0FB1096-6067-4D73-9605-EE69CA46165A}"/>
    <dgm:cxn modelId="{A7EB14B4-698F-473A-9A69-8394C31D3F67}" srcId="{C4ABAD03-4E38-4F9C-8876-9FF94FC83004}" destId="{71D5C674-0C24-4C4B-9098-FB906ACD3001}" srcOrd="2" destOrd="0" parTransId="{72D3ACBF-CBF2-4EB5-95BD-0FEB3D1A4A4E}" sibTransId="{E8A78E48-11D2-4409-AB74-DB426485FBC1}"/>
    <dgm:cxn modelId="{58BCD9D8-A096-4962-B951-B03327913320}" type="presOf" srcId="{6506A1B2-EE10-47B0-A837-292B4A59B940}" destId="{7D16317B-8604-4A23-98AD-00200A745DA7}" srcOrd="0" destOrd="0" presId="urn:microsoft.com/office/officeart/2005/8/layout/vList2"/>
    <dgm:cxn modelId="{B5DD4410-C1AB-4432-B0CD-AECC18247EC9}" type="presOf" srcId="{70DA90BD-CA65-4C0A-A419-1C2B084FD6A4}" destId="{FF086987-D771-4FA6-BDB1-15BA053038BE}" srcOrd="0" destOrd="0" presId="urn:microsoft.com/office/officeart/2005/8/layout/vList2"/>
    <dgm:cxn modelId="{9D4C34CA-76A3-4948-9F6C-2F8EAE259ACA}" srcId="{71D5C674-0C24-4C4B-9098-FB906ACD3001}" destId="{EED93C55-FBFF-42DB-9CE1-5593A275B980}" srcOrd="1" destOrd="0" parTransId="{9228A265-67E2-47C0-922D-5FF7F11E617A}" sibTransId="{4342621C-C593-4649-870C-80B6BC006B1F}"/>
    <dgm:cxn modelId="{8C31B42D-21C9-4913-8CC8-8EEC0D23351F}" type="presOf" srcId="{3863C4CB-C347-48CC-B9E1-D994EF209D07}" destId="{5086C107-94CB-48ED-AC61-EE7FC2DF1A67}" srcOrd="0" destOrd="0" presId="urn:microsoft.com/office/officeart/2005/8/layout/vList2"/>
    <dgm:cxn modelId="{F69D8A56-100E-4575-9BA6-66FF25C60990}" type="presOf" srcId="{27B1BCA9-3915-4A4E-B2F7-3008521CB47A}" destId="{D344C781-B405-4B6F-BDB1-88FDFD6C0912}" srcOrd="0" destOrd="0" presId="urn:microsoft.com/office/officeart/2005/8/layout/vList2"/>
    <dgm:cxn modelId="{37994BFE-DD97-4A77-A0CE-58D5D726B5E0}" srcId="{C4ABAD03-4E38-4F9C-8876-9FF94FC83004}" destId="{27B1BCA9-3915-4A4E-B2F7-3008521CB47A}" srcOrd="3" destOrd="0" parTransId="{F54894E2-D15F-497B-896D-38144D49DA2C}" sibTransId="{A9E7E1EF-182F-43B3-B198-0CA17D95C880}"/>
    <dgm:cxn modelId="{D00F10C3-D41F-4166-B17F-32C2C1098844}" type="presOf" srcId="{547E3658-98E3-41AD-BAED-C519EBBEC3D7}" destId="{3C348B65-A01A-4D6C-AA0B-3F738C12EEF0}" srcOrd="0" destOrd="0" presId="urn:microsoft.com/office/officeart/2005/8/layout/vList2"/>
    <dgm:cxn modelId="{FBE51EB8-BED2-40CB-9169-1E8C1BA0721E}" type="presOf" srcId="{C4ABAD03-4E38-4F9C-8876-9FF94FC83004}" destId="{033A2C1F-9E64-4EC0-B2B3-B0B2946A1E9E}" srcOrd="0" destOrd="0" presId="urn:microsoft.com/office/officeart/2005/8/layout/vList2"/>
    <dgm:cxn modelId="{CB2BA7E2-DB2C-4C5F-BB07-42FA6EC51D24}" srcId="{27B1BCA9-3915-4A4E-B2F7-3008521CB47A}" destId="{3863C4CB-C347-48CC-B9E1-D994EF209D07}" srcOrd="0" destOrd="0" parTransId="{459202C7-D158-4606-822C-87DAFA278D69}" sibTransId="{F7A5A3F0-F274-4A75-982C-E9E53652C2D4}"/>
    <dgm:cxn modelId="{40B2E31E-9C09-475D-AD0E-3C930058F9D4}" type="presOf" srcId="{EDC546AC-ED51-4A7B-A38E-9524017E3F23}" destId="{2CA6EEB5-B9B9-4862-A370-3EDF82B50CF2}" srcOrd="0" destOrd="0" presId="urn:microsoft.com/office/officeart/2005/8/layout/vList2"/>
    <dgm:cxn modelId="{27D60569-8CFD-478C-923A-7434F1399E9B}" srcId="{C4ABAD03-4E38-4F9C-8876-9FF94FC83004}" destId="{547E3658-98E3-41AD-BAED-C519EBBEC3D7}" srcOrd="0" destOrd="0" parTransId="{A986DEC4-95EB-46E9-8C83-357536A40348}" sibTransId="{3419D558-EA01-4EAE-B435-08980E96B831}"/>
    <dgm:cxn modelId="{4369E102-CF71-49CB-9CAB-311F9634ED2B}" type="presOf" srcId="{71D5C674-0C24-4C4B-9098-FB906ACD3001}" destId="{6B89F66A-10B6-44AF-AE55-07B3693F69E4}" srcOrd="0" destOrd="0" presId="urn:microsoft.com/office/officeart/2005/8/layout/vList2"/>
    <dgm:cxn modelId="{2F96CF39-E823-431E-B4A6-D5AABBB69570}" srcId="{EDC546AC-ED51-4A7B-A38E-9524017E3F23}" destId="{70DA90BD-CA65-4C0A-A419-1C2B084FD6A4}" srcOrd="0" destOrd="0" parTransId="{D1E41FB9-9CBC-46B2-86FE-1756457615EE}" sibTransId="{447D1AC2-C674-4FAF-9266-730786F49D68}"/>
    <dgm:cxn modelId="{B7AFA8EC-5D10-4274-9749-3292B5FF1318}" type="presOf" srcId="{EED93C55-FBFF-42DB-9CE1-5593A275B980}" destId="{7D16317B-8604-4A23-98AD-00200A745DA7}" srcOrd="0" destOrd="1" presId="urn:microsoft.com/office/officeart/2005/8/layout/vList2"/>
    <dgm:cxn modelId="{041FE615-BF84-4857-B9DE-A5D64BBAB12D}" srcId="{C4ABAD03-4E38-4F9C-8876-9FF94FC83004}" destId="{EDC546AC-ED51-4A7B-A38E-9524017E3F23}" srcOrd="1" destOrd="0" parTransId="{693F6776-25B3-4CED-BA83-70E932322E20}" sibTransId="{BB868704-9042-437F-BE0E-910024FB7305}"/>
    <dgm:cxn modelId="{9C9FA685-6041-423B-982A-8BE8EE25377E}" type="presParOf" srcId="{033A2C1F-9E64-4EC0-B2B3-B0B2946A1E9E}" destId="{3C348B65-A01A-4D6C-AA0B-3F738C12EEF0}" srcOrd="0" destOrd="0" presId="urn:microsoft.com/office/officeart/2005/8/layout/vList2"/>
    <dgm:cxn modelId="{AB3E9724-F86C-4603-9999-74061362DF4E}" type="presParOf" srcId="{033A2C1F-9E64-4EC0-B2B3-B0B2946A1E9E}" destId="{9EECC43C-E944-46CD-8398-190954119414}" srcOrd="1" destOrd="0" presId="urn:microsoft.com/office/officeart/2005/8/layout/vList2"/>
    <dgm:cxn modelId="{74848CE6-8C41-4D01-80B0-8276927CDE53}" type="presParOf" srcId="{033A2C1F-9E64-4EC0-B2B3-B0B2946A1E9E}" destId="{2CA6EEB5-B9B9-4862-A370-3EDF82B50CF2}" srcOrd="2" destOrd="0" presId="urn:microsoft.com/office/officeart/2005/8/layout/vList2"/>
    <dgm:cxn modelId="{56649A62-20E1-4337-BB5C-37F1B055CBB1}" type="presParOf" srcId="{033A2C1F-9E64-4EC0-B2B3-B0B2946A1E9E}" destId="{FF086987-D771-4FA6-BDB1-15BA053038BE}" srcOrd="3" destOrd="0" presId="urn:microsoft.com/office/officeart/2005/8/layout/vList2"/>
    <dgm:cxn modelId="{92ACADD9-A1B3-4C4A-AB48-45DF069B413E}" type="presParOf" srcId="{033A2C1F-9E64-4EC0-B2B3-B0B2946A1E9E}" destId="{6B89F66A-10B6-44AF-AE55-07B3693F69E4}" srcOrd="4" destOrd="0" presId="urn:microsoft.com/office/officeart/2005/8/layout/vList2"/>
    <dgm:cxn modelId="{65BF7C60-5A9A-4FF2-9B17-CEC181E94C78}" type="presParOf" srcId="{033A2C1F-9E64-4EC0-B2B3-B0B2946A1E9E}" destId="{7D16317B-8604-4A23-98AD-00200A745DA7}" srcOrd="5" destOrd="0" presId="urn:microsoft.com/office/officeart/2005/8/layout/vList2"/>
    <dgm:cxn modelId="{3B5EA70E-DE01-47E4-94B0-D8A01D621FA3}" type="presParOf" srcId="{033A2C1F-9E64-4EC0-B2B3-B0B2946A1E9E}" destId="{D344C781-B405-4B6F-BDB1-88FDFD6C0912}" srcOrd="6" destOrd="0" presId="urn:microsoft.com/office/officeart/2005/8/layout/vList2"/>
    <dgm:cxn modelId="{B1870370-77D8-4167-8A35-FA3E89FE2A50}" type="presParOf" srcId="{033A2C1F-9E64-4EC0-B2B3-B0B2946A1E9E}" destId="{5086C107-94CB-48ED-AC61-EE7FC2DF1A67}"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547E3658-98E3-41AD-BAED-C519EBBEC3D7}">
      <dgm:prSet custT="1"/>
      <dgm:spPr/>
      <dgm:t>
        <a:bodyPr/>
        <a:lstStyle/>
        <a:p>
          <a:pPr rtl="0"/>
          <a:r>
            <a:rPr lang="zh-TW" sz="2800" dirty="0" smtClean="0"/>
            <a:t>印刷廣告必須注意的事項：</a:t>
          </a:r>
          <a:endParaRPr lang="zh-TW" altLang="en-US" sz="2800" dirty="0"/>
        </a:p>
      </dgm:t>
    </dgm:pt>
    <dgm:pt modelId="{A986DEC4-95EB-46E9-8C83-357536A40348}" type="parTrans" cxnId="{27D60569-8CFD-478C-923A-7434F1399E9B}">
      <dgm:prSet/>
      <dgm:spPr/>
      <dgm:t>
        <a:bodyPr/>
        <a:lstStyle/>
        <a:p>
          <a:endParaRPr lang="zh-TW" altLang="en-US"/>
        </a:p>
      </dgm:t>
    </dgm:pt>
    <dgm:pt modelId="{3419D558-EA01-4EAE-B435-08980E96B831}" type="sibTrans" cxnId="{27D60569-8CFD-478C-923A-7434F1399E9B}">
      <dgm:prSet/>
      <dgm:spPr/>
      <dgm:t>
        <a:bodyPr/>
        <a:lstStyle/>
        <a:p>
          <a:endParaRPr lang="zh-TW" altLang="en-US"/>
        </a:p>
      </dgm:t>
    </dgm:pt>
    <dgm:pt modelId="{C3228370-6CDB-42F6-A56D-70237AFCC9B0}">
      <dgm:prSet custT="1"/>
      <dgm:spPr/>
      <dgm:t>
        <a:bodyPr/>
        <a:lstStyle/>
        <a:p>
          <a:r>
            <a:rPr lang="zh-TW" altLang="en-US" sz="2000" dirty="0" smtClean="0"/>
            <a:t>標題、文稿、插圖、色彩</a:t>
          </a:r>
          <a:endParaRPr lang="zh-TW" altLang="en-US" sz="2000" dirty="0"/>
        </a:p>
      </dgm:t>
    </dgm:pt>
    <dgm:pt modelId="{E76B632F-06CB-470A-B60D-2D0585B26485}" type="parTrans" cxnId="{3DF1CEAE-38A5-4EB9-A1E2-E045B42EB3B4}">
      <dgm:prSet/>
      <dgm:spPr/>
      <dgm:t>
        <a:bodyPr/>
        <a:lstStyle/>
        <a:p>
          <a:endParaRPr lang="zh-TW" altLang="en-US"/>
        </a:p>
      </dgm:t>
    </dgm:pt>
    <dgm:pt modelId="{40A23AF0-EB01-4C08-90DA-A374C756CDDC}" type="sibTrans" cxnId="{3DF1CEAE-38A5-4EB9-A1E2-E045B42EB3B4}">
      <dgm:prSet/>
      <dgm:spPr/>
      <dgm:t>
        <a:bodyPr/>
        <a:lstStyle/>
        <a:p>
          <a:endParaRPr lang="zh-TW" altLang="en-US"/>
        </a:p>
      </dgm:t>
    </dgm:pt>
    <dgm:pt modelId="{A5D3CA7A-11F0-4A00-8BB4-31A7FDC4C233}">
      <dgm:prSet custT="1"/>
      <dgm:spPr/>
      <dgm:t>
        <a:bodyPr/>
        <a:lstStyle/>
        <a:p>
          <a:r>
            <a:rPr lang="zh-TW" altLang="en-US" sz="2800" dirty="0" smtClean="0"/>
            <a:t>廣告可以引人注意的方式</a:t>
          </a:r>
          <a:endParaRPr lang="zh-TW" altLang="en-US" sz="2800" dirty="0"/>
        </a:p>
      </dgm:t>
    </dgm:pt>
    <dgm:pt modelId="{BF4476BB-1100-41F1-82AF-8BABBE9D8676}" type="parTrans" cxnId="{C8281E46-A068-4A67-996F-63905F6F1BB6}">
      <dgm:prSet/>
      <dgm:spPr/>
      <dgm:t>
        <a:bodyPr/>
        <a:lstStyle/>
        <a:p>
          <a:endParaRPr lang="zh-TW" altLang="en-US"/>
        </a:p>
      </dgm:t>
    </dgm:pt>
    <dgm:pt modelId="{B392375C-C1E6-4081-BB37-73E60E761991}" type="sibTrans" cxnId="{C8281E46-A068-4A67-996F-63905F6F1BB6}">
      <dgm:prSet/>
      <dgm:spPr/>
      <dgm:t>
        <a:bodyPr/>
        <a:lstStyle/>
        <a:p>
          <a:endParaRPr lang="zh-TW" altLang="en-US"/>
        </a:p>
      </dgm:t>
    </dgm:pt>
    <dgm:pt modelId="{0EF343D3-7DB2-4073-8B90-99306618B5A5}">
      <dgm:prSet custT="1"/>
      <dgm:spPr/>
      <dgm:t>
        <a:bodyPr/>
        <a:lstStyle/>
        <a:p>
          <a:r>
            <a:rPr lang="zh-TW" altLang="en-US" sz="2000" dirty="0" smtClean="0"/>
            <a:t>新奇，例如：國防部的變形金剛</a:t>
          </a:r>
          <a:endParaRPr lang="zh-TW" altLang="en-US" sz="2000" dirty="0"/>
        </a:p>
      </dgm:t>
    </dgm:pt>
    <dgm:pt modelId="{53D3EF40-EFED-4E70-B266-CF0E003807F7}" type="parTrans" cxnId="{4DB9FDDF-7603-4C40-B27D-EEB9B5338C96}">
      <dgm:prSet/>
      <dgm:spPr/>
      <dgm:t>
        <a:bodyPr/>
        <a:lstStyle/>
        <a:p>
          <a:endParaRPr lang="zh-TW" altLang="en-US"/>
        </a:p>
      </dgm:t>
    </dgm:pt>
    <dgm:pt modelId="{7BA52641-4F0C-410E-A110-87511CCBA8FE}" type="sibTrans" cxnId="{4DB9FDDF-7603-4C40-B27D-EEB9B5338C96}">
      <dgm:prSet/>
      <dgm:spPr/>
      <dgm:t>
        <a:bodyPr/>
        <a:lstStyle/>
        <a:p>
          <a:endParaRPr lang="zh-TW" altLang="en-US"/>
        </a:p>
      </dgm:t>
    </dgm:pt>
    <dgm:pt modelId="{B7953ED2-FBD1-47C2-BE51-8EA4AB924799}">
      <dgm:prSet custT="1"/>
      <dgm:spPr/>
      <dgm:t>
        <a:bodyPr/>
        <a:lstStyle/>
        <a:p>
          <a:r>
            <a:rPr lang="zh-TW" altLang="en-US" sz="2000" dirty="0" smtClean="0"/>
            <a:t>對比，例如麥思威爾咖啡，再冷也要陪你喝咖啡</a:t>
          </a:r>
          <a:endParaRPr lang="zh-TW" altLang="en-US" sz="2000" dirty="0"/>
        </a:p>
      </dgm:t>
    </dgm:pt>
    <dgm:pt modelId="{3E851B76-7A9A-4AC5-82E6-9829B704DB01}" type="parTrans" cxnId="{D2586F3B-42B9-4030-B18F-64C2BE1C97A7}">
      <dgm:prSet/>
      <dgm:spPr/>
      <dgm:t>
        <a:bodyPr/>
        <a:lstStyle/>
        <a:p>
          <a:endParaRPr lang="zh-TW" altLang="en-US"/>
        </a:p>
      </dgm:t>
    </dgm:pt>
    <dgm:pt modelId="{4F8B40FD-0EF8-4C8E-8F8E-2961066C289A}" type="sibTrans" cxnId="{D2586F3B-42B9-4030-B18F-64C2BE1C97A7}">
      <dgm:prSet/>
      <dgm:spPr/>
      <dgm:t>
        <a:bodyPr/>
        <a:lstStyle/>
        <a:p>
          <a:endParaRPr lang="zh-TW" altLang="en-US"/>
        </a:p>
      </dgm:t>
    </dgm:pt>
    <dgm:pt modelId="{1C678825-C40F-4665-806C-140664578414}">
      <dgm:prSet custT="1"/>
      <dgm:spPr/>
      <dgm:t>
        <a:bodyPr/>
        <a:lstStyle/>
        <a:p>
          <a:r>
            <a:rPr lang="zh-TW" altLang="en-US" sz="2000" dirty="0" smtClean="0"/>
            <a:t>惹人注目的圖案與標題。例如，車吊在大樓上，</a:t>
          </a:r>
          <a:endParaRPr lang="zh-TW" altLang="en-US" sz="2000" dirty="0"/>
        </a:p>
      </dgm:t>
    </dgm:pt>
    <dgm:pt modelId="{69469243-F69B-4F3C-B0AE-951BE6DAC4C8}" type="parTrans" cxnId="{AEDDD278-742E-40A0-83FD-CFC44EE24362}">
      <dgm:prSet/>
      <dgm:spPr/>
      <dgm:t>
        <a:bodyPr/>
        <a:lstStyle/>
        <a:p>
          <a:endParaRPr lang="zh-TW" altLang="en-US"/>
        </a:p>
      </dgm:t>
    </dgm:pt>
    <dgm:pt modelId="{E1FE8774-6CDC-44D1-A702-5A11F474397E}" type="sibTrans" cxnId="{AEDDD278-742E-40A0-83FD-CFC44EE24362}">
      <dgm:prSet/>
      <dgm:spPr/>
      <dgm:t>
        <a:bodyPr/>
        <a:lstStyle/>
        <a:p>
          <a:endParaRPr lang="zh-TW" altLang="en-US"/>
        </a:p>
      </dgm:t>
    </dgm:pt>
    <dgm:pt modelId="{01B321F0-65BA-4719-A3F1-27A7F0F683A8}">
      <dgm:prSet custT="1"/>
      <dgm:spPr/>
      <dgm:t>
        <a:bodyPr/>
        <a:lstStyle/>
        <a:p>
          <a:r>
            <a:rPr lang="zh-TW" altLang="en-US" sz="2000" smtClean="0"/>
            <a:t>獨特的格式</a:t>
          </a:r>
          <a:endParaRPr lang="zh-TW" altLang="en-US" sz="2000"/>
        </a:p>
      </dgm:t>
    </dgm:pt>
    <dgm:pt modelId="{C46596F5-00FD-4AF5-BF7B-57566711189C}" type="parTrans" cxnId="{39E1B2A0-3730-41B2-9F74-82B3DF435E55}">
      <dgm:prSet/>
      <dgm:spPr/>
      <dgm:t>
        <a:bodyPr/>
        <a:lstStyle/>
        <a:p>
          <a:endParaRPr lang="zh-TW" altLang="en-US"/>
        </a:p>
      </dgm:t>
    </dgm:pt>
    <dgm:pt modelId="{FB67B1BD-A0DD-46ED-AE3B-D85D4612CC02}" type="sibTrans" cxnId="{39E1B2A0-3730-41B2-9F74-82B3DF435E55}">
      <dgm:prSet/>
      <dgm:spPr/>
      <dgm:t>
        <a:bodyPr/>
        <a:lstStyle/>
        <a:p>
          <a:endParaRPr lang="zh-TW" altLang="en-US"/>
        </a:p>
      </dgm:t>
    </dgm:pt>
    <dgm:pt modelId="{61323D9D-BA64-4A28-9DD3-2CB6979E3F5A}">
      <dgm:prSet custT="1"/>
      <dgm:spPr/>
      <dgm:t>
        <a:bodyPr/>
        <a:lstStyle/>
        <a:p>
          <a:r>
            <a:rPr lang="zh-TW" altLang="en-US" sz="2000" dirty="0" smtClean="0"/>
            <a:t>訊息的大小與位置，例如 整版報紙中的小字</a:t>
          </a:r>
          <a:endParaRPr lang="zh-TW" altLang="en-US" sz="2000" dirty="0"/>
        </a:p>
      </dgm:t>
    </dgm:pt>
    <dgm:pt modelId="{264AC9C4-777B-49A3-952B-F3710E9090B8}" type="parTrans" cxnId="{854E5CCB-327E-4868-A60E-C085BF8DC241}">
      <dgm:prSet/>
      <dgm:spPr/>
      <dgm:t>
        <a:bodyPr/>
        <a:lstStyle/>
        <a:p>
          <a:endParaRPr lang="zh-TW" altLang="en-US"/>
        </a:p>
      </dgm:t>
    </dgm:pt>
    <dgm:pt modelId="{435C5F0F-2B0D-4725-8D1A-743629D20354}" type="sibTrans" cxnId="{854E5CCB-327E-4868-A60E-C085BF8DC241}">
      <dgm:prSet/>
      <dgm:spPr/>
      <dgm:t>
        <a:bodyPr/>
        <a:lstStyle/>
        <a:p>
          <a:endParaRPr lang="zh-TW" altLang="en-US"/>
        </a:p>
      </dgm:t>
    </dgm:pt>
    <dgm:pt modelId="{E1D0AAC0-B8EF-47DC-BD5D-E4ACAE16A942}">
      <dgm:prSet custT="1"/>
      <dgm:spPr/>
      <dgm:t>
        <a:bodyPr/>
        <a:lstStyle/>
        <a:p>
          <a:r>
            <a:rPr lang="zh-TW" altLang="en-US" sz="2000" dirty="0" smtClean="0"/>
            <a:t>色彩</a:t>
          </a:r>
          <a:endParaRPr lang="zh-TW" altLang="en-US" sz="2000" dirty="0"/>
        </a:p>
      </dgm:t>
    </dgm:pt>
    <dgm:pt modelId="{0FD006BA-B0FA-4CD5-B80A-A040482995A3}" type="parTrans" cxnId="{F33DB49C-35F3-42BF-A96D-83A0589A32F7}">
      <dgm:prSet/>
      <dgm:spPr/>
      <dgm:t>
        <a:bodyPr/>
        <a:lstStyle/>
        <a:p>
          <a:endParaRPr lang="zh-TW" altLang="en-US"/>
        </a:p>
      </dgm:t>
    </dgm:pt>
    <dgm:pt modelId="{5E4CF80B-5380-4245-B7DF-E107ACAADE75}" type="sibTrans" cxnId="{F33DB49C-35F3-42BF-A96D-83A0589A32F7}">
      <dgm:prSet/>
      <dgm:spPr/>
      <dgm:t>
        <a:bodyPr/>
        <a:lstStyle/>
        <a:p>
          <a:endParaRPr lang="zh-TW" altLang="en-US"/>
        </a:p>
      </dgm:t>
    </dgm:pt>
    <dgm:pt modelId="{AE26C53C-B368-4E13-9C3E-9CBDC2E4F4B1}">
      <dgm:prSet custT="1"/>
      <dgm:spPr/>
      <dgm:t>
        <a:bodyPr/>
        <a:lstStyle/>
        <a:p>
          <a:r>
            <a:rPr lang="zh-TW" altLang="en-US" sz="2000" dirty="0" smtClean="0"/>
            <a:t>造型變化</a:t>
          </a:r>
          <a:endParaRPr lang="zh-TW" altLang="en-US" sz="2000" dirty="0"/>
        </a:p>
      </dgm:t>
    </dgm:pt>
    <dgm:pt modelId="{04A6272C-DA48-4F25-91E8-9CFEE744CB52}" type="parTrans" cxnId="{708D279C-219A-4BCB-B38A-37314D5234D0}">
      <dgm:prSet/>
      <dgm:spPr/>
      <dgm:t>
        <a:bodyPr/>
        <a:lstStyle/>
        <a:p>
          <a:endParaRPr lang="zh-TW" altLang="en-US"/>
        </a:p>
      </dgm:t>
    </dgm:pt>
    <dgm:pt modelId="{8C479BE8-83CF-4455-B76A-98DE8B820D41}" type="sibTrans" cxnId="{708D279C-219A-4BCB-B38A-37314D5234D0}">
      <dgm:prSet/>
      <dgm:spPr/>
      <dgm:t>
        <a:bodyPr/>
        <a:lstStyle/>
        <a:p>
          <a:endParaRPr lang="zh-TW" altLang="en-US"/>
        </a:p>
      </dgm:t>
    </dgm:pt>
    <dgm:pt modelId="{511A921C-505E-4962-90B1-941583ED35F3}">
      <dgm:prSet/>
      <dgm:spPr/>
      <dgm:t>
        <a:bodyPr/>
        <a:lstStyle/>
        <a:p>
          <a:endParaRPr lang="zh-TW" altLang="en-US" sz="2200" dirty="0"/>
        </a:p>
      </dgm:t>
    </dgm:pt>
    <dgm:pt modelId="{6311D0AF-E10C-4736-B6CD-A82DBFC2D2AE}" type="parTrans" cxnId="{7983A985-608F-489D-BCB4-64782A3FAEEF}">
      <dgm:prSet/>
      <dgm:spPr/>
      <dgm:t>
        <a:bodyPr/>
        <a:lstStyle/>
        <a:p>
          <a:endParaRPr lang="zh-TW" altLang="en-US"/>
        </a:p>
      </dgm:t>
    </dgm:pt>
    <dgm:pt modelId="{3F21FEB3-5875-4FFC-BA01-812FDE563EF0}" type="sibTrans" cxnId="{7983A985-608F-489D-BCB4-64782A3FAEEF}">
      <dgm:prSet/>
      <dgm:spPr/>
      <dgm:t>
        <a:bodyPr/>
        <a:lstStyle/>
        <a:p>
          <a:endParaRPr lang="zh-TW" altLang="en-US"/>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3C348B65-A01A-4D6C-AA0B-3F738C12EEF0}" type="pres">
      <dgm:prSet presAssocID="{547E3658-98E3-41AD-BAED-C519EBBEC3D7}" presName="parentText" presStyleLbl="node1" presStyleIdx="0" presStyleCnt="2" custLinFactNeighborY="-33248">
        <dgm:presLayoutVars>
          <dgm:chMax val="0"/>
          <dgm:bulletEnabled val="1"/>
        </dgm:presLayoutVars>
      </dgm:prSet>
      <dgm:spPr/>
      <dgm:t>
        <a:bodyPr/>
        <a:lstStyle/>
        <a:p>
          <a:endParaRPr lang="zh-TW" altLang="en-US"/>
        </a:p>
      </dgm:t>
    </dgm:pt>
    <dgm:pt modelId="{38315748-93DD-475F-9D59-22D39D1B699A}" type="pres">
      <dgm:prSet presAssocID="{547E3658-98E3-41AD-BAED-C519EBBEC3D7}" presName="childText" presStyleLbl="revTx" presStyleIdx="0" presStyleCnt="2" custScaleY="96192" custLinFactNeighborY="-31148">
        <dgm:presLayoutVars>
          <dgm:bulletEnabled val="1"/>
        </dgm:presLayoutVars>
      </dgm:prSet>
      <dgm:spPr/>
      <dgm:t>
        <a:bodyPr/>
        <a:lstStyle/>
        <a:p>
          <a:endParaRPr lang="zh-TW" altLang="en-US"/>
        </a:p>
      </dgm:t>
    </dgm:pt>
    <dgm:pt modelId="{7610CEA5-97B4-4B90-9A6C-6056A23D8527}" type="pres">
      <dgm:prSet presAssocID="{A5D3CA7A-11F0-4A00-8BB4-31A7FDC4C233}" presName="parentText" presStyleLbl="node1" presStyleIdx="1" presStyleCnt="2">
        <dgm:presLayoutVars>
          <dgm:chMax val="0"/>
          <dgm:bulletEnabled val="1"/>
        </dgm:presLayoutVars>
      </dgm:prSet>
      <dgm:spPr/>
      <dgm:t>
        <a:bodyPr/>
        <a:lstStyle/>
        <a:p>
          <a:endParaRPr lang="zh-TW" altLang="en-US"/>
        </a:p>
      </dgm:t>
    </dgm:pt>
    <dgm:pt modelId="{1BFE2D5C-3116-4C5D-9C6E-F05FE0361BE2}" type="pres">
      <dgm:prSet presAssocID="{A5D3CA7A-11F0-4A00-8BB4-31A7FDC4C233}" presName="childText" presStyleLbl="revTx" presStyleIdx="1" presStyleCnt="2">
        <dgm:presLayoutVars>
          <dgm:bulletEnabled val="1"/>
        </dgm:presLayoutVars>
      </dgm:prSet>
      <dgm:spPr/>
      <dgm:t>
        <a:bodyPr/>
        <a:lstStyle/>
        <a:p>
          <a:endParaRPr lang="zh-TW" altLang="en-US"/>
        </a:p>
      </dgm:t>
    </dgm:pt>
  </dgm:ptLst>
  <dgm:cxnLst>
    <dgm:cxn modelId="{F3D0977C-E288-46FC-AFF4-F02FAFA9D1E9}" type="presOf" srcId="{AE26C53C-B368-4E13-9C3E-9CBDC2E4F4B1}" destId="{1BFE2D5C-3116-4C5D-9C6E-F05FE0361BE2}" srcOrd="0" destOrd="6" presId="urn:microsoft.com/office/officeart/2005/8/layout/vList2"/>
    <dgm:cxn modelId="{708D279C-219A-4BCB-B38A-37314D5234D0}" srcId="{A5D3CA7A-11F0-4A00-8BB4-31A7FDC4C233}" destId="{AE26C53C-B368-4E13-9C3E-9CBDC2E4F4B1}" srcOrd="6" destOrd="0" parTransId="{04A6272C-DA48-4F25-91E8-9CFEE744CB52}" sibTransId="{8C479BE8-83CF-4455-B76A-98DE8B820D41}"/>
    <dgm:cxn modelId="{8CFD9192-F536-41FE-9EB0-B144FDB12FDD}" type="presOf" srcId="{1C678825-C40F-4665-806C-140664578414}" destId="{1BFE2D5C-3116-4C5D-9C6E-F05FE0361BE2}" srcOrd="0" destOrd="2" presId="urn:microsoft.com/office/officeart/2005/8/layout/vList2"/>
    <dgm:cxn modelId="{AEDDD278-742E-40A0-83FD-CFC44EE24362}" srcId="{A5D3CA7A-11F0-4A00-8BB4-31A7FDC4C233}" destId="{1C678825-C40F-4665-806C-140664578414}" srcOrd="2" destOrd="0" parTransId="{69469243-F69B-4F3C-B0AE-951BE6DAC4C8}" sibTransId="{E1FE8774-6CDC-44D1-A702-5A11F474397E}"/>
    <dgm:cxn modelId="{DE332A20-A2C3-4226-9F5A-D533363D98EA}" type="presOf" srcId="{61323D9D-BA64-4A28-9DD3-2CB6979E3F5A}" destId="{1BFE2D5C-3116-4C5D-9C6E-F05FE0361BE2}" srcOrd="0" destOrd="4" presId="urn:microsoft.com/office/officeart/2005/8/layout/vList2"/>
    <dgm:cxn modelId="{94C1964F-DC73-4827-9FFE-6B489015C0E0}" type="presOf" srcId="{547E3658-98E3-41AD-BAED-C519EBBEC3D7}" destId="{3C348B65-A01A-4D6C-AA0B-3F738C12EEF0}" srcOrd="0" destOrd="0" presId="urn:microsoft.com/office/officeart/2005/8/layout/vList2"/>
    <dgm:cxn modelId="{4DB9FDDF-7603-4C40-B27D-EEB9B5338C96}" srcId="{A5D3CA7A-11F0-4A00-8BB4-31A7FDC4C233}" destId="{0EF343D3-7DB2-4073-8B90-99306618B5A5}" srcOrd="0" destOrd="0" parTransId="{53D3EF40-EFED-4E70-B266-CF0E003807F7}" sibTransId="{7BA52641-4F0C-410E-A110-87511CCBA8FE}"/>
    <dgm:cxn modelId="{3BFDEE24-6E34-4B53-BB89-1FF332ADA03E}" type="presOf" srcId="{A5D3CA7A-11F0-4A00-8BB4-31A7FDC4C233}" destId="{7610CEA5-97B4-4B90-9A6C-6056A23D8527}" srcOrd="0" destOrd="0" presId="urn:microsoft.com/office/officeart/2005/8/layout/vList2"/>
    <dgm:cxn modelId="{D2586F3B-42B9-4030-B18F-64C2BE1C97A7}" srcId="{A5D3CA7A-11F0-4A00-8BB4-31A7FDC4C233}" destId="{B7953ED2-FBD1-47C2-BE51-8EA4AB924799}" srcOrd="1" destOrd="0" parTransId="{3E851B76-7A9A-4AC5-82E6-9829B704DB01}" sibTransId="{4F8B40FD-0EF8-4C8E-8F8E-2961066C289A}"/>
    <dgm:cxn modelId="{E923BF66-B212-418E-AE05-1B8FF3472A17}" type="presOf" srcId="{C4ABAD03-4E38-4F9C-8876-9FF94FC83004}" destId="{033A2C1F-9E64-4EC0-B2B3-B0B2946A1E9E}" srcOrd="0" destOrd="0" presId="urn:microsoft.com/office/officeart/2005/8/layout/vList2"/>
    <dgm:cxn modelId="{A801390E-7F07-49C4-93C9-4FDD4876F1EB}" type="presOf" srcId="{01B321F0-65BA-4719-A3F1-27A7F0F683A8}" destId="{1BFE2D5C-3116-4C5D-9C6E-F05FE0361BE2}" srcOrd="0" destOrd="3" presId="urn:microsoft.com/office/officeart/2005/8/layout/vList2"/>
    <dgm:cxn modelId="{3DF1CEAE-38A5-4EB9-A1E2-E045B42EB3B4}" srcId="{547E3658-98E3-41AD-BAED-C519EBBEC3D7}" destId="{C3228370-6CDB-42F6-A56D-70237AFCC9B0}" srcOrd="1" destOrd="0" parTransId="{E76B632F-06CB-470A-B60D-2D0585B26485}" sibTransId="{40A23AF0-EB01-4C08-90DA-A374C756CDDC}"/>
    <dgm:cxn modelId="{538B1025-91B5-40C4-9D8F-51E96A6A7241}" type="presOf" srcId="{C3228370-6CDB-42F6-A56D-70237AFCC9B0}" destId="{38315748-93DD-475F-9D59-22D39D1B699A}" srcOrd="0" destOrd="1" presId="urn:microsoft.com/office/officeart/2005/8/layout/vList2"/>
    <dgm:cxn modelId="{9713E923-BFC5-48F6-9913-74DF907FC2A5}" type="presOf" srcId="{0EF343D3-7DB2-4073-8B90-99306618B5A5}" destId="{1BFE2D5C-3116-4C5D-9C6E-F05FE0361BE2}" srcOrd="0" destOrd="0" presId="urn:microsoft.com/office/officeart/2005/8/layout/vList2"/>
    <dgm:cxn modelId="{C943EF7F-4216-464B-B771-0B08BE399AFC}" type="presOf" srcId="{E1D0AAC0-B8EF-47DC-BD5D-E4ACAE16A942}" destId="{1BFE2D5C-3116-4C5D-9C6E-F05FE0361BE2}" srcOrd="0" destOrd="5" presId="urn:microsoft.com/office/officeart/2005/8/layout/vList2"/>
    <dgm:cxn modelId="{9664B448-FC75-49E0-974D-F0BC99F75C15}" type="presOf" srcId="{B7953ED2-FBD1-47C2-BE51-8EA4AB924799}" destId="{1BFE2D5C-3116-4C5D-9C6E-F05FE0361BE2}" srcOrd="0" destOrd="1" presId="urn:microsoft.com/office/officeart/2005/8/layout/vList2"/>
    <dgm:cxn modelId="{F33DB49C-35F3-42BF-A96D-83A0589A32F7}" srcId="{A5D3CA7A-11F0-4A00-8BB4-31A7FDC4C233}" destId="{E1D0AAC0-B8EF-47DC-BD5D-E4ACAE16A942}" srcOrd="5" destOrd="0" parTransId="{0FD006BA-B0FA-4CD5-B80A-A040482995A3}" sibTransId="{5E4CF80B-5380-4245-B7DF-E107ACAADE75}"/>
    <dgm:cxn modelId="{C8281E46-A068-4A67-996F-63905F6F1BB6}" srcId="{C4ABAD03-4E38-4F9C-8876-9FF94FC83004}" destId="{A5D3CA7A-11F0-4A00-8BB4-31A7FDC4C233}" srcOrd="1" destOrd="0" parTransId="{BF4476BB-1100-41F1-82AF-8BABBE9D8676}" sibTransId="{B392375C-C1E6-4081-BB37-73E60E761991}"/>
    <dgm:cxn modelId="{39E1B2A0-3730-41B2-9F74-82B3DF435E55}" srcId="{A5D3CA7A-11F0-4A00-8BB4-31A7FDC4C233}" destId="{01B321F0-65BA-4719-A3F1-27A7F0F683A8}" srcOrd="3" destOrd="0" parTransId="{C46596F5-00FD-4AF5-BF7B-57566711189C}" sibTransId="{FB67B1BD-A0DD-46ED-AE3B-D85D4612CC02}"/>
    <dgm:cxn modelId="{27D60569-8CFD-478C-923A-7434F1399E9B}" srcId="{C4ABAD03-4E38-4F9C-8876-9FF94FC83004}" destId="{547E3658-98E3-41AD-BAED-C519EBBEC3D7}" srcOrd="0" destOrd="0" parTransId="{A986DEC4-95EB-46E9-8C83-357536A40348}" sibTransId="{3419D558-EA01-4EAE-B435-08980E96B831}"/>
    <dgm:cxn modelId="{7983A985-608F-489D-BCB4-64782A3FAEEF}" srcId="{547E3658-98E3-41AD-BAED-C519EBBEC3D7}" destId="{511A921C-505E-4962-90B1-941583ED35F3}" srcOrd="0" destOrd="0" parTransId="{6311D0AF-E10C-4736-B6CD-A82DBFC2D2AE}" sibTransId="{3F21FEB3-5875-4FFC-BA01-812FDE563EF0}"/>
    <dgm:cxn modelId="{4A865B95-6770-4870-B6A0-28EA933CE969}" type="presOf" srcId="{511A921C-505E-4962-90B1-941583ED35F3}" destId="{38315748-93DD-475F-9D59-22D39D1B699A}" srcOrd="0" destOrd="0" presId="urn:microsoft.com/office/officeart/2005/8/layout/vList2"/>
    <dgm:cxn modelId="{854E5CCB-327E-4868-A60E-C085BF8DC241}" srcId="{A5D3CA7A-11F0-4A00-8BB4-31A7FDC4C233}" destId="{61323D9D-BA64-4A28-9DD3-2CB6979E3F5A}" srcOrd="4" destOrd="0" parTransId="{264AC9C4-777B-49A3-952B-F3710E9090B8}" sibTransId="{435C5F0F-2B0D-4725-8D1A-743629D20354}"/>
    <dgm:cxn modelId="{B1306F75-F7A9-41B2-B650-7948F1EC374B}" type="presParOf" srcId="{033A2C1F-9E64-4EC0-B2B3-B0B2946A1E9E}" destId="{3C348B65-A01A-4D6C-AA0B-3F738C12EEF0}" srcOrd="0" destOrd="0" presId="urn:microsoft.com/office/officeart/2005/8/layout/vList2"/>
    <dgm:cxn modelId="{400338D9-A125-4CD2-975F-D6FC0FB9EC87}" type="presParOf" srcId="{033A2C1F-9E64-4EC0-B2B3-B0B2946A1E9E}" destId="{38315748-93DD-475F-9D59-22D39D1B699A}" srcOrd="1" destOrd="0" presId="urn:microsoft.com/office/officeart/2005/8/layout/vList2"/>
    <dgm:cxn modelId="{7AD3467E-DB0A-45AE-A6BE-D01B94B2E866}" type="presParOf" srcId="{033A2C1F-9E64-4EC0-B2B3-B0B2946A1E9E}" destId="{7610CEA5-97B4-4B90-9A6C-6056A23D8527}" srcOrd="2" destOrd="0" presId="urn:microsoft.com/office/officeart/2005/8/layout/vList2"/>
    <dgm:cxn modelId="{A3C6172F-A5E3-4979-AF80-84914E9EB022}" type="presParOf" srcId="{033A2C1F-9E64-4EC0-B2B3-B0B2946A1E9E}" destId="{1BFE2D5C-3116-4C5D-9C6E-F05FE0361BE2}"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547E3658-98E3-41AD-BAED-C519EBBEC3D7}">
      <dgm:prSet custT="1"/>
      <dgm:spPr/>
      <dgm:t>
        <a:bodyPr/>
        <a:lstStyle/>
        <a:p>
          <a:pPr rtl="0"/>
          <a:r>
            <a:rPr lang="zh-TW" sz="2800" dirty="0" smtClean="0"/>
            <a:t>廣播應注意的事項</a:t>
          </a:r>
          <a:endParaRPr lang="zh-TW" altLang="en-US" sz="2800" dirty="0"/>
        </a:p>
      </dgm:t>
    </dgm:pt>
    <dgm:pt modelId="{A986DEC4-95EB-46E9-8C83-357536A40348}" type="parTrans" cxnId="{27D60569-8CFD-478C-923A-7434F1399E9B}">
      <dgm:prSet/>
      <dgm:spPr/>
      <dgm:t>
        <a:bodyPr/>
        <a:lstStyle/>
        <a:p>
          <a:endParaRPr lang="zh-TW" altLang="en-US"/>
        </a:p>
      </dgm:t>
    </dgm:pt>
    <dgm:pt modelId="{3419D558-EA01-4EAE-B435-08980E96B831}" type="sibTrans" cxnId="{27D60569-8CFD-478C-923A-7434F1399E9B}">
      <dgm:prSet/>
      <dgm:spPr/>
      <dgm:t>
        <a:bodyPr/>
        <a:lstStyle/>
        <a:p>
          <a:endParaRPr lang="zh-TW" altLang="en-US"/>
        </a:p>
      </dgm:t>
    </dgm:pt>
    <dgm:pt modelId="{503765E2-A406-4472-B893-993923F9CCBF}">
      <dgm:prSet/>
      <dgm:spPr/>
      <dgm:t>
        <a:bodyPr/>
        <a:lstStyle/>
        <a:p>
          <a:r>
            <a:rPr lang="zh-TW" dirty="0" smtClean="0"/>
            <a:t>字彙、音質、音效</a:t>
          </a:r>
          <a:endParaRPr lang="zh-TW" dirty="0"/>
        </a:p>
      </dgm:t>
    </dgm:pt>
    <dgm:pt modelId="{63E1A1BD-B0AF-44C5-B396-03C5E3AE839E}" type="parTrans" cxnId="{3274B248-AAA3-4141-9B52-B4ABD40AB6FB}">
      <dgm:prSet/>
      <dgm:spPr/>
      <dgm:t>
        <a:bodyPr/>
        <a:lstStyle/>
        <a:p>
          <a:endParaRPr lang="zh-TW" altLang="en-US"/>
        </a:p>
      </dgm:t>
    </dgm:pt>
    <dgm:pt modelId="{AA2DBE8D-9CA3-422E-8C93-E0263C8C600D}" type="sibTrans" cxnId="{3274B248-AAA3-4141-9B52-B4ABD40AB6FB}">
      <dgm:prSet/>
      <dgm:spPr/>
      <dgm:t>
        <a:bodyPr/>
        <a:lstStyle/>
        <a:p>
          <a:endParaRPr lang="zh-TW" altLang="en-US"/>
        </a:p>
      </dgm:t>
    </dgm:pt>
    <dgm:pt modelId="{71F13EEE-3383-452A-9F20-DD3847B7B723}">
      <dgm:prSet custT="1"/>
      <dgm:spPr/>
      <dgm:t>
        <a:bodyPr/>
        <a:lstStyle/>
        <a:p>
          <a:r>
            <a:rPr lang="zh-TW" altLang="en-US" sz="2800" dirty="0" smtClean="0"/>
            <a:t>電視或人員傳遞應額外注意的事項</a:t>
          </a:r>
          <a:endParaRPr lang="zh-TW" altLang="en-US" sz="2800" dirty="0"/>
        </a:p>
      </dgm:t>
    </dgm:pt>
    <dgm:pt modelId="{5AD44DC6-6FC3-4C1A-A068-4AFBA4976630}" type="parTrans" cxnId="{B8F79735-92F5-48E2-BE39-803C0C853B56}">
      <dgm:prSet/>
      <dgm:spPr/>
      <dgm:t>
        <a:bodyPr/>
        <a:lstStyle/>
        <a:p>
          <a:endParaRPr lang="zh-TW" altLang="en-US"/>
        </a:p>
      </dgm:t>
    </dgm:pt>
    <dgm:pt modelId="{691B5338-9C1C-49BB-8DC5-04B3658640A7}" type="sibTrans" cxnId="{B8F79735-92F5-48E2-BE39-803C0C853B56}">
      <dgm:prSet/>
      <dgm:spPr/>
      <dgm:t>
        <a:bodyPr/>
        <a:lstStyle/>
        <a:p>
          <a:endParaRPr lang="zh-TW" altLang="en-US"/>
        </a:p>
      </dgm:t>
    </dgm:pt>
    <dgm:pt modelId="{FC431787-048C-4B90-8AE9-988B34150941}">
      <dgm:prSet/>
      <dgm:spPr/>
      <dgm:t>
        <a:bodyPr/>
        <a:lstStyle/>
        <a:p>
          <a:r>
            <a:rPr lang="zh-TW" dirty="0" smtClean="0"/>
            <a:t>面部表情，例如浩子、查理</a:t>
          </a:r>
          <a:r>
            <a:rPr lang="en-US" dirty="0" smtClean="0"/>
            <a:t>(video)</a:t>
          </a:r>
          <a:endParaRPr lang="zh-TW" dirty="0"/>
        </a:p>
      </dgm:t>
    </dgm:pt>
    <dgm:pt modelId="{48DE9D47-0861-479E-8A54-00653A977855}" type="parTrans" cxnId="{8D15BCB2-4803-4018-9277-0DFD6762CDE4}">
      <dgm:prSet/>
      <dgm:spPr/>
      <dgm:t>
        <a:bodyPr/>
        <a:lstStyle/>
        <a:p>
          <a:endParaRPr lang="zh-TW" altLang="en-US"/>
        </a:p>
      </dgm:t>
    </dgm:pt>
    <dgm:pt modelId="{057895A9-4135-4B7B-866F-5E87CDE7E81B}" type="sibTrans" cxnId="{8D15BCB2-4803-4018-9277-0DFD6762CDE4}">
      <dgm:prSet/>
      <dgm:spPr/>
      <dgm:t>
        <a:bodyPr/>
        <a:lstStyle/>
        <a:p>
          <a:endParaRPr lang="zh-TW" altLang="en-US"/>
        </a:p>
      </dgm:t>
    </dgm:pt>
    <dgm:pt modelId="{4217781E-BCB5-4DF3-BDD6-F5E401ECCBF3}">
      <dgm:prSet/>
      <dgm:spPr/>
      <dgm:t>
        <a:bodyPr/>
        <a:lstStyle/>
        <a:p>
          <a:r>
            <a:rPr lang="zh-TW" dirty="0" smtClean="0"/>
            <a:t>手勢</a:t>
          </a:r>
          <a:endParaRPr lang="zh-TW" dirty="0"/>
        </a:p>
      </dgm:t>
    </dgm:pt>
    <dgm:pt modelId="{EAF73705-27D9-4B44-AA78-073380DB023F}" type="parTrans" cxnId="{CBD923C0-9DB6-473D-9B3A-2F510EB520B8}">
      <dgm:prSet/>
      <dgm:spPr/>
      <dgm:t>
        <a:bodyPr/>
        <a:lstStyle/>
        <a:p>
          <a:endParaRPr lang="zh-TW" altLang="en-US"/>
        </a:p>
      </dgm:t>
    </dgm:pt>
    <dgm:pt modelId="{507D7578-939F-467F-805F-B4A786E782EA}" type="sibTrans" cxnId="{CBD923C0-9DB6-473D-9B3A-2F510EB520B8}">
      <dgm:prSet/>
      <dgm:spPr/>
      <dgm:t>
        <a:bodyPr/>
        <a:lstStyle/>
        <a:p>
          <a:endParaRPr lang="zh-TW" altLang="en-US"/>
        </a:p>
      </dgm:t>
    </dgm:pt>
    <dgm:pt modelId="{CFC6B479-B7A9-4D56-B0BB-1B1A6833A4E1}">
      <dgm:prSet/>
      <dgm:spPr/>
      <dgm:t>
        <a:bodyPr/>
        <a:lstStyle/>
        <a:p>
          <a:r>
            <a:rPr lang="zh-TW" dirty="0" smtClean="0"/>
            <a:t>衣著</a:t>
          </a:r>
          <a:endParaRPr lang="zh-TW" dirty="0"/>
        </a:p>
      </dgm:t>
    </dgm:pt>
    <dgm:pt modelId="{6A9901BB-F815-48AC-AC5A-7BD5218E410C}" type="parTrans" cxnId="{151D0040-AF35-4B9B-9E8C-2C1B494D109A}">
      <dgm:prSet/>
      <dgm:spPr/>
      <dgm:t>
        <a:bodyPr/>
        <a:lstStyle/>
        <a:p>
          <a:endParaRPr lang="zh-TW" altLang="en-US"/>
        </a:p>
      </dgm:t>
    </dgm:pt>
    <dgm:pt modelId="{657DDFA0-6CF8-4DF6-B31B-822E2FE2BFF5}" type="sibTrans" cxnId="{151D0040-AF35-4B9B-9E8C-2C1B494D109A}">
      <dgm:prSet/>
      <dgm:spPr/>
      <dgm:t>
        <a:bodyPr/>
        <a:lstStyle/>
        <a:p>
          <a:endParaRPr lang="zh-TW" altLang="en-US"/>
        </a:p>
      </dgm:t>
    </dgm:pt>
    <dgm:pt modelId="{A6DEC6CA-E534-4CC5-8C29-834FBE1AB8F4}">
      <dgm:prSet/>
      <dgm:spPr/>
      <dgm:t>
        <a:bodyPr/>
        <a:lstStyle/>
        <a:p>
          <a:r>
            <a:rPr lang="zh-TW" dirty="0" smtClean="0"/>
            <a:t>姿勢</a:t>
          </a:r>
          <a:endParaRPr lang="zh-TW" dirty="0"/>
        </a:p>
      </dgm:t>
    </dgm:pt>
    <dgm:pt modelId="{62C07D82-350E-4791-9EB3-0D28A7E8238F}" type="parTrans" cxnId="{647F1D92-7764-49D1-B5E2-A598B5C2C109}">
      <dgm:prSet/>
      <dgm:spPr/>
      <dgm:t>
        <a:bodyPr/>
        <a:lstStyle/>
        <a:p>
          <a:endParaRPr lang="zh-TW" altLang="en-US"/>
        </a:p>
      </dgm:t>
    </dgm:pt>
    <dgm:pt modelId="{628849F8-426B-4D64-92AC-9D4ABA05124A}" type="sibTrans" cxnId="{647F1D92-7764-49D1-B5E2-A598B5C2C109}">
      <dgm:prSet/>
      <dgm:spPr/>
      <dgm:t>
        <a:bodyPr/>
        <a:lstStyle/>
        <a:p>
          <a:endParaRPr lang="zh-TW" altLang="en-US"/>
        </a:p>
      </dgm:t>
    </dgm:pt>
    <dgm:pt modelId="{243196E1-0B5D-4BF1-BA0E-977B740DF72C}">
      <dgm:prSet/>
      <dgm:spPr/>
      <dgm:t>
        <a:bodyPr/>
        <a:lstStyle/>
        <a:p>
          <a:r>
            <a:rPr lang="zh-TW" dirty="0" smtClean="0"/>
            <a:t>髮型</a:t>
          </a:r>
          <a:endParaRPr lang="zh-TW" dirty="0"/>
        </a:p>
      </dgm:t>
    </dgm:pt>
    <dgm:pt modelId="{DFC6050E-30E2-42F8-BBB8-0F4DC1214668}" type="parTrans" cxnId="{D32A12FB-58F3-481F-9C6F-76C0505410A5}">
      <dgm:prSet/>
      <dgm:spPr/>
      <dgm:t>
        <a:bodyPr/>
        <a:lstStyle/>
        <a:p>
          <a:endParaRPr lang="zh-TW" altLang="en-US"/>
        </a:p>
      </dgm:t>
    </dgm:pt>
    <dgm:pt modelId="{E8736EF7-020F-43B1-BF70-CBE56312582C}" type="sibTrans" cxnId="{D32A12FB-58F3-481F-9C6F-76C0505410A5}">
      <dgm:prSet/>
      <dgm:spPr/>
      <dgm:t>
        <a:bodyPr/>
        <a:lstStyle/>
        <a:p>
          <a:endParaRPr lang="zh-TW" altLang="en-US"/>
        </a:p>
      </dgm:t>
    </dgm:pt>
    <dgm:pt modelId="{C182CABA-017C-4A4A-89DD-0E56E95E53F7}">
      <dgm:prSet/>
      <dgm:spPr/>
      <dgm:t>
        <a:bodyPr/>
        <a:lstStyle/>
        <a:p>
          <a:endParaRPr lang="zh-TW" dirty="0"/>
        </a:p>
      </dgm:t>
    </dgm:pt>
    <dgm:pt modelId="{D89CB06D-9FBE-4121-81C5-C7DA4D10DB6A}" type="parTrans" cxnId="{E6D90954-142E-4FB7-A5F6-299FF17AF3B2}">
      <dgm:prSet/>
      <dgm:spPr/>
      <dgm:t>
        <a:bodyPr/>
        <a:lstStyle/>
        <a:p>
          <a:endParaRPr lang="zh-TW" altLang="en-US"/>
        </a:p>
      </dgm:t>
    </dgm:pt>
    <dgm:pt modelId="{4B399615-4C46-4B4A-B5EB-A02C5B00C23F}" type="sibTrans" cxnId="{E6D90954-142E-4FB7-A5F6-299FF17AF3B2}">
      <dgm:prSet/>
      <dgm:spPr/>
      <dgm:t>
        <a:bodyPr/>
        <a:lstStyle/>
        <a:p>
          <a:endParaRPr lang="zh-TW" altLang="en-US"/>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3C348B65-A01A-4D6C-AA0B-3F738C12EEF0}" type="pres">
      <dgm:prSet presAssocID="{547E3658-98E3-41AD-BAED-C519EBBEC3D7}" presName="parentText" presStyleLbl="node1" presStyleIdx="0" presStyleCnt="2" custLinFactNeighborY="-33248">
        <dgm:presLayoutVars>
          <dgm:chMax val="0"/>
          <dgm:bulletEnabled val="1"/>
        </dgm:presLayoutVars>
      </dgm:prSet>
      <dgm:spPr/>
      <dgm:t>
        <a:bodyPr/>
        <a:lstStyle/>
        <a:p>
          <a:endParaRPr lang="zh-TW" altLang="en-US"/>
        </a:p>
      </dgm:t>
    </dgm:pt>
    <dgm:pt modelId="{38315748-93DD-475F-9D59-22D39D1B699A}" type="pres">
      <dgm:prSet presAssocID="{547E3658-98E3-41AD-BAED-C519EBBEC3D7}" presName="childText" presStyleLbl="revTx" presStyleIdx="0" presStyleCnt="2" custScaleY="96192" custLinFactNeighborY="-31148">
        <dgm:presLayoutVars>
          <dgm:bulletEnabled val="1"/>
        </dgm:presLayoutVars>
      </dgm:prSet>
      <dgm:spPr/>
      <dgm:t>
        <a:bodyPr/>
        <a:lstStyle/>
        <a:p>
          <a:endParaRPr lang="zh-TW" altLang="en-US"/>
        </a:p>
      </dgm:t>
    </dgm:pt>
    <dgm:pt modelId="{DA9C36DA-ECF8-429C-9352-41A5B96E0F60}" type="pres">
      <dgm:prSet presAssocID="{71F13EEE-3383-452A-9F20-DD3847B7B723}" presName="parentText" presStyleLbl="node1" presStyleIdx="1" presStyleCnt="2">
        <dgm:presLayoutVars>
          <dgm:chMax val="0"/>
          <dgm:bulletEnabled val="1"/>
        </dgm:presLayoutVars>
      </dgm:prSet>
      <dgm:spPr/>
      <dgm:t>
        <a:bodyPr/>
        <a:lstStyle/>
        <a:p>
          <a:endParaRPr lang="zh-TW" altLang="en-US"/>
        </a:p>
      </dgm:t>
    </dgm:pt>
    <dgm:pt modelId="{49751375-9DBA-4CDD-BEF3-AAB57228DB31}" type="pres">
      <dgm:prSet presAssocID="{71F13EEE-3383-452A-9F20-DD3847B7B723}" presName="childText" presStyleLbl="revTx" presStyleIdx="1" presStyleCnt="2">
        <dgm:presLayoutVars>
          <dgm:bulletEnabled val="1"/>
        </dgm:presLayoutVars>
      </dgm:prSet>
      <dgm:spPr/>
      <dgm:t>
        <a:bodyPr/>
        <a:lstStyle/>
        <a:p>
          <a:endParaRPr lang="zh-TW" altLang="en-US"/>
        </a:p>
      </dgm:t>
    </dgm:pt>
  </dgm:ptLst>
  <dgm:cxnLst>
    <dgm:cxn modelId="{1F47590D-3D76-4F02-9047-08AD0AE44F24}" type="presOf" srcId="{4217781E-BCB5-4DF3-BDD6-F5E401ECCBF3}" destId="{49751375-9DBA-4CDD-BEF3-AAB57228DB31}" srcOrd="0" destOrd="1" presId="urn:microsoft.com/office/officeart/2005/8/layout/vList2"/>
    <dgm:cxn modelId="{A584B983-8FC4-4E27-A851-2AF7CA4A8B28}" type="presOf" srcId="{71F13EEE-3383-452A-9F20-DD3847B7B723}" destId="{DA9C36DA-ECF8-429C-9352-41A5B96E0F60}" srcOrd="0" destOrd="0" presId="urn:microsoft.com/office/officeart/2005/8/layout/vList2"/>
    <dgm:cxn modelId="{6F01E333-C39F-499E-8A31-2475EE05DDE1}" type="presOf" srcId="{547E3658-98E3-41AD-BAED-C519EBBEC3D7}" destId="{3C348B65-A01A-4D6C-AA0B-3F738C12EEF0}" srcOrd="0" destOrd="0" presId="urn:microsoft.com/office/officeart/2005/8/layout/vList2"/>
    <dgm:cxn modelId="{8D15BCB2-4803-4018-9277-0DFD6762CDE4}" srcId="{71F13EEE-3383-452A-9F20-DD3847B7B723}" destId="{FC431787-048C-4B90-8AE9-988B34150941}" srcOrd="0" destOrd="0" parTransId="{48DE9D47-0861-479E-8A54-00653A977855}" sibTransId="{057895A9-4135-4B7B-866F-5E87CDE7E81B}"/>
    <dgm:cxn modelId="{C29DD7C6-F09A-45F6-84BD-6BA2E8B8BF9E}" type="presOf" srcId="{503765E2-A406-4472-B893-993923F9CCBF}" destId="{38315748-93DD-475F-9D59-22D39D1B699A}" srcOrd="0" destOrd="1" presId="urn:microsoft.com/office/officeart/2005/8/layout/vList2"/>
    <dgm:cxn modelId="{A628AC8F-45D3-4B35-80CC-03A16DF0FE6F}" type="presOf" srcId="{C4ABAD03-4E38-4F9C-8876-9FF94FC83004}" destId="{033A2C1F-9E64-4EC0-B2B3-B0B2946A1E9E}" srcOrd="0" destOrd="0" presId="urn:microsoft.com/office/officeart/2005/8/layout/vList2"/>
    <dgm:cxn modelId="{647F1D92-7764-49D1-B5E2-A598B5C2C109}" srcId="{71F13EEE-3383-452A-9F20-DD3847B7B723}" destId="{A6DEC6CA-E534-4CC5-8C29-834FBE1AB8F4}" srcOrd="3" destOrd="0" parTransId="{62C07D82-350E-4791-9EB3-0D28A7E8238F}" sibTransId="{628849F8-426B-4D64-92AC-9D4ABA05124A}"/>
    <dgm:cxn modelId="{CBD923C0-9DB6-473D-9B3A-2F510EB520B8}" srcId="{71F13EEE-3383-452A-9F20-DD3847B7B723}" destId="{4217781E-BCB5-4DF3-BDD6-F5E401ECCBF3}" srcOrd="1" destOrd="0" parTransId="{EAF73705-27D9-4B44-AA78-073380DB023F}" sibTransId="{507D7578-939F-467F-805F-B4A786E782EA}"/>
    <dgm:cxn modelId="{151D0040-AF35-4B9B-9E8C-2C1B494D109A}" srcId="{71F13EEE-3383-452A-9F20-DD3847B7B723}" destId="{CFC6B479-B7A9-4D56-B0BB-1B1A6833A4E1}" srcOrd="2" destOrd="0" parTransId="{6A9901BB-F815-48AC-AC5A-7BD5218E410C}" sibTransId="{657DDFA0-6CF8-4DF6-B31B-822E2FE2BFF5}"/>
    <dgm:cxn modelId="{3E66C7F8-BAAF-4277-9810-6B9DB1B802FA}" type="presOf" srcId="{A6DEC6CA-E534-4CC5-8C29-834FBE1AB8F4}" destId="{49751375-9DBA-4CDD-BEF3-AAB57228DB31}" srcOrd="0" destOrd="3" presId="urn:microsoft.com/office/officeart/2005/8/layout/vList2"/>
    <dgm:cxn modelId="{D712B790-A66D-4E5E-B097-F9925E1398C0}" type="presOf" srcId="{C182CABA-017C-4A4A-89DD-0E56E95E53F7}" destId="{38315748-93DD-475F-9D59-22D39D1B699A}" srcOrd="0" destOrd="0" presId="urn:microsoft.com/office/officeart/2005/8/layout/vList2"/>
    <dgm:cxn modelId="{D32A12FB-58F3-481F-9C6F-76C0505410A5}" srcId="{71F13EEE-3383-452A-9F20-DD3847B7B723}" destId="{243196E1-0B5D-4BF1-BA0E-977B740DF72C}" srcOrd="4" destOrd="0" parTransId="{DFC6050E-30E2-42F8-BBB8-0F4DC1214668}" sibTransId="{E8736EF7-020F-43B1-BF70-CBE56312582C}"/>
    <dgm:cxn modelId="{47CD48DE-2B6C-4082-8A3D-557E1C599180}" type="presOf" srcId="{243196E1-0B5D-4BF1-BA0E-977B740DF72C}" destId="{49751375-9DBA-4CDD-BEF3-AAB57228DB31}" srcOrd="0" destOrd="4" presId="urn:microsoft.com/office/officeart/2005/8/layout/vList2"/>
    <dgm:cxn modelId="{44EA70A3-2F31-4D0E-8A34-111AE95A0A83}" type="presOf" srcId="{FC431787-048C-4B90-8AE9-988B34150941}" destId="{49751375-9DBA-4CDD-BEF3-AAB57228DB31}" srcOrd="0" destOrd="0" presId="urn:microsoft.com/office/officeart/2005/8/layout/vList2"/>
    <dgm:cxn modelId="{27D60569-8CFD-478C-923A-7434F1399E9B}" srcId="{C4ABAD03-4E38-4F9C-8876-9FF94FC83004}" destId="{547E3658-98E3-41AD-BAED-C519EBBEC3D7}" srcOrd="0" destOrd="0" parTransId="{A986DEC4-95EB-46E9-8C83-357536A40348}" sibTransId="{3419D558-EA01-4EAE-B435-08980E96B831}"/>
    <dgm:cxn modelId="{3274B248-AAA3-4141-9B52-B4ABD40AB6FB}" srcId="{547E3658-98E3-41AD-BAED-C519EBBEC3D7}" destId="{503765E2-A406-4472-B893-993923F9CCBF}" srcOrd="1" destOrd="0" parTransId="{63E1A1BD-B0AF-44C5-B396-03C5E3AE839E}" sibTransId="{AA2DBE8D-9CA3-422E-8C93-E0263C8C600D}"/>
    <dgm:cxn modelId="{E6D90954-142E-4FB7-A5F6-299FF17AF3B2}" srcId="{547E3658-98E3-41AD-BAED-C519EBBEC3D7}" destId="{C182CABA-017C-4A4A-89DD-0E56E95E53F7}" srcOrd="0" destOrd="0" parTransId="{D89CB06D-9FBE-4121-81C5-C7DA4D10DB6A}" sibTransId="{4B399615-4C46-4B4A-B5EB-A02C5B00C23F}"/>
    <dgm:cxn modelId="{B8F79735-92F5-48E2-BE39-803C0C853B56}" srcId="{C4ABAD03-4E38-4F9C-8876-9FF94FC83004}" destId="{71F13EEE-3383-452A-9F20-DD3847B7B723}" srcOrd="1" destOrd="0" parTransId="{5AD44DC6-6FC3-4C1A-A068-4AFBA4976630}" sibTransId="{691B5338-9C1C-49BB-8DC5-04B3658640A7}"/>
    <dgm:cxn modelId="{87F9EE2A-01FF-4F8D-A10F-6573C5198A61}" type="presOf" srcId="{CFC6B479-B7A9-4D56-B0BB-1B1A6833A4E1}" destId="{49751375-9DBA-4CDD-BEF3-AAB57228DB31}" srcOrd="0" destOrd="2" presId="urn:microsoft.com/office/officeart/2005/8/layout/vList2"/>
    <dgm:cxn modelId="{B2BEC3A2-261A-4726-88AF-2465178B1318}" type="presParOf" srcId="{033A2C1F-9E64-4EC0-B2B3-B0B2946A1E9E}" destId="{3C348B65-A01A-4D6C-AA0B-3F738C12EEF0}" srcOrd="0" destOrd="0" presId="urn:microsoft.com/office/officeart/2005/8/layout/vList2"/>
    <dgm:cxn modelId="{266C5910-F601-40BD-B253-8D3D3948A0D2}" type="presParOf" srcId="{033A2C1F-9E64-4EC0-B2B3-B0B2946A1E9E}" destId="{38315748-93DD-475F-9D59-22D39D1B699A}" srcOrd="1" destOrd="0" presId="urn:microsoft.com/office/officeart/2005/8/layout/vList2"/>
    <dgm:cxn modelId="{E05398D1-8971-43E6-9A4C-F47EBD02D2D0}" type="presParOf" srcId="{033A2C1F-9E64-4EC0-B2B3-B0B2946A1E9E}" destId="{DA9C36DA-ECF8-429C-9352-41A5B96E0F60}" srcOrd="2" destOrd="0" presId="urn:microsoft.com/office/officeart/2005/8/layout/vList2"/>
    <dgm:cxn modelId="{DD37175C-DCF7-4701-9C30-17E9FE801A10}" type="presParOf" srcId="{033A2C1F-9E64-4EC0-B2B3-B0B2946A1E9E}" destId="{49751375-9DBA-4CDD-BEF3-AAB57228DB31}"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547E3658-98E3-41AD-BAED-C519EBBEC3D7}">
      <dgm:prSet custT="1"/>
      <dgm:spPr/>
      <dgm:t>
        <a:bodyPr/>
        <a:lstStyle/>
        <a:p>
          <a:pPr rtl="0"/>
          <a:r>
            <a:rPr lang="zh-TW" sz="2800" dirty="0" smtClean="0"/>
            <a:t>訊息透過包裝傳遞應注意的事項</a:t>
          </a:r>
          <a:endParaRPr lang="zh-TW" altLang="en-US" sz="2800" dirty="0"/>
        </a:p>
      </dgm:t>
    </dgm:pt>
    <dgm:pt modelId="{A986DEC4-95EB-46E9-8C83-357536A40348}" type="parTrans" cxnId="{27D60569-8CFD-478C-923A-7434F1399E9B}">
      <dgm:prSet/>
      <dgm:spPr/>
      <dgm:t>
        <a:bodyPr/>
        <a:lstStyle/>
        <a:p>
          <a:endParaRPr lang="zh-TW" altLang="en-US"/>
        </a:p>
      </dgm:t>
    </dgm:pt>
    <dgm:pt modelId="{3419D558-EA01-4EAE-B435-08980E96B831}" type="sibTrans" cxnId="{27D60569-8CFD-478C-923A-7434F1399E9B}">
      <dgm:prSet/>
      <dgm:spPr/>
      <dgm:t>
        <a:bodyPr/>
        <a:lstStyle/>
        <a:p>
          <a:endParaRPr lang="zh-TW" altLang="en-US"/>
        </a:p>
      </dgm:t>
    </dgm:pt>
    <dgm:pt modelId="{1997E0CF-453D-417C-A435-B2C1A0894B64}">
      <dgm:prSet/>
      <dgm:spPr/>
      <dgm:t>
        <a:bodyPr/>
        <a:lstStyle/>
        <a:p>
          <a:r>
            <a:rPr lang="zh-TW" dirty="0" smtClean="0"/>
            <a:t>觸覺</a:t>
          </a:r>
          <a:endParaRPr lang="zh-TW" dirty="0"/>
        </a:p>
      </dgm:t>
    </dgm:pt>
    <dgm:pt modelId="{4E2D8679-BE77-458C-8485-88676204C8C9}" type="parTrans" cxnId="{A2C598D7-7C56-4977-AE8C-663333B2137A}">
      <dgm:prSet/>
      <dgm:spPr/>
      <dgm:t>
        <a:bodyPr/>
        <a:lstStyle/>
        <a:p>
          <a:endParaRPr lang="zh-TW" altLang="en-US"/>
        </a:p>
      </dgm:t>
    </dgm:pt>
    <dgm:pt modelId="{BB83F8B9-6133-4E42-A085-9E1D3320685A}" type="sibTrans" cxnId="{A2C598D7-7C56-4977-AE8C-663333B2137A}">
      <dgm:prSet/>
      <dgm:spPr/>
      <dgm:t>
        <a:bodyPr/>
        <a:lstStyle/>
        <a:p>
          <a:endParaRPr lang="zh-TW" altLang="en-US"/>
        </a:p>
      </dgm:t>
    </dgm:pt>
    <dgm:pt modelId="{60CBAB0C-D90A-45E2-AEEC-24DD2D77EA03}">
      <dgm:prSet/>
      <dgm:spPr/>
      <dgm:t>
        <a:bodyPr/>
        <a:lstStyle/>
        <a:p>
          <a:r>
            <a:rPr lang="zh-TW" smtClean="0"/>
            <a:t>氣味</a:t>
          </a:r>
          <a:endParaRPr lang="zh-TW"/>
        </a:p>
      </dgm:t>
    </dgm:pt>
    <dgm:pt modelId="{C8DCC13E-1DCA-44B0-9EC0-94FA8778782E}" type="parTrans" cxnId="{8F89BA2F-7622-4A65-8E1C-C7430D1DC622}">
      <dgm:prSet/>
      <dgm:spPr/>
      <dgm:t>
        <a:bodyPr/>
        <a:lstStyle/>
        <a:p>
          <a:endParaRPr lang="zh-TW" altLang="en-US"/>
        </a:p>
      </dgm:t>
    </dgm:pt>
    <dgm:pt modelId="{F21DA5FC-DFDA-46E0-8DD6-867CA3677F3A}" type="sibTrans" cxnId="{8F89BA2F-7622-4A65-8E1C-C7430D1DC622}">
      <dgm:prSet/>
      <dgm:spPr/>
      <dgm:t>
        <a:bodyPr/>
        <a:lstStyle/>
        <a:p>
          <a:endParaRPr lang="zh-TW" altLang="en-US"/>
        </a:p>
      </dgm:t>
    </dgm:pt>
    <dgm:pt modelId="{D5808696-D8D2-4791-BC02-E1E955D2098F}">
      <dgm:prSet/>
      <dgm:spPr/>
      <dgm:t>
        <a:bodyPr/>
        <a:lstStyle/>
        <a:p>
          <a:r>
            <a:rPr lang="zh-TW" smtClean="0"/>
            <a:t>色彩</a:t>
          </a:r>
          <a:endParaRPr lang="zh-TW"/>
        </a:p>
      </dgm:t>
    </dgm:pt>
    <dgm:pt modelId="{875C2F2C-75FB-4EE6-B260-C847E036FC41}" type="parTrans" cxnId="{3A66C185-2C1E-4E59-BF66-7C341EA2619D}">
      <dgm:prSet/>
      <dgm:spPr/>
      <dgm:t>
        <a:bodyPr/>
        <a:lstStyle/>
        <a:p>
          <a:endParaRPr lang="zh-TW" altLang="en-US"/>
        </a:p>
      </dgm:t>
    </dgm:pt>
    <dgm:pt modelId="{11DC334F-E6B2-4D29-A80D-A323694F95F1}" type="sibTrans" cxnId="{3A66C185-2C1E-4E59-BF66-7C341EA2619D}">
      <dgm:prSet/>
      <dgm:spPr/>
      <dgm:t>
        <a:bodyPr/>
        <a:lstStyle/>
        <a:p>
          <a:endParaRPr lang="zh-TW" altLang="en-US"/>
        </a:p>
      </dgm:t>
    </dgm:pt>
    <dgm:pt modelId="{D1203FB7-C328-4257-8D8D-1100BB483C6C}">
      <dgm:prSet/>
      <dgm:spPr/>
      <dgm:t>
        <a:bodyPr/>
        <a:lstStyle/>
        <a:p>
          <a:r>
            <a:rPr lang="zh-TW" smtClean="0"/>
            <a:t>尺寸大小</a:t>
          </a:r>
          <a:endParaRPr lang="zh-TW"/>
        </a:p>
      </dgm:t>
    </dgm:pt>
    <dgm:pt modelId="{5AC2A2EB-B512-4F23-8EA2-8ED7FC126EED}" type="parTrans" cxnId="{B6B3C634-24F8-4364-A094-A2CDF206C1DB}">
      <dgm:prSet/>
      <dgm:spPr/>
      <dgm:t>
        <a:bodyPr/>
        <a:lstStyle/>
        <a:p>
          <a:endParaRPr lang="zh-TW" altLang="en-US"/>
        </a:p>
      </dgm:t>
    </dgm:pt>
    <dgm:pt modelId="{E61F61A8-93B5-4D99-AAB9-336D52A06C81}" type="sibTrans" cxnId="{B6B3C634-24F8-4364-A094-A2CDF206C1DB}">
      <dgm:prSet/>
      <dgm:spPr/>
      <dgm:t>
        <a:bodyPr/>
        <a:lstStyle/>
        <a:p>
          <a:endParaRPr lang="zh-TW" altLang="en-US"/>
        </a:p>
      </dgm:t>
    </dgm:pt>
    <dgm:pt modelId="{E3392547-37CD-44E8-9158-45C1C22A8269}">
      <dgm:prSet/>
      <dgm:spPr/>
      <dgm:t>
        <a:bodyPr/>
        <a:lstStyle/>
        <a:p>
          <a:r>
            <a:rPr lang="zh-TW" dirty="0" smtClean="0"/>
            <a:t>形狀</a:t>
          </a:r>
          <a:r>
            <a:rPr lang="zh-TW" altLang="en-US" dirty="0" smtClean="0"/>
            <a:t>ˋ</a:t>
          </a:r>
          <a:endParaRPr lang="zh-TW" dirty="0"/>
        </a:p>
      </dgm:t>
    </dgm:pt>
    <dgm:pt modelId="{320FB518-9EFB-4F26-8168-53926CEE4951}" type="parTrans" cxnId="{CA015788-C242-4FC9-AC5E-054ED8922421}">
      <dgm:prSet/>
      <dgm:spPr/>
      <dgm:t>
        <a:bodyPr/>
        <a:lstStyle/>
        <a:p>
          <a:endParaRPr lang="zh-TW" altLang="en-US"/>
        </a:p>
      </dgm:t>
    </dgm:pt>
    <dgm:pt modelId="{6C4D6127-CCB8-44B8-86DE-D49316E4F275}" type="sibTrans" cxnId="{CA015788-C242-4FC9-AC5E-054ED8922421}">
      <dgm:prSet/>
      <dgm:spPr/>
      <dgm:t>
        <a:bodyPr/>
        <a:lstStyle/>
        <a:p>
          <a:endParaRPr lang="zh-TW" altLang="en-US"/>
        </a:p>
      </dgm:t>
    </dgm:pt>
    <dgm:pt modelId="{712D053F-4D73-4BCB-9A5C-17647269113E}">
      <dgm:prSet/>
      <dgm:spPr/>
      <dgm:t>
        <a:bodyPr/>
        <a:lstStyle/>
        <a:p>
          <a:r>
            <a:rPr lang="en-US" smtClean="0"/>
            <a:t>55</a:t>
          </a:r>
          <a:r>
            <a:rPr lang="zh-TW" smtClean="0"/>
            <a:t>歲以上的老人有</a:t>
          </a:r>
          <a:r>
            <a:rPr lang="en-US" smtClean="0"/>
            <a:t>10%</a:t>
          </a:r>
          <a:r>
            <a:rPr lang="zh-TW" smtClean="0"/>
            <a:t>想擁有明亮的白顏色車子</a:t>
          </a:r>
          <a:endParaRPr lang="zh-TW"/>
        </a:p>
      </dgm:t>
    </dgm:pt>
    <dgm:pt modelId="{8772AE9B-163F-4C8A-A5BA-B578369F880B}" type="parTrans" cxnId="{AFAAFD35-20C5-4437-A877-ACBA169ECFB4}">
      <dgm:prSet/>
      <dgm:spPr/>
      <dgm:t>
        <a:bodyPr/>
        <a:lstStyle/>
        <a:p>
          <a:endParaRPr lang="zh-TW" altLang="en-US"/>
        </a:p>
      </dgm:t>
    </dgm:pt>
    <dgm:pt modelId="{675E6550-B6A0-42CC-BCC9-2DDF581BA9A7}" type="sibTrans" cxnId="{AFAAFD35-20C5-4437-A877-ACBA169ECFB4}">
      <dgm:prSet/>
      <dgm:spPr/>
      <dgm:t>
        <a:bodyPr/>
        <a:lstStyle/>
        <a:p>
          <a:endParaRPr lang="zh-TW" altLang="en-US"/>
        </a:p>
      </dgm:t>
    </dgm:pt>
    <dgm:pt modelId="{BD22D656-2E62-4F33-A6D9-B5CF3E204F5B}">
      <dgm:prSet/>
      <dgm:spPr/>
      <dgm:t>
        <a:bodyPr/>
        <a:lstStyle/>
        <a:p>
          <a:r>
            <a:rPr lang="en-US" smtClean="0"/>
            <a:t>21-34</a:t>
          </a:r>
          <a:r>
            <a:rPr lang="zh-TW" smtClean="0"/>
            <a:t>的年輕人只有</a:t>
          </a:r>
          <a:r>
            <a:rPr lang="en-US" smtClean="0"/>
            <a:t>4%</a:t>
          </a:r>
          <a:r>
            <a:rPr lang="zh-TW" smtClean="0"/>
            <a:t>想擁有明亮的白顏色車子。</a:t>
          </a:r>
          <a:endParaRPr lang="zh-TW"/>
        </a:p>
      </dgm:t>
    </dgm:pt>
    <dgm:pt modelId="{44DC7C73-9595-4293-9D4E-2BF2F59ACF78}" type="parTrans" cxnId="{0FDA42D4-F5CC-454A-BE5C-37271DC627F2}">
      <dgm:prSet/>
      <dgm:spPr/>
      <dgm:t>
        <a:bodyPr/>
        <a:lstStyle/>
        <a:p>
          <a:endParaRPr lang="zh-TW" altLang="en-US"/>
        </a:p>
      </dgm:t>
    </dgm:pt>
    <dgm:pt modelId="{3BB64F24-4CF6-49F4-B682-77C29AEF982E}" type="sibTrans" cxnId="{0FDA42D4-F5CC-454A-BE5C-37271DC627F2}">
      <dgm:prSet/>
      <dgm:spPr/>
      <dgm:t>
        <a:bodyPr/>
        <a:lstStyle/>
        <a:p>
          <a:endParaRPr lang="zh-TW" altLang="en-US"/>
        </a:p>
      </dgm:t>
    </dgm:pt>
    <dgm:pt modelId="{6B2B6B38-1654-4795-8902-6BEC2B98DC42}">
      <dgm:prSet/>
      <dgm:spPr/>
      <dgm:t>
        <a:bodyPr/>
        <a:lstStyle/>
        <a:p>
          <a:endParaRPr lang="zh-TW" dirty="0"/>
        </a:p>
      </dgm:t>
    </dgm:pt>
    <dgm:pt modelId="{443A323D-6DA2-4CCB-ABE1-5EC5BA30E17B}" type="parTrans" cxnId="{2DB2E7E1-BEF0-49F5-A966-77187D58E86A}">
      <dgm:prSet/>
      <dgm:spPr/>
      <dgm:t>
        <a:bodyPr/>
        <a:lstStyle/>
        <a:p>
          <a:endParaRPr lang="zh-TW" altLang="en-US"/>
        </a:p>
      </dgm:t>
    </dgm:pt>
    <dgm:pt modelId="{07C2A328-8ED4-4C7F-BA71-706E36271C2D}" type="sibTrans" cxnId="{2DB2E7E1-BEF0-49F5-A966-77187D58E86A}">
      <dgm:prSet/>
      <dgm:spPr/>
      <dgm:t>
        <a:bodyPr/>
        <a:lstStyle/>
        <a:p>
          <a:endParaRPr lang="zh-TW" altLang="en-US"/>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3C348B65-A01A-4D6C-AA0B-3F738C12EEF0}" type="pres">
      <dgm:prSet presAssocID="{547E3658-98E3-41AD-BAED-C519EBBEC3D7}" presName="parentText" presStyleLbl="node1" presStyleIdx="0" presStyleCnt="3" custLinFactNeighborY="-33248">
        <dgm:presLayoutVars>
          <dgm:chMax val="0"/>
          <dgm:bulletEnabled val="1"/>
        </dgm:presLayoutVars>
      </dgm:prSet>
      <dgm:spPr/>
      <dgm:t>
        <a:bodyPr/>
        <a:lstStyle/>
        <a:p>
          <a:endParaRPr lang="zh-TW" altLang="en-US"/>
        </a:p>
      </dgm:t>
    </dgm:pt>
    <dgm:pt modelId="{38315748-93DD-475F-9D59-22D39D1B699A}" type="pres">
      <dgm:prSet presAssocID="{547E3658-98E3-41AD-BAED-C519EBBEC3D7}" presName="childText" presStyleLbl="revTx" presStyleIdx="0" presStyleCnt="1" custScaleY="96192" custLinFactNeighborY="-31148">
        <dgm:presLayoutVars>
          <dgm:bulletEnabled val="1"/>
        </dgm:presLayoutVars>
      </dgm:prSet>
      <dgm:spPr/>
      <dgm:t>
        <a:bodyPr/>
        <a:lstStyle/>
        <a:p>
          <a:endParaRPr lang="zh-TW" altLang="en-US"/>
        </a:p>
      </dgm:t>
    </dgm:pt>
    <dgm:pt modelId="{A8A58CDE-B326-4BC2-96A8-454EDC8B3D3D}" type="pres">
      <dgm:prSet presAssocID="{712D053F-4D73-4BCB-9A5C-17647269113E}" presName="parentText" presStyleLbl="node1" presStyleIdx="1" presStyleCnt="3">
        <dgm:presLayoutVars>
          <dgm:chMax val="0"/>
          <dgm:bulletEnabled val="1"/>
        </dgm:presLayoutVars>
      </dgm:prSet>
      <dgm:spPr/>
      <dgm:t>
        <a:bodyPr/>
        <a:lstStyle/>
        <a:p>
          <a:endParaRPr lang="zh-TW" altLang="en-US"/>
        </a:p>
      </dgm:t>
    </dgm:pt>
    <dgm:pt modelId="{3D825EC3-3803-42DD-933D-AE0BB349C5F6}" type="pres">
      <dgm:prSet presAssocID="{675E6550-B6A0-42CC-BCC9-2DDF581BA9A7}" presName="spacer" presStyleCnt="0"/>
      <dgm:spPr/>
    </dgm:pt>
    <dgm:pt modelId="{48B97313-BF39-46B9-8172-4F9EB1B8CBFE}" type="pres">
      <dgm:prSet presAssocID="{BD22D656-2E62-4F33-A6D9-B5CF3E204F5B}" presName="parentText" presStyleLbl="node1" presStyleIdx="2" presStyleCnt="3">
        <dgm:presLayoutVars>
          <dgm:chMax val="0"/>
          <dgm:bulletEnabled val="1"/>
        </dgm:presLayoutVars>
      </dgm:prSet>
      <dgm:spPr/>
      <dgm:t>
        <a:bodyPr/>
        <a:lstStyle/>
        <a:p>
          <a:endParaRPr lang="zh-TW" altLang="en-US"/>
        </a:p>
      </dgm:t>
    </dgm:pt>
  </dgm:ptLst>
  <dgm:cxnLst>
    <dgm:cxn modelId="{A4E4FDAF-A0E2-485B-A2E5-6BA0D0A8FEFB}" type="presOf" srcId="{E3392547-37CD-44E8-9158-45C1C22A8269}" destId="{38315748-93DD-475F-9D59-22D39D1B699A}" srcOrd="0" destOrd="5" presId="urn:microsoft.com/office/officeart/2005/8/layout/vList2"/>
    <dgm:cxn modelId="{A2C598D7-7C56-4977-AE8C-663333B2137A}" srcId="{547E3658-98E3-41AD-BAED-C519EBBEC3D7}" destId="{1997E0CF-453D-417C-A435-B2C1A0894B64}" srcOrd="1" destOrd="0" parTransId="{4E2D8679-BE77-458C-8485-88676204C8C9}" sibTransId="{BB83F8B9-6133-4E42-A085-9E1D3320685A}"/>
    <dgm:cxn modelId="{03E89ABB-6CD6-4022-AD7C-466C574CC9FD}" type="presOf" srcId="{6B2B6B38-1654-4795-8902-6BEC2B98DC42}" destId="{38315748-93DD-475F-9D59-22D39D1B699A}" srcOrd="0" destOrd="0" presId="urn:microsoft.com/office/officeart/2005/8/layout/vList2"/>
    <dgm:cxn modelId="{A65C02F3-16DE-4F68-802E-CF4137F7454F}" type="presOf" srcId="{547E3658-98E3-41AD-BAED-C519EBBEC3D7}" destId="{3C348B65-A01A-4D6C-AA0B-3F738C12EEF0}" srcOrd="0" destOrd="0" presId="urn:microsoft.com/office/officeart/2005/8/layout/vList2"/>
    <dgm:cxn modelId="{7CFC6AA7-2B8A-4A40-ACEF-D1286CDAF377}" type="presOf" srcId="{C4ABAD03-4E38-4F9C-8876-9FF94FC83004}" destId="{033A2C1F-9E64-4EC0-B2B3-B0B2946A1E9E}" srcOrd="0" destOrd="0" presId="urn:microsoft.com/office/officeart/2005/8/layout/vList2"/>
    <dgm:cxn modelId="{0FDA42D4-F5CC-454A-BE5C-37271DC627F2}" srcId="{C4ABAD03-4E38-4F9C-8876-9FF94FC83004}" destId="{BD22D656-2E62-4F33-A6D9-B5CF3E204F5B}" srcOrd="2" destOrd="0" parTransId="{44DC7C73-9595-4293-9D4E-2BF2F59ACF78}" sibTransId="{3BB64F24-4CF6-49F4-B682-77C29AEF982E}"/>
    <dgm:cxn modelId="{898D5CAF-8AAA-4C85-BB59-DFBA55414125}" type="presOf" srcId="{712D053F-4D73-4BCB-9A5C-17647269113E}" destId="{A8A58CDE-B326-4BC2-96A8-454EDC8B3D3D}" srcOrd="0" destOrd="0" presId="urn:microsoft.com/office/officeart/2005/8/layout/vList2"/>
    <dgm:cxn modelId="{290E7F21-CC42-4BB5-87CB-8734BE8F7327}" type="presOf" srcId="{1997E0CF-453D-417C-A435-B2C1A0894B64}" destId="{38315748-93DD-475F-9D59-22D39D1B699A}" srcOrd="0" destOrd="1" presId="urn:microsoft.com/office/officeart/2005/8/layout/vList2"/>
    <dgm:cxn modelId="{C113DB7D-8124-449C-8634-A4C29C9E6118}" type="presOf" srcId="{D1203FB7-C328-4257-8D8D-1100BB483C6C}" destId="{38315748-93DD-475F-9D59-22D39D1B699A}" srcOrd="0" destOrd="4" presId="urn:microsoft.com/office/officeart/2005/8/layout/vList2"/>
    <dgm:cxn modelId="{8F89BA2F-7622-4A65-8E1C-C7430D1DC622}" srcId="{547E3658-98E3-41AD-BAED-C519EBBEC3D7}" destId="{60CBAB0C-D90A-45E2-AEEC-24DD2D77EA03}" srcOrd="2" destOrd="0" parTransId="{C8DCC13E-1DCA-44B0-9EC0-94FA8778782E}" sibTransId="{F21DA5FC-DFDA-46E0-8DD6-867CA3677F3A}"/>
    <dgm:cxn modelId="{CA015788-C242-4FC9-AC5E-054ED8922421}" srcId="{547E3658-98E3-41AD-BAED-C519EBBEC3D7}" destId="{E3392547-37CD-44E8-9158-45C1C22A8269}" srcOrd="5" destOrd="0" parTransId="{320FB518-9EFB-4F26-8168-53926CEE4951}" sibTransId="{6C4D6127-CCB8-44B8-86DE-D49316E4F275}"/>
    <dgm:cxn modelId="{00387072-B635-484E-8250-0461CFDFB6B9}" type="presOf" srcId="{BD22D656-2E62-4F33-A6D9-B5CF3E204F5B}" destId="{48B97313-BF39-46B9-8172-4F9EB1B8CBFE}" srcOrd="0" destOrd="0" presId="urn:microsoft.com/office/officeart/2005/8/layout/vList2"/>
    <dgm:cxn modelId="{2DB2E7E1-BEF0-49F5-A966-77187D58E86A}" srcId="{547E3658-98E3-41AD-BAED-C519EBBEC3D7}" destId="{6B2B6B38-1654-4795-8902-6BEC2B98DC42}" srcOrd="0" destOrd="0" parTransId="{443A323D-6DA2-4CCB-ABE1-5EC5BA30E17B}" sibTransId="{07C2A328-8ED4-4C7F-BA71-706E36271C2D}"/>
    <dgm:cxn modelId="{32244D35-CBBE-4B48-9431-D45B6555706B}" type="presOf" srcId="{D5808696-D8D2-4791-BC02-E1E955D2098F}" destId="{38315748-93DD-475F-9D59-22D39D1B699A}" srcOrd="0" destOrd="3" presId="urn:microsoft.com/office/officeart/2005/8/layout/vList2"/>
    <dgm:cxn modelId="{AFAAFD35-20C5-4437-A877-ACBA169ECFB4}" srcId="{C4ABAD03-4E38-4F9C-8876-9FF94FC83004}" destId="{712D053F-4D73-4BCB-9A5C-17647269113E}" srcOrd="1" destOrd="0" parTransId="{8772AE9B-163F-4C8A-A5BA-B578369F880B}" sibTransId="{675E6550-B6A0-42CC-BCC9-2DDF581BA9A7}"/>
    <dgm:cxn modelId="{2957C595-A5D6-403E-8A82-CF735738C98B}" type="presOf" srcId="{60CBAB0C-D90A-45E2-AEEC-24DD2D77EA03}" destId="{38315748-93DD-475F-9D59-22D39D1B699A}" srcOrd="0" destOrd="2" presId="urn:microsoft.com/office/officeart/2005/8/layout/vList2"/>
    <dgm:cxn modelId="{B6B3C634-24F8-4364-A094-A2CDF206C1DB}" srcId="{547E3658-98E3-41AD-BAED-C519EBBEC3D7}" destId="{D1203FB7-C328-4257-8D8D-1100BB483C6C}" srcOrd="4" destOrd="0" parTransId="{5AC2A2EB-B512-4F23-8EA2-8ED7FC126EED}" sibTransId="{E61F61A8-93B5-4D99-AAB9-336D52A06C81}"/>
    <dgm:cxn modelId="{3A66C185-2C1E-4E59-BF66-7C341EA2619D}" srcId="{547E3658-98E3-41AD-BAED-C519EBBEC3D7}" destId="{D5808696-D8D2-4791-BC02-E1E955D2098F}" srcOrd="3" destOrd="0" parTransId="{875C2F2C-75FB-4EE6-B260-C847E036FC41}" sibTransId="{11DC334F-E6B2-4D29-A80D-A323694F95F1}"/>
    <dgm:cxn modelId="{27D60569-8CFD-478C-923A-7434F1399E9B}" srcId="{C4ABAD03-4E38-4F9C-8876-9FF94FC83004}" destId="{547E3658-98E3-41AD-BAED-C519EBBEC3D7}" srcOrd="0" destOrd="0" parTransId="{A986DEC4-95EB-46E9-8C83-357536A40348}" sibTransId="{3419D558-EA01-4EAE-B435-08980E96B831}"/>
    <dgm:cxn modelId="{3A06EF9C-23CD-4322-A160-FAFB553B626F}" type="presParOf" srcId="{033A2C1F-9E64-4EC0-B2B3-B0B2946A1E9E}" destId="{3C348B65-A01A-4D6C-AA0B-3F738C12EEF0}" srcOrd="0" destOrd="0" presId="urn:microsoft.com/office/officeart/2005/8/layout/vList2"/>
    <dgm:cxn modelId="{644F7966-EF55-4FEB-9503-BFEDD77A108A}" type="presParOf" srcId="{033A2C1F-9E64-4EC0-B2B3-B0B2946A1E9E}" destId="{38315748-93DD-475F-9D59-22D39D1B699A}" srcOrd="1" destOrd="0" presId="urn:microsoft.com/office/officeart/2005/8/layout/vList2"/>
    <dgm:cxn modelId="{98C3D919-2DE3-4F82-B8A9-A98F3F0DA013}" type="presParOf" srcId="{033A2C1F-9E64-4EC0-B2B3-B0B2946A1E9E}" destId="{A8A58CDE-B326-4BC2-96A8-454EDC8B3D3D}" srcOrd="2" destOrd="0" presId="urn:microsoft.com/office/officeart/2005/8/layout/vList2"/>
    <dgm:cxn modelId="{728AE48C-F6FB-4688-B12B-4A8E7D81E5AA}" type="presParOf" srcId="{033A2C1F-9E64-4EC0-B2B3-B0B2946A1E9E}" destId="{3D825EC3-3803-42DD-933D-AE0BB349C5F6}" srcOrd="3" destOrd="0" presId="urn:microsoft.com/office/officeart/2005/8/layout/vList2"/>
    <dgm:cxn modelId="{1EAB4D88-8BBD-4CDA-AECB-FC75247DD80C}" type="presParOf" srcId="{033A2C1F-9E64-4EC0-B2B3-B0B2946A1E9E}" destId="{48B97313-BF39-46B9-8172-4F9EB1B8CBF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547E3658-98E3-41AD-BAED-C519EBBEC3D7}">
      <dgm:prSet custT="1"/>
      <dgm:spPr/>
      <dgm:t>
        <a:bodyPr/>
        <a:lstStyle/>
        <a:p>
          <a:pPr rtl="0"/>
          <a:r>
            <a:rPr lang="en-US" altLang="zh-TW" sz="2800" dirty="0" smtClean="0">
              <a:latin typeface="新細明體"/>
              <a:ea typeface="新細明體"/>
            </a:rPr>
            <a:t>․</a:t>
          </a:r>
          <a:r>
            <a:rPr lang="zh-TW" sz="2800" dirty="0" smtClean="0"/>
            <a:t>非人員溝通媒介的途徑：</a:t>
          </a:r>
          <a:endParaRPr lang="zh-TW" altLang="en-US" sz="2800" dirty="0"/>
        </a:p>
      </dgm:t>
    </dgm:pt>
    <dgm:pt modelId="{A986DEC4-95EB-46E9-8C83-357536A40348}" type="parTrans" cxnId="{27D60569-8CFD-478C-923A-7434F1399E9B}">
      <dgm:prSet/>
      <dgm:spPr/>
      <dgm:t>
        <a:bodyPr/>
        <a:lstStyle/>
        <a:p>
          <a:endParaRPr lang="zh-TW" altLang="en-US"/>
        </a:p>
      </dgm:t>
    </dgm:pt>
    <dgm:pt modelId="{3419D558-EA01-4EAE-B435-08980E96B831}" type="sibTrans" cxnId="{27D60569-8CFD-478C-923A-7434F1399E9B}">
      <dgm:prSet/>
      <dgm:spPr/>
      <dgm:t>
        <a:bodyPr/>
        <a:lstStyle/>
        <a:p>
          <a:endParaRPr lang="zh-TW" altLang="en-US"/>
        </a:p>
      </dgm:t>
    </dgm:pt>
    <dgm:pt modelId="{FD2D52CD-B6DB-4BF3-BE76-D68CA6D99698}">
      <dgm:prSet custT="1"/>
      <dgm:spPr/>
      <dgm:t>
        <a:bodyPr anchor="ctr"/>
        <a:lstStyle/>
        <a:p>
          <a:pPr rtl="0"/>
          <a:r>
            <a:rPr lang="zh-TW" sz="2800" dirty="0" smtClean="0"/>
            <a:t>大眾媒體</a:t>
          </a:r>
          <a:r>
            <a:rPr lang="en-US" sz="2800" dirty="0" smtClean="0"/>
            <a:t>=&gt;</a:t>
          </a:r>
          <a:r>
            <a:rPr lang="zh-TW" sz="2800" dirty="0" smtClean="0"/>
            <a:t>意見領袖</a:t>
          </a:r>
          <a:r>
            <a:rPr lang="en-US" sz="2800" dirty="0" smtClean="0"/>
            <a:t>=&gt;</a:t>
          </a:r>
          <a:r>
            <a:rPr lang="zh-TW" sz="2800" dirty="0" smtClean="0"/>
            <a:t>其他人。</a:t>
          </a:r>
          <a:endParaRPr lang="zh-TW" altLang="en-US" sz="2800" dirty="0"/>
        </a:p>
      </dgm:t>
    </dgm:pt>
    <dgm:pt modelId="{5F296937-D7A6-42C7-ABAB-870EF45F5E83}" type="parTrans" cxnId="{88AE5CF2-C608-4B58-964C-14C79C923490}">
      <dgm:prSet/>
      <dgm:spPr/>
      <dgm:t>
        <a:bodyPr/>
        <a:lstStyle/>
        <a:p>
          <a:endParaRPr lang="zh-TW" altLang="en-US"/>
        </a:p>
      </dgm:t>
    </dgm:pt>
    <dgm:pt modelId="{FE142A56-33EE-4DC7-9858-6E07F0F16FE3}" type="sibTrans" cxnId="{88AE5CF2-C608-4B58-964C-14C79C923490}">
      <dgm:prSet/>
      <dgm:spPr/>
      <dgm:t>
        <a:bodyPr/>
        <a:lstStyle/>
        <a:p>
          <a:endParaRPr lang="zh-TW" altLang="en-US"/>
        </a:p>
      </dgm:t>
    </dgm:pt>
    <dgm:pt modelId="{82622298-23C4-45EE-9A7A-DD2DD229CC81}">
      <dgm:prSet custT="1"/>
      <dgm:spPr/>
      <dgm:t>
        <a:bodyPr/>
        <a:lstStyle/>
        <a:p>
          <a:pPr rtl="0"/>
          <a:r>
            <a:rPr lang="en-US" altLang="zh-TW" sz="2800" dirty="0" smtClean="0">
              <a:latin typeface="新細明體"/>
              <a:ea typeface="新細明體"/>
            </a:rPr>
            <a:t>․</a:t>
          </a:r>
          <a:r>
            <a:rPr lang="zh-TW" sz="2800" dirty="0" smtClean="0"/>
            <a:t>大眾溝通者應該特別針對意見領袖發出訊息，再</a:t>
          </a:r>
          <a:r>
            <a:rPr lang="en-US" altLang="zh-TW" sz="2800" dirty="0" smtClean="0"/>
            <a:t/>
          </a:r>
          <a:br>
            <a:rPr lang="en-US" altLang="zh-TW" sz="2800" dirty="0" smtClean="0"/>
          </a:br>
          <a:r>
            <a:rPr lang="zh-TW" altLang="en-US" sz="2800" dirty="0" smtClean="0"/>
            <a:t>　</a:t>
          </a:r>
          <a:r>
            <a:rPr lang="zh-TW" sz="2800" dirty="0" smtClean="0"/>
            <a:t>由後者將訊息傳給別人。</a:t>
          </a:r>
          <a:endParaRPr lang="zh-TW" altLang="en-US" sz="2800" dirty="0"/>
        </a:p>
      </dgm:t>
    </dgm:pt>
    <dgm:pt modelId="{E3F232E5-DBD5-46C7-864D-78721B0D296D}" type="parTrans" cxnId="{D6D4D27F-E709-4E72-8EFC-63B8D6DA234E}">
      <dgm:prSet/>
      <dgm:spPr/>
      <dgm:t>
        <a:bodyPr/>
        <a:lstStyle/>
        <a:p>
          <a:endParaRPr lang="zh-TW" altLang="en-US"/>
        </a:p>
      </dgm:t>
    </dgm:pt>
    <dgm:pt modelId="{100DDA29-5F1E-4E5C-95A8-12565EB86B29}" type="sibTrans" cxnId="{D6D4D27F-E709-4E72-8EFC-63B8D6DA234E}">
      <dgm:prSet/>
      <dgm:spPr/>
      <dgm:t>
        <a:bodyPr/>
        <a:lstStyle/>
        <a:p>
          <a:endParaRPr lang="zh-TW" altLang="en-US"/>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3C348B65-A01A-4D6C-AA0B-3F738C12EEF0}" type="pres">
      <dgm:prSet presAssocID="{547E3658-98E3-41AD-BAED-C519EBBEC3D7}" presName="parentText" presStyleLbl="node1" presStyleIdx="0" presStyleCnt="2" custLinFactNeighborY="-33248">
        <dgm:presLayoutVars>
          <dgm:chMax val="0"/>
          <dgm:bulletEnabled val="1"/>
        </dgm:presLayoutVars>
      </dgm:prSet>
      <dgm:spPr/>
      <dgm:t>
        <a:bodyPr/>
        <a:lstStyle/>
        <a:p>
          <a:endParaRPr lang="zh-TW" altLang="en-US"/>
        </a:p>
      </dgm:t>
    </dgm:pt>
    <dgm:pt modelId="{38315748-93DD-475F-9D59-22D39D1B699A}" type="pres">
      <dgm:prSet presAssocID="{547E3658-98E3-41AD-BAED-C519EBBEC3D7}" presName="childText" presStyleLbl="revTx" presStyleIdx="0" presStyleCnt="1" custScaleY="96192" custLinFactNeighborY="-31148">
        <dgm:presLayoutVars>
          <dgm:bulletEnabled val="1"/>
        </dgm:presLayoutVars>
      </dgm:prSet>
      <dgm:spPr/>
      <dgm:t>
        <a:bodyPr/>
        <a:lstStyle/>
        <a:p>
          <a:endParaRPr lang="zh-TW" altLang="en-US"/>
        </a:p>
      </dgm:t>
    </dgm:pt>
    <dgm:pt modelId="{8C9AB757-6846-4234-B109-A80B7AA9017F}" type="pres">
      <dgm:prSet presAssocID="{82622298-23C4-45EE-9A7A-DD2DD229CC81}" presName="parentText" presStyleLbl="node1" presStyleIdx="1" presStyleCnt="2">
        <dgm:presLayoutVars>
          <dgm:chMax val="0"/>
          <dgm:bulletEnabled val="1"/>
        </dgm:presLayoutVars>
      </dgm:prSet>
      <dgm:spPr/>
      <dgm:t>
        <a:bodyPr/>
        <a:lstStyle/>
        <a:p>
          <a:endParaRPr lang="zh-TW" altLang="en-US"/>
        </a:p>
      </dgm:t>
    </dgm:pt>
  </dgm:ptLst>
  <dgm:cxnLst>
    <dgm:cxn modelId="{3F2D9F6C-0618-4367-ACB7-05B77C463255}" type="presOf" srcId="{FD2D52CD-B6DB-4BF3-BE76-D68CA6D99698}" destId="{38315748-93DD-475F-9D59-22D39D1B699A}" srcOrd="0" destOrd="0" presId="urn:microsoft.com/office/officeart/2005/8/layout/vList2"/>
    <dgm:cxn modelId="{3F94D8F1-09BB-40C0-A9CA-B727438675F6}" type="presOf" srcId="{82622298-23C4-45EE-9A7A-DD2DD229CC81}" destId="{8C9AB757-6846-4234-B109-A80B7AA9017F}" srcOrd="0" destOrd="0" presId="urn:microsoft.com/office/officeart/2005/8/layout/vList2"/>
    <dgm:cxn modelId="{D6D4D27F-E709-4E72-8EFC-63B8D6DA234E}" srcId="{C4ABAD03-4E38-4F9C-8876-9FF94FC83004}" destId="{82622298-23C4-45EE-9A7A-DD2DD229CC81}" srcOrd="1" destOrd="0" parTransId="{E3F232E5-DBD5-46C7-864D-78721B0D296D}" sibTransId="{100DDA29-5F1E-4E5C-95A8-12565EB86B29}"/>
    <dgm:cxn modelId="{BCAAB780-14A7-48B6-9FD2-077215AA9F81}" type="presOf" srcId="{547E3658-98E3-41AD-BAED-C519EBBEC3D7}" destId="{3C348B65-A01A-4D6C-AA0B-3F738C12EEF0}" srcOrd="0" destOrd="0" presId="urn:microsoft.com/office/officeart/2005/8/layout/vList2"/>
    <dgm:cxn modelId="{88AE5CF2-C608-4B58-964C-14C79C923490}" srcId="{547E3658-98E3-41AD-BAED-C519EBBEC3D7}" destId="{FD2D52CD-B6DB-4BF3-BE76-D68CA6D99698}" srcOrd="0" destOrd="0" parTransId="{5F296937-D7A6-42C7-ABAB-870EF45F5E83}" sibTransId="{FE142A56-33EE-4DC7-9858-6E07F0F16FE3}"/>
    <dgm:cxn modelId="{27D60569-8CFD-478C-923A-7434F1399E9B}" srcId="{C4ABAD03-4E38-4F9C-8876-9FF94FC83004}" destId="{547E3658-98E3-41AD-BAED-C519EBBEC3D7}" srcOrd="0" destOrd="0" parTransId="{A986DEC4-95EB-46E9-8C83-357536A40348}" sibTransId="{3419D558-EA01-4EAE-B435-08980E96B831}"/>
    <dgm:cxn modelId="{46FE31B8-4CE4-49DD-BCA5-57988AC93BD2}" type="presOf" srcId="{C4ABAD03-4E38-4F9C-8876-9FF94FC83004}" destId="{033A2C1F-9E64-4EC0-B2B3-B0B2946A1E9E}" srcOrd="0" destOrd="0" presId="urn:microsoft.com/office/officeart/2005/8/layout/vList2"/>
    <dgm:cxn modelId="{616E83BF-0B75-4B5B-8088-14F9DC3B3446}" type="presParOf" srcId="{033A2C1F-9E64-4EC0-B2B3-B0B2946A1E9E}" destId="{3C348B65-A01A-4D6C-AA0B-3F738C12EEF0}" srcOrd="0" destOrd="0" presId="urn:microsoft.com/office/officeart/2005/8/layout/vList2"/>
    <dgm:cxn modelId="{375F5FEA-B454-4062-809D-1F8224299299}" type="presParOf" srcId="{033A2C1F-9E64-4EC0-B2B3-B0B2946A1E9E}" destId="{38315748-93DD-475F-9D59-22D39D1B699A}" srcOrd="1" destOrd="0" presId="urn:microsoft.com/office/officeart/2005/8/layout/vList2"/>
    <dgm:cxn modelId="{794DCD30-2FC0-44D3-8321-569EC1CF72D3}" type="presParOf" srcId="{033A2C1F-9E64-4EC0-B2B3-B0B2946A1E9E}" destId="{8C9AB757-6846-4234-B109-A80B7AA9017F}"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547E3658-98E3-41AD-BAED-C519EBBEC3D7}">
      <dgm:prSet custT="1"/>
      <dgm:spPr/>
      <dgm:t>
        <a:bodyPr/>
        <a:lstStyle/>
        <a:p>
          <a:pPr rtl="0"/>
          <a:r>
            <a:rPr lang="zh-TW" sz="2800" dirty="0" smtClean="0"/>
            <a:t>可靠的訊息來源比較具有說服力。</a:t>
          </a:r>
          <a:endParaRPr lang="zh-TW" altLang="en-US" sz="2800" dirty="0"/>
        </a:p>
      </dgm:t>
    </dgm:pt>
    <dgm:pt modelId="{A986DEC4-95EB-46E9-8C83-357536A40348}" type="parTrans" cxnId="{27D60569-8CFD-478C-923A-7434F1399E9B}">
      <dgm:prSet/>
      <dgm:spPr/>
      <dgm:t>
        <a:bodyPr/>
        <a:lstStyle/>
        <a:p>
          <a:endParaRPr lang="zh-TW" altLang="en-US"/>
        </a:p>
      </dgm:t>
    </dgm:pt>
    <dgm:pt modelId="{3419D558-EA01-4EAE-B435-08980E96B831}" type="sibTrans" cxnId="{27D60569-8CFD-478C-923A-7434F1399E9B}">
      <dgm:prSet/>
      <dgm:spPr/>
      <dgm:t>
        <a:bodyPr/>
        <a:lstStyle/>
        <a:p>
          <a:endParaRPr lang="zh-TW" altLang="en-US"/>
        </a:p>
      </dgm:t>
    </dgm:pt>
    <dgm:pt modelId="{1A6D628F-F8E3-4C7A-A3F7-A87296FFF231}">
      <dgm:prSet custT="1"/>
      <dgm:spPr/>
      <dgm:t>
        <a:bodyPr/>
        <a:lstStyle/>
        <a:p>
          <a:r>
            <a:rPr lang="zh-TW" altLang="en-US" sz="2800" dirty="0" smtClean="0"/>
            <a:t>較有用的訊息來源：專業人士、名人、卡通人物</a:t>
          </a:r>
          <a:endParaRPr lang="zh-TW" altLang="en-US" sz="2800" dirty="0"/>
        </a:p>
      </dgm:t>
    </dgm:pt>
    <dgm:pt modelId="{36F5F627-3640-4FDE-86CA-479A5ADF4C7A}" type="parTrans" cxnId="{A1766DE4-59C6-47CB-ACEB-DFFD8122E105}">
      <dgm:prSet/>
      <dgm:spPr/>
      <dgm:t>
        <a:bodyPr/>
        <a:lstStyle/>
        <a:p>
          <a:endParaRPr lang="zh-TW" altLang="en-US"/>
        </a:p>
      </dgm:t>
    </dgm:pt>
    <dgm:pt modelId="{BED96124-591C-4E69-A430-38953708FED0}" type="sibTrans" cxnId="{A1766DE4-59C6-47CB-ACEB-DFFD8122E105}">
      <dgm:prSet/>
      <dgm:spPr/>
      <dgm:t>
        <a:bodyPr/>
        <a:lstStyle/>
        <a:p>
          <a:endParaRPr lang="zh-TW" altLang="en-US"/>
        </a:p>
      </dgm:t>
    </dgm:pt>
    <dgm:pt modelId="{861A0435-0582-490C-97EF-4F771ACE3DE6}">
      <dgm:prSet custT="1"/>
      <dgm:spPr/>
      <dgm:t>
        <a:bodyPr/>
        <a:lstStyle/>
        <a:p>
          <a:r>
            <a:rPr lang="zh-TW" altLang="en-US" sz="2800" dirty="0" smtClean="0"/>
            <a:t>錯誤的代言人可能會替公司帶來困擾。</a:t>
          </a:r>
          <a:endParaRPr lang="zh-TW" altLang="en-US" sz="2800" dirty="0"/>
        </a:p>
      </dgm:t>
    </dgm:pt>
    <dgm:pt modelId="{28CB8836-966D-4F5B-B8A7-3026AD2A5B0B}" type="parTrans" cxnId="{20EB2012-76A4-4765-8B43-BB46F3BF2485}">
      <dgm:prSet/>
      <dgm:spPr/>
      <dgm:t>
        <a:bodyPr/>
        <a:lstStyle/>
        <a:p>
          <a:endParaRPr lang="zh-TW" altLang="en-US"/>
        </a:p>
      </dgm:t>
    </dgm:pt>
    <dgm:pt modelId="{6ED80120-5778-44D2-8461-573B6AD77028}" type="sibTrans" cxnId="{20EB2012-76A4-4765-8B43-BB46F3BF2485}">
      <dgm:prSet/>
      <dgm:spPr/>
      <dgm:t>
        <a:bodyPr/>
        <a:lstStyle/>
        <a:p>
          <a:endParaRPr lang="zh-TW" altLang="en-US"/>
        </a:p>
      </dgm:t>
    </dgm:pt>
    <dgm:pt modelId="{BE058458-0EDB-4E1B-8A85-35ED4420E321}">
      <dgm:prSet custT="1"/>
      <dgm:spPr/>
      <dgm:t>
        <a:bodyPr/>
        <a:lstStyle/>
        <a:p>
          <a:r>
            <a:rPr lang="zh-TW" altLang="en-US" sz="2400" dirty="0" smtClean="0"/>
            <a:t>專業人士：牙醫</a:t>
          </a:r>
          <a:endParaRPr lang="zh-TW" altLang="en-US" sz="2400" dirty="0"/>
        </a:p>
      </dgm:t>
    </dgm:pt>
    <dgm:pt modelId="{60693A9A-BC8C-4A08-BC87-647506CD2E51}" type="parTrans" cxnId="{F3C33DDC-4DBE-40B8-9911-3BEC338DD744}">
      <dgm:prSet/>
      <dgm:spPr/>
      <dgm:t>
        <a:bodyPr/>
        <a:lstStyle/>
        <a:p>
          <a:endParaRPr lang="zh-TW" altLang="en-US"/>
        </a:p>
      </dgm:t>
    </dgm:pt>
    <dgm:pt modelId="{D68DAB95-18D3-4A00-AEB6-5E892A319422}" type="sibTrans" cxnId="{F3C33DDC-4DBE-40B8-9911-3BEC338DD744}">
      <dgm:prSet/>
      <dgm:spPr/>
      <dgm:t>
        <a:bodyPr/>
        <a:lstStyle/>
        <a:p>
          <a:endParaRPr lang="zh-TW" altLang="en-US"/>
        </a:p>
      </dgm:t>
    </dgm:pt>
    <dgm:pt modelId="{4BC0A4C3-1A23-4DCA-9FD9-87866569C748}">
      <dgm:prSet custT="1"/>
      <dgm:spPr/>
      <dgm:t>
        <a:bodyPr/>
        <a:lstStyle/>
        <a:p>
          <a:r>
            <a:rPr lang="zh-TW" altLang="en-US" sz="2400" dirty="0" smtClean="0"/>
            <a:t>名人：例如　老虎伍茲、麥克喬丹、王建民、豬哥亮</a:t>
          </a:r>
          <a:endParaRPr lang="zh-TW" altLang="en-US" sz="2400" dirty="0"/>
        </a:p>
      </dgm:t>
    </dgm:pt>
    <dgm:pt modelId="{E75D78AD-6B61-472F-B64E-E4AD588AE746}" type="parTrans" cxnId="{1931AACE-C456-4EF6-A6F0-62EDCE068BD7}">
      <dgm:prSet/>
      <dgm:spPr/>
      <dgm:t>
        <a:bodyPr/>
        <a:lstStyle/>
        <a:p>
          <a:endParaRPr lang="zh-TW" altLang="en-US"/>
        </a:p>
      </dgm:t>
    </dgm:pt>
    <dgm:pt modelId="{ABC902DB-DAEE-483D-BA28-E272FD8B2CC9}" type="sibTrans" cxnId="{1931AACE-C456-4EF6-A6F0-62EDCE068BD7}">
      <dgm:prSet/>
      <dgm:spPr/>
      <dgm:t>
        <a:bodyPr/>
        <a:lstStyle/>
        <a:p>
          <a:endParaRPr lang="zh-TW" altLang="en-US"/>
        </a:p>
      </dgm:t>
    </dgm:pt>
    <dgm:pt modelId="{4A5200EE-9C8B-4873-ACF1-1737570946EB}">
      <dgm:prSet custT="1"/>
      <dgm:spPr/>
      <dgm:t>
        <a:bodyPr/>
        <a:lstStyle/>
        <a:p>
          <a:r>
            <a:rPr lang="zh-TW" altLang="en-US" sz="2400" dirty="0" smtClean="0"/>
            <a:t>卡通人物：例如　史努比、海綿寶寶。</a:t>
          </a:r>
          <a:endParaRPr lang="zh-TW" altLang="en-US" sz="2400" dirty="0"/>
        </a:p>
      </dgm:t>
    </dgm:pt>
    <dgm:pt modelId="{DD78670A-CD47-4E5B-805A-58631C10A83A}" type="parTrans" cxnId="{D8DB1F7A-367D-4337-BD10-E9AF70A1ABE8}">
      <dgm:prSet/>
      <dgm:spPr/>
      <dgm:t>
        <a:bodyPr/>
        <a:lstStyle/>
        <a:p>
          <a:endParaRPr lang="zh-TW" altLang="en-US"/>
        </a:p>
      </dgm:t>
    </dgm:pt>
    <dgm:pt modelId="{E5759C3D-4D3A-4EEE-AEAB-A96EE2F8296A}" type="sibTrans" cxnId="{D8DB1F7A-367D-4337-BD10-E9AF70A1ABE8}">
      <dgm:prSet/>
      <dgm:spPr/>
      <dgm:t>
        <a:bodyPr/>
        <a:lstStyle/>
        <a:p>
          <a:endParaRPr lang="zh-TW" altLang="en-US"/>
        </a:p>
      </dgm:t>
    </dgm:pt>
    <dgm:pt modelId="{515902DC-9F93-4831-999A-5A8804A57383}">
      <dgm:prSet custT="1"/>
      <dgm:spPr/>
      <dgm:t>
        <a:bodyPr/>
        <a:lstStyle/>
        <a:p>
          <a:r>
            <a:rPr lang="zh-TW" altLang="en-US" sz="2400" dirty="0" smtClean="0"/>
            <a:t>例如　拳王泰森與可口可樂、百事可樂</a:t>
          </a:r>
          <a:r>
            <a:rPr lang="zh-TW" altLang="en-US" sz="3400" dirty="0" smtClean="0"/>
            <a:t>。</a:t>
          </a:r>
          <a:endParaRPr lang="zh-TW" altLang="en-US" sz="3400" dirty="0"/>
        </a:p>
      </dgm:t>
    </dgm:pt>
    <dgm:pt modelId="{6FCF5BD5-6B9A-405F-B1CF-861414D97F06}" type="parTrans" cxnId="{3EF530A2-57F4-4853-A45F-64261BA8B4AA}">
      <dgm:prSet/>
      <dgm:spPr/>
      <dgm:t>
        <a:bodyPr/>
        <a:lstStyle/>
        <a:p>
          <a:endParaRPr lang="zh-TW" altLang="en-US"/>
        </a:p>
      </dgm:t>
    </dgm:pt>
    <dgm:pt modelId="{B0B153F2-1281-41A3-9EF2-5D8D09E5CA85}" type="sibTrans" cxnId="{3EF530A2-57F4-4853-A45F-64261BA8B4AA}">
      <dgm:prSet/>
      <dgm:spPr/>
      <dgm:t>
        <a:bodyPr/>
        <a:lstStyle/>
        <a:p>
          <a:endParaRPr lang="zh-TW" altLang="en-US"/>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3C348B65-A01A-4D6C-AA0B-3F738C12EEF0}" type="pres">
      <dgm:prSet presAssocID="{547E3658-98E3-41AD-BAED-C519EBBEC3D7}" presName="parentText" presStyleLbl="node1" presStyleIdx="0" presStyleCnt="3" custLinFactNeighborY="-33248">
        <dgm:presLayoutVars>
          <dgm:chMax val="0"/>
          <dgm:bulletEnabled val="1"/>
        </dgm:presLayoutVars>
      </dgm:prSet>
      <dgm:spPr/>
      <dgm:t>
        <a:bodyPr/>
        <a:lstStyle/>
        <a:p>
          <a:endParaRPr lang="zh-TW" altLang="en-US"/>
        </a:p>
      </dgm:t>
    </dgm:pt>
    <dgm:pt modelId="{9EECC43C-E944-46CD-8398-190954119414}" type="pres">
      <dgm:prSet presAssocID="{3419D558-EA01-4EAE-B435-08980E96B831}" presName="spacer" presStyleCnt="0"/>
      <dgm:spPr/>
    </dgm:pt>
    <dgm:pt modelId="{29038E40-B8B2-46FD-BE52-75A4250B90F9}" type="pres">
      <dgm:prSet presAssocID="{1A6D628F-F8E3-4C7A-A3F7-A87296FFF231}" presName="parentText" presStyleLbl="node1" presStyleIdx="1" presStyleCnt="3">
        <dgm:presLayoutVars>
          <dgm:chMax val="0"/>
          <dgm:bulletEnabled val="1"/>
        </dgm:presLayoutVars>
      </dgm:prSet>
      <dgm:spPr/>
      <dgm:t>
        <a:bodyPr/>
        <a:lstStyle/>
        <a:p>
          <a:endParaRPr lang="zh-TW" altLang="en-US"/>
        </a:p>
      </dgm:t>
    </dgm:pt>
    <dgm:pt modelId="{7DF73DC6-9B20-4B60-AAD7-4B04EBEC9B0F}" type="pres">
      <dgm:prSet presAssocID="{1A6D628F-F8E3-4C7A-A3F7-A87296FFF231}" presName="childText" presStyleLbl="revTx" presStyleIdx="0" presStyleCnt="2">
        <dgm:presLayoutVars>
          <dgm:bulletEnabled val="1"/>
        </dgm:presLayoutVars>
      </dgm:prSet>
      <dgm:spPr/>
      <dgm:t>
        <a:bodyPr/>
        <a:lstStyle/>
        <a:p>
          <a:endParaRPr lang="zh-TW" altLang="en-US"/>
        </a:p>
      </dgm:t>
    </dgm:pt>
    <dgm:pt modelId="{67CAFE55-4999-4374-B1F2-AB8244EEDE6F}" type="pres">
      <dgm:prSet presAssocID="{861A0435-0582-490C-97EF-4F771ACE3DE6}" presName="parentText" presStyleLbl="node1" presStyleIdx="2" presStyleCnt="3">
        <dgm:presLayoutVars>
          <dgm:chMax val="0"/>
          <dgm:bulletEnabled val="1"/>
        </dgm:presLayoutVars>
      </dgm:prSet>
      <dgm:spPr/>
      <dgm:t>
        <a:bodyPr/>
        <a:lstStyle/>
        <a:p>
          <a:endParaRPr lang="zh-TW" altLang="en-US"/>
        </a:p>
      </dgm:t>
    </dgm:pt>
    <dgm:pt modelId="{19FF674C-3135-4C67-B9FD-C733328EA4B6}" type="pres">
      <dgm:prSet presAssocID="{861A0435-0582-490C-97EF-4F771ACE3DE6}" presName="childText" presStyleLbl="revTx" presStyleIdx="1" presStyleCnt="2">
        <dgm:presLayoutVars>
          <dgm:bulletEnabled val="1"/>
        </dgm:presLayoutVars>
      </dgm:prSet>
      <dgm:spPr/>
      <dgm:t>
        <a:bodyPr/>
        <a:lstStyle/>
        <a:p>
          <a:endParaRPr lang="zh-TW" altLang="en-US"/>
        </a:p>
      </dgm:t>
    </dgm:pt>
  </dgm:ptLst>
  <dgm:cxnLst>
    <dgm:cxn modelId="{4E7C16DD-91B9-4D3D-B625-61FEFDCB5B84}" type="presOf" srcId="{BE058458-0EDB-4E1B-8A85-35ED4420E321}" destId="{7DF73DC6-9B20-4B60-AAD7-4B04EBEC9B0F}" srcOrd="0" destOrd="0" presId="urn:microsoft.com/office/officeart/2005/8/layout/vList2"/>
    <dgm:cxn modelId="{F3C33DDC-4DBE-40B8-9911-3BEC338DD744}" srcId="{1A6D628F-F8E3-4C7A-A3F7-A87296FFF231}" destId="{BE058458-0EDB-4E1B-8A85-35ED4420E321}" srcOrd="0" destOrd="0" parTransId="{60693A9A-BC8C-4A08-BC87-647506CD2E51}" sibTransId="{D68DAB95-18D3-4A00-AEB6-5E892A319422}"/>
    <dgm:cxn modelId="{A1766DE4-59C6-47CB-ACEB-DFFD8122E105}" srcId="{C4ABAD03-4E38-4F9C-8876-9FF94FC83004}" destId="{1A6D628F-F8E3-4C7A-A3F7-A87296FFF231}" srcOrd="1" destOrd="0" parTransId="{36F5F627-3640-4FDE-86CA-479A5ADF4C7A}" sibTransId="{BED96124-591C-4E69-A430-38953708FED0}"/>
    <dgm:cxn modelId="{D8DB1F7A-367D-4337-BD10-E9AF70A1ABE8}" srcId="{1A6D628F-F8E3-4C7A-A3F7-A87296FFF231}" destId="{4A5200EE-9C8B-4873-ACF1-1737570946EB}" srcOrd="2" destOrd="0" parTransId="{DD78670A-CD47-4E5B-805A-58631C10A83A}" sibTransId="{E5759C3D-4D3A-4EEE-AEAB-A96EE2F8296A}"/>
    <dgm:cxn modelId="{4A12EB22-6EA1-408C-8180-3F741AD5AEB2}" type="presOf" srcId="{547E3658-98E3-41AD-BAED-C519EBBEC3D7}" destId="{3C348B65-A01A-4D6C-AA0B-3F738C12EEF0}" srcOrd="0" destOrd="0" presId="urn:microsoft.com/office/officeart/2005/8/layout/vList2"/>
    <dgm:cxn modelId="{1931AACE-C456-4EF6-A6F0-62EDCE068BD7}" srcId="{1A6D628F-F8E3-4C7A-A3F7-A87296FFF231}" destId="{4BC0A4C3-1A23-4DCA-9FD9-87866569C748}" srcOrd="1" destOrd="0" parTransId="{E75D78AD-6B61-472F-B64E-E4AD588AE746}" sibTransId="{ABC902DB-DAEE-483D-BA28-E272FD8B2CC9}"/>
    <dgm:cxn modelId="{3EF530A2-57F4-4853-A45F-64261BA8B4AA}" srcId="{861A0435-0582-490C-97EF-4F771ACE3DE6}" destId="{515902DC-9F93-4831-999A-5A8804A57383}" srcOrd="0" destOrd="0" parTransId="{6FCF5BD5-6B9A-405F-B1CF-861414D97F06}" sibTransId="{B0B153F2-1281-41A3-9EF2-5D8D09E5CA85}"/>
    <dgm:cxn modelId="{AC6C01D0-B5B9-477D-AC9C-98394BFFD9E1}" type="presOf" srcId="{4A5200EE-9C8B-4873-ACF1-1737570946EB}" destId="{7DF73DC6-9B20-4B60-AAD7-4B04EBEC9B0F}" srcOrd="0" destOrd="2" presId="urn:microsoft.com/office/officeart/2005/8/layout/vList2"/>
    <dgm:cxn modelId="{20EB2012-76A4-4765-8B43-BB46F3BF2485}" srcId="{C4ABAD03-4E38-4F9C-8876-9FF94FC83004}" destId="{861A0435-0582-490C-97EF-4F771ACE3DE6}" srcOrd="2" destOrd="0" parTransId="{28CB8836-966D-4F5B-B8A7-3026AD2A5B0B}" sibTransId="{6ED80120-5778-44D2-8461-573B6AD77028}"/>
    <dgm:cxn modelId="{27D60569-8CFD-478C-923A-7434F1399E9B}" srcId="{C4ABAD03-4E38-4F9C-8876-9FF94FC83004}" destId="{547E3658-98E3-41AD-BAED-C519EBBEC3D7}" srcOrd="0" destOrd="0" parTransId="{A986DEC4-95EB-46E9-8C83-357536A40348}" sibTransId="{3419D558-EA01-4EAE-B435-08980E96B831}"/>
    <dgm:cxn modelId="{DE77863A-6873-4EB5-9D19-F18F8102820B}" type="presOf" srcId="{861A0435-0582-490C-97EF-4F771ACE3DE6}" destId="{67CAFE55-4999-4374-B1F2-AB8244EEDE6F}" srcOrd="0" destOrd="0" presId="urn:microsoft.com/office/officeart/2005/8/layout/vList2"/>
    <dgm:cxn modelId="{DC991C51-3901-4203-9201-0FE364C0A118}" type="presOf" srcId="{1A6D628F-F8E3-4C7A-A3F7-A87296FFF231}" destId="{29038E40-B8B2-46FD-BE52-75A4250B90F9}" srcOrd="0" destOrd="0" presId="urn:microsoft.com/office/officeart/2005/8/layout/vList2"/>
    <dgm:cxn modelId="{CAE6155B-6F13-4AAF-8BF7-8CE822EA6D65}" type="presOf" srcId="{C4ABAD03-4E38-4F9C-8876-9FF94FC83004}" destId="{033A2C1F-9E64-4EC0-B2B3-B0B2946A1E9E}" srcOrd="0" destOrd="0" presId="urn:microsoft.com/office/officeart/2005/8/layout/vList2"/>
    <dgm:cxn modelId="{F198E288-3282-4E32-99AC-E6E171432EB5}" type="presOf" srcId="{515902DC-9F93-4831-999A-5A8804A57383}" destId="{19FF674C-3135-4C67-B9FD-C733328EA4B6}" srcOrd="0" destOrd="0" presId="urn:microsoft.com/office/officeart/2005/8/layout/vList2"/>
    <dgm:cxn modelId="{70235F80-E2B8-497E-A263-540C4B5A597C}" type="presOf" srcId="{4BC0A4C3-1A23-4DCA-9FD9-87866569C748}" destId="{7DF73DC6-9B20-4B60-AAD7-4B04EBEC9B0F}" srcOrd="0" destOrd="1" presId="urn:microsoft.com/office/officeart/2005/8/layout/vList2"/>
    <dgm:cxn modelId="{0C68133E-6729-4FD1-8591-D8A5BC2318B4}" type="presParOf" srcId="{033A2C1F-9E64-4EC0-B2B3-B0B2946A1E9E}" destId="{3C348B65-A01A-4D6C-AA0B-3F738C12EEF0}" srcOrd="0" destOrd="0" presId="urn:microsoft.com/office/officeart/2005/8/layout/vList2"/>
    <dgm:cxn modelId="{3D1E8492-6992-4E57-B9ED-F05C629268AE}" type="presParOf" srcId="{033A2C1F-9E64-4EC0-B2B3-B0B2946A1E9E}" destId="{9EECC43C-E944-46CD-8398-190954119414}" srcOrd="1" destOrd="0" presId="urn:microsoft.com/office/officeart/2005/8/layout/vList2"/>
    <dgm:cxn modelId="{EEE6CD78-DF86-4FDA-BF7F-5CD1C3C251CD}" type="presParOf" srcId="{033A2C1F-9E64-4EC0-B2B3-B0B2946A1E9E}" destId="{29038E40-B8B2-46FD-BE52-75A4250B90F9}" srcOrd="2" destOrd="0" presId="urn:microsoft.com/office/officeart/2005/8/layout/vList2"/>
    <dgm:cxn modelId="{2FB6605D-7CFB-4A27-97C9-5865089C9E0F}" type="presParOf" srcId="{033A2C1F-9E64-4EC0-B2B3-B0B2946A1E9E}" destId="{7DF73DC6-9B20-4B60-AAD7-4B04EBEC9B0F}" srcOrd="3" destOrd="0" presId="urn:microsoft.com/office/officeart/2005/8/layout/vList2"/>
    <dgm:cxn modelId="{3541890D-E384-4673-93C6-A2946F60593D}" type="presParOf" srcId="{033A2C1F-9E64-4EC0-B2B3-B0B2946A1E9E}" destId="{67CAFE55-4999-4374-B1F2-AB8244EEDE6F}" srcOrd="4" destOrd="0" presId="urn:microsoft.com/office/officeart/2005/8/layout/vList2"/>
    <dgm:cxn modelId="{75AE2CBE-2F77-4BF1-9C1B-CFA50991450D}" type="presParOf" srcId="{033A2C1F-9E64-4EC0-B2B3-B0B2946A1E9E}" destId="{19FF674C-3135-4C67-B9FD-C733328EA4B6}"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547E3658-98E3-41AD-BAED-C519EBBEC3D7}">
      <dgm:prSet custT="1"/>
      <dgm:spPr/>
      <dgm:t>
        <a:bodyPr/>
        <a:lstStyle/>
        <a:p>
          <a:pPr rtl="0"/>
          <a:r>
            <a:rPr lang="zh-TW" sz="2400" dirty="0" smtClean="0"/>
            <a:t>回饋資訊收集的重點</a:t>
          </a:r>
          <a:endParaRPr lang="zh-TW" altLang="en-US" sz="2400" dirty="0"/>
        </a:p>
      </dgm:t>
    </dgm:pt>
    <dgm:pt modelId="{A986DEC4-95EB-46E9-8C83-357536A40348}" type="parTrans" cxnId="{27D60569-8CFD-478C-923A-7434F1399E9B}">
      <dgm:prSet/>
      <dgm:spPr/>
      <dgm:t>
        <a:bodyPr/>
        <a:lstStyle/>
        <a:p>
          <a:endParaRPr lang="zh-TW" altLang="en-US" sz="2400"/>
        </a:p>
      </dgm:t>
    </dgm:pt>
    <dgm:pt modelId="{3419D558-EA01-4EAE-B435-08980E96B831}" type="sibTrans" cxnId="{27D60569-8CFD-478C-923A-7434F1399E9B}">
      <dgm:prSet/>
      <dgm:spPr/>
      <dgm:t>
        <a:bodyPr/>
        <a:lstStyle/>
        <a:p>
          <a:endParaRPr lang="zh-TW" altLang="en-US" sz="2400"/>
        </a:p>
      </dgm:t>
    </dgm:pt>
    <dgm:pt modelId="{D37B2558-72F7-4AD0-91C2-0D4A4073DB9D}">
      <dgm:prSet custT="1"/>
      <dgm:spPr/>
      <dgm:t>
        <a:bodyPr anchor="ctr"/>
        <a:lstStyle/>
        <a:p>
          <a:r>
            <a:rPr lang="en-US" altLang="zh-TW" sz="2000" dirty="0" smtClean="0"/>
            <a:t>2. </a:t>
          </a:r>
          <a:r>
            <a:rPr lang="zh-TW" altLang="en-US" sz="2000" dirty="0" smtClean="0"/>
            <a:t>看過幾次訊息</a:t>
          </a:r>
          <a:endParaRPr lang="zh-TW" altLang="en-US" sz="2000" dirty="0"/>
        </a:p>
      </dgm:t>
    </dgm:pt>
    <dgm:pt modelId="{65843441-FD0F-4F33-9092-02C088EBDF30}" type="parTrans" cxnId="{D05E01C7-4B70-4430-A0D0-9B507E0991CD}">
      <dgm:prSet/>
      <dgm:spPr/>
      <dgm:t>
        <a:bodyPr/>
        <a:lstStyle/>
        <a:p>
          <a:endParaRPr lang="zh-TW" altLang="en-US" sz="2400"/>
        </a:p>
      </dgm:t>
    </dgm:pt>
    <dgm:pt modelId="{1D4CA257-D248-4832-90A9-FF6280440228}" type="sibTrans" cxnId="{D05E01C7-4B70-4430-A0D0-9B507E0991CD}">
      <dgm:prSet/>
      <dgm:spPr/>
      <dgm:t>
        <a:bodyPr/>
        <a:lstStyle/>
        <a:p>
          <a:endParaRPr lang="zh-TW" altLang="en-US" sz="2400"/>
        </a:p>
      </dgm:t>
    </dgm:pt>
    <dgm:pt modelId="{35FEE218-2F11-447C-A09B-6CD92F6335C3}">
      <dgm:prSet custT="1"/>
      <dgm:spPr/>
      <dgm:t>
        <a:bodyPr anchor="ctr"/>
        <a:lstStyle/>
        <a:p>
          <a:r>
            <a:rPr lang="en-US" altLang="zh-TW" sz="2000" dirty="0" smtClean="0"/>
            <a:t>3. </a:t>
          </a:r>
          <a:r>
            <a:rPr lang="zh-TW" altLang="en-US" sz="2000" dirty="0" smtClean="0"/>
            <a:t>記得哪些要點</a:t>
          </a:r>
          <a:endParaRPr lang="zh-TW" altLang="en-US" sz="2000" dirty="0"/>
        </a:p>
      </dgm:t>
    </dgm:pt>
    <dgm:pt modelId="{96AF82AB-F1F3-4E8B-A067-4ED3B56E1525}" type="parTrans" cxnId="{D8A7833C-816E-4069-8801-C997970D812A}">
      <dgm:prSet/>
      <dgm:spPr/>
      <dgm:t>
        <a:bodyPr/>
        <a:lstStyle/>
        <a:p>
          <a:endParaRPr lang="zh-TW" altLang="en-US" sz="2400"/>
        </a:p>
      </dgm:t>
    </dgm:pt>
    <dgm:pt modelId="{2D9BE8BD-F82F-419C-8045-BB5A435CC12E}" type="sibTrans" cxnId="{D8A7833C-816E-4069-8801-C997970D812A}">
      <dgm:prSet/>
      <dgm:spPr/>
      <dgm:t>
        <a:bodyPr/>
        <a:lstStyle/>
        <a:p>
          <a:endParaRPr lang="zh-TW" altLang="en-US" sz="2400"/>
        </a:p>
      </dgm:t>
    </dgm:pt>
    <dgm:pt modelId="{2E1E2582-82F8-462E-AA82-7493C9C3E2BD}">
      <dgm:prSet custT="1"/>
      <dgm:spPr/>
      <dgm:t>
        <a:bodyPr anchor="ctr"/>
        <a:lstStyle/>
        <a:p>
          <a:r>
            <a:rPr lang="en-US" altLang="zh-TW" sz="2000" dirty="0" smtClean="0"/>
            <a:t>4. </a:t>
          </a:r>
          <a:r>
            <a:rPr lang="zh-TW" altLang="en-US" sz="2000" dirty="0" smtClean="0"/>
            <a:t>對訊息的觀感如何</a:t>
          </a:r>
          <a:endParaRPr lang="zh-TW" altLang="en-US" sz="2000" dirty="0"/>
        </a:p>
      </dgm:t>
    </dgm:pt>
    <dgm:pt modelId="{643B2572-B052-40BC-AF04-C931B1C0DBCC}" type="parTrans" cxnId="{6F4A4542-CBB4-4198-A0E3-8337873E948B}">
      <dgm:prSet/>
      <dgm:spPr/>
      <dgm:t>
        <a:bodyPr/>
        <a:lstStyle/>
        <a:p>
          <a:endParaRPr lang="zh-TW" altLang="en-US" sz="2400"/>
        </a:p>
      </dgm:t>
    </dgm:pt>
    <dgm:pt modelId="{A7002B1A-F63E-43A6-8270-0CF4EDB38025}" type="sibTrans" cxnId="{6F4A4542-CBB4-4198-A0E3-8337873E948B}">
      <dgm:prSet/>
      <dgm:spPr/>
      <dgm:t>
        <a:bodyPr/>
        <a:lstStyle/>
        <a:p>
          <a:endParaRPr lang="zh-TW" altLang="en-US" sz="2400"/>
        </a:p>
      </dgm:t>
    </dgm:pt>
    <dgm:pt modelId="{79820CAB-3EDC-4E3B-B197-348DADF2EE98}">
      <dgm:prSet custT="1"/>
      <dgm:spPr/>
      <dgm:t>
        <a:bodyPr anchor="ctr"/>
        <a:lstStyle/>
        <a:p>
          <a:r>
            <a:rPr lang="en-US" altLang="zh-TW" sz="2000" dirty="0" smtClean="0"/>
            <a:t>5. </a:t>
          </a:r>
          <a:r>
            <a:rPr lang="zh-TW" altLang="en-US" sz="2000" dirty="0" smtClean="0"/>
            <a:t>過去和目前對產品公司的態度如何</a:t>
          </a:r>
          <a:endParaRPr lang="zh-TW" altLang="en-US" sz="2000" dirty="0"/>
        </a:p>
      </dgm:t>
    </dgm:pt>
    <dgm:pt modelId="{D3758062-8458-4D63-9673-1CC0FCFBB7DD}" type="parTrans" cxnId="{23E3DA11-5722-42A0-9ECC-B0AB446D665B}">
      <dgm:prSet/>
      <dgm:spPr/>
      <dgm:t>
        <a:bodyPr/>
        <a:lstStyle/>
        <a:p>
          <a:endParaRPr lang="zh-TW" altLang="en-US" sz="2400"/>
        </a:p>
      </dgm:t>
    </dgm:pt>
    <dgm:pt modelId="{0DD9904A-BA4C-4375-A295-CA4604B8FC2A}" type="sibTrans" cxnId="{23E3DA11-5722-42A0-9ECC-B0AB446D665B}">
      <dgm:prSet/>
      <dgm:spPr/>
      <dgm:t>
        <a:bodyPr/>
        <a:lstStyle/>
        <a:p>
          <a:endParaRPr lang="zh-TW" altLang="en-US" sz="2400"/>
        </a:p>
      </dgm:t>
    </dgm:pt>
    <dgm:pt modelId="{1A830940-1BBE-4932-A383-50989A701203}">
      <dgm:prSet custT="1"/>
      <dgm:spPr/>
      <dgm:t>
        <a:bodyPr anchor="ctr"/>
        <a:lstStyle/>
        <a:p>
          <a:r>
            <a:rPr lang="en-US" altLang="zh-TW" sz="2000" dirty="0" smtClean="0"/>
            <a:t>6. </a:t>
          </a:r>
          <a:r>
            <a:rPr lang="zh-TW" altLang="en-US" sz="2000" dirty="0" smtClean="0"/>
            <a:t>視聽眾的反應</a:t>
          </a:r>
          <a:endParaRPr lang="zh-TW" altLang="en-US" sz="2000" dirty="0"/>
        </a:p>
      </dgm:t>
    </dgm:pt>
    <dgm:pt modelId="{6A8E85E2-7E16-4F0B-A9E5-D91712C7F2FC}" type="parTrans" cxnId="{8EE9C53E-810F-4405-B624-CDAF27374C7E}">
      <dgm:prSet/>
      <dgm:spPr/>
      <dgm:t>
        <a:bodyPr/>
        <a:lstStyle/>
        <a:p>
          <a:endParaRPr lang="zh-TW" altLang="en-US" sz="2400"/>
        </a:p>
      </dgm:t>
    </dgm:pt>
    <dgm:pt modelId="{ABF51022-C6E7-4C54-85E3-BBC4EB7DE523}" type="sibTrans" cxnId="{8EE9C53E-810F-4405-B624-CDAF27374C7E}">
      <dgm:prSet/>
      <dgm:spPr/>
      <dgm:t>
        <a:bodyPr/>
        <a:lstStyle/>
        <a:p>
          <a:endParaRPr lang="zh-TW" altLang="en-US" sz="2400"/>
        </a:p>
      </dgm:t>
    </dgm:pt>
    <dgm:pt modelId="{21E082A4-86A1-4125-9D4C-B55814B0E8EC}">
      <dgm:prSet custT="1"/>
      <dgm:spPr/>
      <dgm:t>
        <a:bodyPr anchor="ctr"/>
        <a:lstStyle/>
        <a:p>
          <a:r>
            <a:rPr lang="zh-TW" altLang="en-US" sz="2000" dirty="0" smtClean="0"/>
            <a:t>有多少人喜歡該產品</a:t>
          </a:r>
          <a:endParaRPr lang="zh-TW" altLang="en-US" sz="2000" dirty="0"/>
        </a:p>
      </dgm:t>
    </dgm:pt>
    <dgm:pt modelId="{E0759C70-DFCE-4D44-8C0B-79232691B2B0}" type="parTrans" cxnId="{613E4ABC-0446-4343-84EA-4C17CC7D7347}">
      <dgm:prSet/>
      <dgm:spPr/>
      <dgm:t>
        <a:bodyPr/>
        <a:lstStyle/>
        <a:p>
          <a:endParaRPr lang="zh-TW" altLang="en-US" sz="2400"/>
        </a:p>
      </dgm:t>
    </dgm:pt>
    <dgm:pt modelId="{8158049B-766B-4BB8-8990-B23D29D5CAF1}" type="sibTrans" cxnId="{613E4ABC-0446-4343-84EA-4C17CC7D7347}">
      <dgm:prSet/>
      <dgm:spPr/>
      <dgm:t>
        <a:bodyPr/>
        <a:lstStyle/>
        <a:p>
          <a:endParaRPr lang="zh-TW" altLang="en-US" sz="2400"/>
        </a:p>
      </dgm:t>
    </dgm:pt>
    <dgm:pt modelId="{DF87DC6F-72C3-44C8-9833-009B110DACEF}">
      <dgm:prSet custT="1"/>
      <dgm:spPr/>
      <dgm:t>
        <a:bodyPr anchor="ctr"/>
        <a:lstStyle/>
        <a:p>
          <a:r>
            <a:rPr lang="zh-TW" altLang="en-US" sz="2000" dirty="0" smtClean="0"/>
            <a:t>有多少人購買該產品</a:t>
          </a:r>
          <a:endParaRPr lang="zh-TW" altLang="en-US" sz="2000" dirty="0"/>
        </a:p>
      </dgm:t>
    </dgm:pt>
    <dgm:pt modelId="{10EA793F-673A-45F9-9C4B-7E025CA61E40}" type="parTrans" cxnId="{0BB1D044-138B-4A9F-9C9E-2D218EC6ED2B}">
      <dgm:prSet/>
      <dgm:spPr/>
      <dgm:t>
        <a:bodyPr/>
        <a:lstStyle/>
        <a:p>
          <a:endParaRPr lang="zh-TW" altLang="en-US" sz="2400"/>
        </a:p>
      </dgm:t>
    </dgm:pt>
    <dgm:pt modelId="{CBA2EEFA-906C-4BE4-A9DC-826DF0CF94D3}" type="sibTrans" cxnId="{0BB1D044-138B-4A9F-9C9E-2D218EC6ED2B}">
      <dgm:prSet/>
      <dgm:spPr/>
      <dgm:t>
        <a:bodyPr/>
        <a:lstStyle/>
        <a:p>
          <a:endParaRPr lang="zh-TW" altLang="en-US" sz="2400"/>
        </a:p>
      </dgm:t>
    </dgm:pt>
    <dgm:pt modelId="{255A4DF6-277C-4428-B6F4-3D3C05F6E785}">
      <dgm:prSet custT="1"/>
      <dgm:spPr/>
      <dgm:t>
        <a:bodyPr anchor="ctr"/>
        <a:lstStyle/>
        <a:p>
          <a:r>
            <a:rPr lang="zh-TW" altLang="en-US" sz="2000" dirty="0" smtClean="0"/>
            <a:t>有多少人將訊息轉告他人</a:t>
          </a:r>
          <a:endParaRPr lang="zh-TW" altLang="en-US" sz="2000" dirty="0"/>
        </a:p>
      </dgm:t>
    </dgm:pt>
    <dgm:pt modelId="{2D48CBBB-3807-433D-BBF3-1852BB7AD913}" type="parTrans" cxnId="{742CC5BC-48F4-4B95-9B2D-00A4D884F557}">
      <dgm:prSet/>
      <dgm:spPr/>
      <dgm:t>
        <a:bodyPr/>
        <a:lstStyle/>
        <a:p>
          <a:endParaRPr lang="zh-TW" altLang="en-US" sz="2400"/>
        </a:p>
      </dgm:t>
    </dgm:pt>
    <dgm:pt modelId="{5C51FBC6-94E3-431D-9064-98B52C191B46}" type="sibTrans" cxnId="{742CC5BC-48F4-4B95-9B2D-00A4D884F557}">
      <dgm:prSet/>
      <dgm:spPr/>
      <dgm:t>
        <a:bodyPr/>
        <a:lstStyle/>
        <a:p>
          <a:endParaRPr lang="zh-TW" altLang="en-US" sz="2400"/>
        </a:p>
      </dgm:t>
    </dgm:pt>
    <dgm:pt modelId="{C5B8C5E3-0D10-4110-838C-FD8EE7BB9353}">
      <dgm:prSet custT="1"/>
      <dgm:spPr/>
      <dgm:t>
        <a:bodyPr/>
        <a:lstStyle/>
        <a:p>
          <a:r>
            <a:rPr lang="zh-TW" sz="2000" dirty="0" smtClean="0"/>
            <a:t>例如：</a:t>
          </a:r>
          <a:r>
            <a:rPr lang="en-US" sz="2000" dirty="0" smtClean="0"/>
            <a:t>80%</a:t>
          </a:r>
          <a:r>
            <a:rPr lang="zh-TW" sz="2000" dirty="0" smtClean="0"/>
            <a:t>記得西南航空廣告、</a:t>
          </a:r>
          <a:r>
            <a:rPr lang="en-US" sz="2000" dirty="0" smtClean="0"/>
            <a:t>60%</a:t>
          </a:r>
          <a:r>
            <a:rPr lang="zh-TW" sz="2000" dirty="0" smtClean="0"/>
            <a:t>買過該公司的機票、</a:t>
          </a:r>
          <a:r>
            <a:rPr lang="en-US" sz="2000" dirty="0" smtClean="0"/>
            <a:t>20%</a:t>
          </a:r>
          <a:r>
            <a:rPr lang="zh-TW" sz="2000" dirty="0" smtClean="0"/>
            <a:t>的人感到滿</a:t>
          </a:r>
          <a:r>
            <a:rPr lang="en-US" altLang="zh-TW" sz="2000" dirty="0" smtClean="0"/>
            <a:t/>
          </a:r>
          <a:br>
            <a:rPr lang="en-US" altLang="zh-TW" sz="2000" dirty="0" smtClean="0"/>
          </a:br>
          <a:r>
            <a:rPr lang="zh-TW" altLang="en-US" sz="2000" dirty="0" smtClean="0"/>
            <a:t>           </a:t>
          </a:r>
          <a:r>
            <a:rPr lang="zh-TW" sz="2000" dirty="0" smtClean="0"/>
            <a:t>意。創造知名度有用，滿足顧客期望有限。</a:t>
          </a:r>
          <a:endParaRPr lang="zh-TW" sz="2000" dirty="0"/>
        </a:p>
      </dgm:t>
    </dgm:pt>
    <dgm:pt modelId="{5E478328-A691-4D1D-B1BC-7F2EAE37901F}" type="parTrans" cxnId="{32C46151-FA76-461C-BDC1-56D3C014827E}">
      <dgm:prSet/>
      <dgm:spPr/>
      <dgm:t>
        <a:bodyPr/>
        <a:lstStyle/>
        <a:p>
          <a:endParaRPr lang="zh-TW" altLang="en-US" sz="2400"/>
        </a:p>
      </dgm:t>
    </dgm:pt>
    <dgm:pt modelId="{021DBD5D-C027-41D2-98BC-721958D91B0B}" type="sibTrans" cxnId="{32C46151-FA76-461C-BDC1-56D3C014827E}">
      <dgm:prSet/>
      <dgm:spPr/>
      <dgm:t>
        <a:bodyPr/>
        <a:lstStyle/>
        <a:p>
          <a:endParaRPr lang="zh-TW" altLang="en-US" sz="2400"/>
        </a:p>
      </dgm:t>
    </dgm:pt>
    <dgm:pt modelId="{7F7E1CA2-2BFD-4515-812A-E0BFFAA971AF}">
      <dgm:prSet custT="1"/>
      <dgm:spPr/>
      <dgm:t>
        <a:bodyPr anchor="ctr"/>
        <a:lstStyle/>
        <a:p>
          <a:r>
            <a:rPr lang="en-US" altLang="zh-TW" sz="2000" dirty="0" smtClean="0"/>
            <a:t>1. </a:t>
          </a:r>
          <a:r>
            <a:rPr lang="zh-TW" altLang="en-US" sz="2000" dirty="0" smtClean="0"/>
            <a:t>詢問目標視聽眾能否辨認或記得訊息</a:t>
          </a:r>
          <a:endParaRPr lang="zh-TW" altLang="en-US" sz="2000" dirty="0"/>
        </a:p>
      </dgm:t>
    </dgm:pt>
    <dgm:pt modelId="{67AE49FF-5FF7-4AAD-A88C-F9456A6EF2B3}" type="parTrans" cxnId="{BEF6D430-BCD1-4540-A5D2-8F5D61EED1CD}">
      <dgm:prSet/>
      <dgm:spPr/>
      <dgm:t>
        <a:bodyPr/>
        <a:lstStyle/>
        <a:p>
          <a:endParaRPr lang="zh-TW" altLang="en-US" sz="2400"/>
        </a:p>
      </dgm:t>
    </dgm:pt>
    <dgm:pt modelId="{CB1B72F8-C990-4876-BE55-45BDC129CF9A}" type="sibTrans" cxnId="{BEF6D430-BCD1-4540-A5D2-8F5D61EED1CD}">
      <dgm:prSet/>
      <dgm:spPr/>
      <dgm:t>
        <a:bodyPr/>
        <a:lstStyle/>
        <a:p>
          <a:endParaRPr lang="zh-TW" altLang="en-US" sz="2400"/>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3C348B65-A01A-4D6C-AA0B-3F738C12EEF0}" type="pres">
      <dgm:prSet presAssocID="{547E3658-98E3-41AD-BAED-C519EBBEC3D7}" presName="parentText" presStyleLbl="node1" presStyleIdx="0" presStyleCnt="2" custScaleY="65112" custLinFactNeighborY="-33248">
        <dgm:presLayoutVars>
          <dgm:chMax val="0"/>
          <dgm:bulletEnabled val="1"/>
        </dgm:presLayoutVars>
      </dgm:prSet>
      <dgm:spPr/>
      <dgm:t>
        <a:bodyPr/>
        <a:lstStyle/>
        <a:p>
          <a:endParaRPr lang="zh-TW" altLang="en-US"/>
        </a:p>
      </dgm:t>
    </dgm:pt>
    <dgm:pt modelId="{38315748-93DD-475F-9D59-22D39D1B699A}" type="pres">
      <dgm:prSet presAssocID="{547E3658-98E3-41AD-BAED-C519EBBEC3D7}" presName="childText" presStyleLbl="revTx" presStyleIdx="0" presStyleCnt="1" custScaleY="105424" custLinFactNeighborY="-3945">
        <dgm:presLayoutVars>
          <dgm:bulletEnabled val="1"/>
        </dgm:presLayoutVars>
      </dgm:prSet>
      <dgm:spPr/>
      <dgm:t>
        <a:bodyPr/>
        <a:lstStyle/>
        <a:p>
          <a:endParaRPr lang="zh-TW" altLang="en-US"/>
        </a:p>
      </dgm:t>
    </dgm:pt>
    <dgm:pt modelId="{B810B983-A194-4485-BFEB-DAE428597598}" type="pres">
      <dgm:prSet presAssocID="{C5B8C5E3-0D10-4110-838C-FD8EE7BB9353}" presName="parentText" presStyleLbl="node1" presStyleIdx="1" presStyleCnt="2">
        <dgm:presLayoutVars>
          <dgm:chMax val="0"/>
          <dgm:bulletEnabled val="1"/>
        </dgm:presLayoutVars>
      </dgm:prSet>
      <dgm:spPr/>
      <dgm:t>
        <a:bodyPr/>
        <a:lstStyle/>
        <a:p>
          <a:endParaRPr lang="zh-TW" altLang="en-US"/>
        </a:p>
      </dgm:t>
    </dgm:pt>
  </dgm:ptLst>
  <dgm:cxnLst>
    <dgm:cxn modelId="{D9BC8675-3385-4C83-865F-486D1BEDAFAE}" type="presOf" srcId="{35FEE218-2F11-447C-A09B-6CD92F6335C3}" destId="{38315748-93DD-475F-9D59-22D39D1B699A}" srcOrd="0" destOrd="2" presId="urn:microsoft.com/office/officeart/2005/8/layout/vList2"/>
    <dgm:cxn modelId="{D8A7833C-816E-4069-8801-C997970D812A}" srcId="{547E3658-98E3-41AD-BAED-C519EBBEC3D7}" destId="{35FEE218-2F11-447C-A09B-6CD92F6335C3}" srcOrd="2" destOrd="0" parTransId="{96AF82AB-F1F3-4E8B-A067-4ED3B56E1525}" sibTransId="{2D9BE8BD-F82F-419C-8045-BB5A435CC12E}"/>
    <dgm:cxn modelId="{901DFCAF-052C-4296-8700-2DD9701FCCDE}" type="presOf" srcId="{255A4DF6-277C-4428-B6F4-3D3C05F6E785}" destId="{38315748-93DD-475F-9D59-22D39D1B699A}" srcOrd="0" destOrd="8" presId="urn:microsoft.com/office/officeart/2005/8/layout/vList2"/>
    <dgm:cxn modelId="{0BB1D044-138B-4A9F-9C9E-2D218EC6ED2B}" srcId="{1A830940-1BBE-4932-A383-50989A701203}" destId="{DF87DC6F-72C3-44C8-9833-009B110DACEF}" srcOrd="1" destOrd="0" parTransId="{10EA793F-673A-45F9-9C4B-7E025CA61E40}" sibTransId="{CBA2EEFA-906C-4BE4-A9DC-826DF0CF94D3}"/>
    <dgm:cxn modelId="{FCDA689C-A8EE-4847-BA5F-461AA70F04EB}" type="presOf" srcId="{1A830940-1BBE-4932-A383-50989A701203}" destId="{38315748-93DD-475F-9D59-22D39D1B699A}" srcOrd="0" destOrd="5" presId="urn:microsoft.com/office/officeart/2005/8/layout/vList2"/>
    <dgm:cxn modelId="{D05E01C7-4B70-4430-A0D0-9B507E0991CD}" srcId="{547E3658-98E3-41AD-BAED-C519EBBEC3D7}" destId="{D37B2558-72F7-4AD0-91C2-0D4A4073DB9D}" srcOrd="1" destOrd="0" parTransId="{65843441-FD0F-4F33-9092-02C088EBDF30}" sibTransId="{1D4CA257-D248-4832-90A9-FF6280440228}"/>
    <dgm:cxn modelId="{D711B25F-8A8A-4CAD-8DC0-703199BFBCAE}" type="presOf" srcId="{7F7E1CA2-2BFD-4515-812A-E0BFFAA971AF}" destId="{38315748-93DD-475F-9D59-22D39D1B699A}" srcOrd="0" destOrd="0" presId="urn:microsoft.com/office/officeart/2005/8/layout/vList2"/>
    <dgm:cxn modelId="{5125AB67-B6D7-43AE-875A-3E1A6428D389}" type="presOf" srcId="{79820CAB-3EDC-4E3B-B197-348DADF2EE98}" destId="{38315748-93DD-475F-9D59-22D39D1B699A}" srcOrd="0" destOrd="4" presId="urn:microsoft.com/office/officeart/2005/8/layout/vList2"/>
    <dgm:cxn modelId="{D4EA2A66-6063-47FE-9020-D2CFB4C9240A}" type="presOf" srcId="{2E1E2582-82F8-462E-AA82-7493C9C3E2BD}" destId="{38315748-93DD-475F-9D59-22D39D1B699A}" srcOrd="0" destOrd="3" presId="urn:microsoft.com/office/officeart/2005/8/layout/vList2"/>
    <dgm:cxn modelId="{BEF6D430-BCD1-4540-A5D2-8F5D61EED1CD}" srcId="{547E3658-98E3-41AD-BAED-C519EBBEC3D7}" destId="{7F7E1CA2-2BFD-4515-812A-E0BFFAA971AF}" srcOrd="0" destOrd="0" parTransId="{67AE49FF-5FF7-4AAD-A88C-F9456A6EF2B3}" sibTransId="{CB1B72F8-C990-4876-BE55-45BDC129CF9A}"/>
    <dgm:cxn modelId="{613E4ABC-0446-4343-84EA-4C17CC7D7347}" srcId="{1A830940-1BBE-4932-A383-50989A701203}" destId="{21E082A4-86A1-4125-9D4C-B55814B0E8EC}" srcOrd="0" destOrd="0" parTransId="{E0759C70-DFCE-4D44-8C0B-79232691B2B0}" sibTransId="{8158049B-766B-4BB8-8990-B23D29D5CAF1}"/>
    <dgm:cxn modelId="{4128BF99-1C6E-4C0B-A232-322410C6CB1B}" type="presOf" srcId="{DF87DC6F-72C3-44C8-9833-009B110DACEF}" destId="{38315748-93DD-475F-9D59-22D39D1B699A}" srcOrd="0" destOrd="7" presId="urn:microsoft.com/office/officeart/2005/8/layout/vList2"/>
    <dgm:cxn modelId="{AE5C2A7E-76F0-4248-9AA1-87177F64A3A9}" type="presOf" srcId="{C5B8C5E3-0D10-4110-838C-FD8EE7BB9353}" destId="{B810B983-A194-4485-BFEB-DAE428597598}" srcOrd="0" destOrd="0" presId="urn:microsoft.com/office/officeart/2005/8/layout/vList2"/>
    <dgm:cxn modelId="{611EC36B-B128-44F8-AC0B-820986739955}" type="presOf" srcId="{21E082A4-86A1-4125-9D4C-B55814B0E8EC}" destId="{38315748-93DD-475F-9D59-22D39D1B699A}" srcOrd="0" destOrd="6" presId="urn:microsoft.com/office/officeart/2005/8/layout/vList2"/>
    <dgm:cxn modelId="{0CBFF512-AC5C-49EE-9BEF-6B7DE9B93823}" type="presOf" srcId="{C4ABAD03-4E38-4F9C-8876-9FF94FC83004}" destId="{033A2C1F-9E64-4EC0-B2B3-B0B2946A1E9E}" srcOrd="0" destOrd="0" presId="urn:microsoft.com/office/officeart/2005/8/layout/vList2"/>
    <dgm:cxn modelId="{8625BD46-5FC7-4896-B772-A40676539F58}" type="presOf" srcId="{D37B2558-72F7-4AD0-91C2-0D4A4073DB9D}" destId="{38315748-93DD-475F-9D59-22D39D1B699A}" srcOrd="0" destOrd="1" presId="urn:microsoft.com/office/officeart/2005/8/layout/vList2"/>
    <dgm:cxn modelId="{8EE9C53E-810F-4405-B624-CDAF27374C7E}" srcId="{547E3658-98E3-41AD-BAED-C519EBBEC3D7}" destId="{1A830940-1BBE-4932-A383-50989A701203}" srcOrd="5" destOrd="0" parTransId="{6A8E85E2-7E16-4F0B-A9E5-D91712C7F2FC}" sibTransId="{ABF51022-C6E7-4C54-85E3-BBC4EB7DE523}"/>
    <dgm:cxn modelId="{27D60569-8CFD-478C-923A-7434F1399E9B}" srcId="{C4ABAD03-4E38-4F9C-8876-9FF94FC83004}" destId="{547E3658-98E3-41AD-BAED-C519EBBEC3D7}" srcOrd="0" destOrd="0" parTransId="{A986DEC4-95EB-46E9-8C83-357536A40348}" sibTransId="{3419D558-EA01-4EAE-B435-08980E96B831}"/>
    <dgm:cxn modelId="{742CC5BC-48F4-4B95-9B2D-00A4D884F557}" srcId="{1A830940-1BBE-4932-A383-50989A701203}" destId="{255A4DF6-277C-4428-B6F4-3D3C05F6E785}" srcOrd="2" destOrd="0" parTransId="{2D48CBBB-3807-433D-BBF3-1852BB7AD913}" sibTransId="{5C51FBC6-94E3-431D-9064-98B52C191B46}"/>
    <dgm:cxn modelId="{23E3DA11-5722-42A0-9ECC-B0AB446D665B}" srcId="{547E3658-98E3-41AD-BAED-C519EBBEC3D7}" destId="{79820CAB-3EDC-4E3B-B197-348DADF2EE98}" srcOrd="4" destOrd="0" parTransId="{D3758062-8458-4D63-9673-1CC0FCFBB7DD}" sibTransId="{0DD9904A-BA4C-4375-A295-CA4604B8FC2A}"/>
    <dgm:cxn modelId="{6F4A4542-CBB4-4198-A0E3-8337873E948B}" srcId="{547E3658-98E3-41AD-BAED-C519EBBEC3D7}" destId="{2E1E2582-82F8-462E-AA82-7493C9C3E2BD}" srcOrd="3" destOrd="0" parTransId="{643B2572-B052-40BC-AF04-C931B1C0DBCC}" sibTransId="{A7002B1A-F63E-43A6-8270-0CF4EDB38025}"/>
    <dgm:cxn modelId="{32C46151-FA76-461C-BDC1-56D3C014827E}" srcId="{C4ABAD03-4E38-4F9C-8876-9FF94FC83004}" destId="{C5B8C5E3-0D10-4110-838C-FD8EE7BB9353}" srcOrd="1" destOrd="0" parTransId="{5E478328-A691-4D1D-B1BC-7F2EAE37901F}" sibTransId="{021DBD5D-C027-41D2-98BC-721958D91B0B}"/>
    <dgm:cxn modelId="{1692F7B4-7F24-4010-9DE4-15613A6F0725}" type="presOf" srcId="{547E3658-98E3-41AD-BAED-C519EBBEC3D7}" destId="{3C348B65-A01A-4D6C-AA0B-3F738C12EEF0}" srcOrd="0" destOrd="0" presId="urn:microsoft.com/office/officeart/2005/8/layout/vList2"/>
    <dgm:cxn modelId="{6A7EFCA5-0D1F-4E0E-B49F-78051C9974FD}" type="presParOf" srcId="{033A2C1F-9E64-4EC0-B2B3-B0B2946A1E9E}" destId="{3C348B65-A01A-4D6C-AA0B-3F738C12EEF0}" srcOrd="0" destOrd="0" presId="urn:microsoft.com/office/officeart/2005/8/layout/vList2"/>
    <dgm:cxn modelId="{F80D3059-00D7-4D38-BEC6-19E1685BFA5C}" type="presParOf" srcId="{033A2C1F-9E64-4EC0-B2B3-B0B2946A1E9E}" destId="{38315748-93DD-475F-9D59-22D39D1B699A}" srcOrd="1" destOrd="0" presId="urn:microsoft.com/office/officeart/2005/8/layout/vList2"/>
    <dgm:cxn modelId="{C3C92E4B-CEE9-4F8E-93E6-1B1401C1B04E}" type="presParOf" srcId="{033A2C1F-9E64-4EC0-B2B3-B0B2946A1E9E}" destId="{B810B983-A194-4485-BFEB-DAE428597598}"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FE6C7F7-3C68-4F71-AC1A-8E695ABE9521}">
      <dgm:prSet custT="1"/>
      <dgm:spPr/>
      <dgm:t>
        <a:bodyPr/>
        <a:lstStyle/>
        <a:p>
          <a:pPr rtl="0"/>
          <a:r>
            <a:rPr lang="zh-TW" altLang="en-US" sz="3600" dirty="0" smtClean="0"/>
            <a:t>行銷溝通環境的變化：</a:t>
          </a:r>
          <a:endParaRPr lang="zh-TW" altLang="en-US" sz="3600" dirty="0"/>
        </a:p>
      </dgm:t>
    </dgm:pt>
    <dgm:pt modelId="{A47CED97-525D-4DFD-871A-0E45ACFB3EB3}" type="parTrans" cxnId="{47726520-19E9-42C7-8395-617B87D320CB}">
      <dgm:prSet/>
      <dgm:spPr/>
      <dgm:t>
        <a:bodyPr/>
        <a:lstStyle/>
        <a:p>
          <a:endParaRPr lang="zh-TW" altLang="en-US"/>
        </a:p>
      </dgm:t>
    </dgm:pt>
    <dgm:pt modelId="{01DDCA43-8E3C-40EE-9ADF-12ABE08B3FA8}" type="sibTrans" cxnId="{47726520-19E9-42C7-8395-617B87D320CB}">
      <dgm:prSet/>
      <dgm:spPr/>
      <dgm:t>
        <a:bodyPr/>
        <a:lstStyle/>
        <a:p>
          <a:endParaRPr lang="zh-TW" altLang="en-US"/>
        </a:p>
      </dgm:t>
    </dgm:pt>
    <dgm:pt modelId="{5F4072C5-594A-4BA5-9A4B-87AC922A4BC5}">
      <dgm:prSet custT="1"/>
      <dgm:spPr/>
      <dgm:t>
        <a:bodyPr/>
        <a:lstStyle/>
        <a:p>
          <a:r>
            <a:rPr lang="zh-TW" altLang="en-US" sz="3600" dirty="0" smtClean="0"/>
            <a:t>促成溝通環境變化的原因有二</a:t>
          </a:r>
          <a:endParaRPr lang="zh-TW" altLang="en-US" sz="3600" dirty="0"/>
        </a:p>
      </dgm:t>
    </dgm:pt>
    <dgm:pt modelId="{881F3D26-1F42-4307-A33D-28D9FFAFD154}" type="parTrans" cxnId="{85A1F69D-E978-4EE6-85F5-19D0CBBCFFAC}">
      <dgm:prSet/>
      <dgm:spPr/>
      <dgm:t>
        <a:bodyPr/>
        <a:lstStyle/>
        <a:p>
          <a:endParaRPr lang="zh-TW" altLang="en-US"/>
        </a:p>
      </dgm:t>
    </dgm:pt>
    <dgm:pt modelId="{AA9EA84D-05F0-46B9-B417-DC736A230B4F}" type="sibTrans" cxnId="{85A1F69D-E978-4EE6-85F5-19D0CBBCFFAC}">
      <dgm:prSet/>
      <dgm:spPr/>
      <dgm:t>
        <a:bodyPr/>
        <a:lstStyle/>
        <a:p>
          <a:endParaRPr lang="zh-TW" altLang="en-US"/>
        </a:p>
      </dgm:t>
    </dgm:pt>
    <dgm:pt modelId="{87E0D250-B9F2-48A7-90EC-3D0D7D1D01FA}">
      <dgm:prSet custT="1"/>
      <dgm:spPr/>
      <dgm:t>
        <a:bodyPr/>
        <a:lstStyle/>
        <a:p>
          <a:r>
            <a:rPr lang="en-US" altLang="zh-TW" sz="2400" dirty="0" smtClean="0"/>
            <a:t>1. </a:t>
          </a:r>
          <a:r>
            <a:rPr lang="zh-TW" sz="2400" dirty="0" smtClean="0"/>
            <a:t>大眾市場已逐漸細化</a:t>
          </a:r>
          <a:endParaRPr lang="zh-TW" sz="2400" dirty="0"/>
        </a:p>
      </dgm:t>
    </dgm:pt>
    <dgm:pt modelId="{6C34BB4F-CC4D-471E-84F4-A346B9BA37BD}" type="parTrans" cxnId="{A199473F-0A8F-474A-9104-19A32A9393D2}">
      <dgm:prSet/>
      <dgm:spPr/>
      <dgm:t>
        <a:bodyPr/>
        <a:lstStyle/>
        <a:p>
          <a:endParaRPr lang="zh-TW" altLang="en-US"/>
        </a:p>
      </dgm:t>
    </dgm:pt>
    <dgm:pt modelId="{0C135C1A-CB63-49B5-8A5A-9E8232D6778A}" type="sibTrans" cxnId="{A199473F-0A8F-474A-9104-19A32A9393D2}">
      <dgm:prSet/>
      <dgm:spPr/>
      <dgm:t>
        <a:bodyPr/>
        <a:lstStyle/>
        <a:p>
          <a:endParaRPr lang="zh-TW" altLang="en-US"/>
        </a:p>
      </dgm:t>
    </dgm:pt>
    <dgm:pt modelId="{053B03BC-A66D-46C2-9E63-F619D733EBB0}">
      <dgm:prSet custT="1"/>
      <dgm:spPr/>
      <dgm:t>
        <a:bodyPr/>
        <a:lstStyle/>
        <a:p>
          <a:r>
            <a:rPr lang="en-US" altLang="zh-TW" sz="2400" dirty="0" smtClean="0"/>
            <a:t>2. </a:t>
          </a:r>
          <a:r>
            <a:rPr lang="zh-TW" sz="2400" dirty="0" smtClean="0"/>
            <a:t>資訊科技的突飛猛進可以直接接觸到特定的小眾市場</a:t>
          </a:r>
          <a:endParaRPr lang="zh-TW" sz="2400" dirty="0"/>
        </a:p>
      </dgm:t>
    </dgm:pt>
    <dgm:pt modelId="{F79FF44E-90C3-4708-8A60-8DF99775DEC7}" type="parTrans" cxnId="{BC3D031C-F036-4586-A637-44D824EDADE3}">
      <dgm:prSet/>
      <dgm:spPr/>
      <dgm:t>
        <a:bodyPr/>
        <a:lstStyle/>
        <a:p>
          <a:endParaRPr lang="zh-TW" altLang="en-US"/>
        </a:p>
      </dgm:t>
    </dgm:pt>
    <dgm:pt modelId="{3712111C-E6C5-458F-8F09-A90926E0046F}" type="sibTrans" cxnId="{BC3D031C-F036-4586-A637-44D824EDADE3}">
      <dgm:prSet/>
      <dgm:spPr/>
      <dgm:t>
        <a:bodyPr/>
        <a:lstStyle/>
        <a:p>
          <a:endParaRPr lang="zh-TW" altLang="en-US"/>
        </a:p>
      </dgm:t>
    </dgm:pt>
    <dgm:pt modelId="{7DC0CEAC-BDE8-46B9-8B19-15C73E1F14D8}">
      <dgm:prSet custT="1"/>
      <dgm:spPr/>
      <dgm:t>
        <a:bodyPr/>
        <a:lstStyle/>
        <a:p>
          <a:pPr rtl="0"/>
          <a:r>
            <a:rPr lang="zh-TW" altLang="en-US" sz="2400" dirty="0" smtClean="0"/>
            <a:t>由廣耕而深耕。大眾媒體如電視、廣播、報紙的主導地位，但已逐漸被網際網路、超市樓板的標示等特殊媒體所蠶食。</a:t>
          </a:r>
          <a:endParaRPr lang="zh-TW" altLang="en-US" sz="2400" dirty="0"/>
        </a:p>
      </dgm:t>
    </dgm:pt>
    <dgm:pt modelId="{152073B1-7332-4017-B044-13E1C8514250}" type="parTrans" cxnId="{001135DE-20E7-4AA2-B4FC-3AE9BCE6C7B9}">
      <dgm:prSet/>
      <dgm:spPr/>
      <dgm:t>
        <a:bodyPr/>
        <a:lstStyle/>
        <a:p>
          <a:endParaRPr lang="zh-TW" altLang="en-US"/>
        </a:p>
      </dgm:t>
    </dgm:pt>
    <dgm:pt modelId="{32386301-9305-44D4-A067-C638B38AE738}" type="sibTrans" cxnId="{001135DE-20E7-4AA2-B4FC-3AE9BCE6C7B9}">
      <dgm:prSet/>
      <dgm:spPr/>
      <dgm:t>
        <a:bodyPr/>
        <a:lstStyle/>
        <a:p>
          <a:endParaRPr lang="zh-TW" altLang="en-US"/>
        </a:p>
      </dgm:t>
    </dgm:pt>
    <dgm:pt modelId="{F8F83D53-F57E-41B5-A418-51F27D536C68}">
      <dgm:prSet custT="1"/>
      <dgm:spPr/>
      <dgm:t>
        <a:bodyPr/>
        <a:lstStyle/>
        <a:p>
          <a:r>
            <a:rPr lang="zh-TW" sz="2400" dirty="0" smtClean="0"/>
            <a:t>例如</a:t>
          </a:r>
          <a:r>
            <a:rPr lang="zh-TW" altLang="en-US" sz="2400" dirty="0" smtClean="0"/>
            <a:t>：</a:t>
          </a:r>
          <a:r>
            <a:rPr lang="en-US" sz="2400" dirty="0" smtClean="0"/>
            <a:t>FACEBOOK</a:t>
          </a:r>
          <a:r>
            <a:rPr lang="zh-TW" sz="2400" dirty="0" smtClean="0"/>
            <a:t>、部落格、論壇。</a:t>
          </a:r>
          <a:endParaRPr lang="zh-TW" sz="2400" dirty="0"/>
        </a:p>
      </dgm:t>
    </dgm:pt>
    <dgm:pt modelId="{3B8EDCB3-0F9C-4698-B81D-8B24255F5299}" type="parTrans" cxnId="{B4DF8164-4DFD-4D65-A2D4-BB3E074DEB91}">
      <dgm:prSet/>
      <dgm:spPr/>
      <dgm:t>
        <a:bodyPr/>
        <a:lstStyle/>
        <a:p>
          <a:endParaRPr lang="zh-TW" altLang="en-US"/>
        </a:p>
      </dgm:t>
    </dgm:pt>
    <dgm:pt modelId="{D38168FB-D99C-42D5-BEE9-E82531078C34}" type="sibTrans" cxnId="{B4DF8164-4DFD-4D65-A2D4-BB3E074DEB91}">
      <dgm:prSet/>
      <dgm:spPr/>
      <dgm:t>
        <a:bodyPr/>
        <a:lstStyle/>
        <a:p>
          <a:endParaRPr lang="zh-TW" altLang="en-US"/>
        </a:p>
      </dgm:t>
    </dgm:pt>
    <dgm:pt modelId="{2D6D832F-56B7-485F-AEC0-EECCC747C4F1}">
      <dgm:prSet custT="1"/>
      <dgm:spPr/>
      <dgm:t>
        <a:bodyPr/>
        <a:lstStyle/>
        <a:p>
          <a:r>
            <a:rPr lang="zh-TW" sz="2400" dirty="0" smtClean="0"/>
            <a:t>例如</a:t>
          </a:r>
          <a:r>
            <a:rPr lang="zh-TW" altLang="en-US" sz="2400" dirty="0" smtClean="0"/>
            <a:t>：</a:t>
          </a:r>
          <a:r>
            <a:rPr lang="zh-TW" sz="2400" dirty="0" smtClean="0"/>
            <a:t>可樂的口味，蔬菜的類型、</a:t>
          </a:r>
          <a:r>
            <a:rPr lang="en-US" sz="2400" dirty="0" smtClean="0"/>
            <a:t>NB</a:t>
          </a:r>
          <a:r>
            <a:rPr lang="zh-TW" sz="2400" dirty="0" smtClean="0"/>
            <a:t>的類型</a:t>
          </a:r>
          <a:endParaRPr lang="zh-TW" sz="2400" dirty="0"/>
        </a:p>
      </dgm:t>
    </dgm:pt>
    <dgm:pt modelId="{8E44F05B-4BD9-4608-A1A0-E072937BDB5D}" type="parTrans" cxnId="{E0393CF3-D8C5-4881-A108-472080761EFC}">
      <dgm:prSet/>
      <dgm:spPr/>
      <dgm:t>
        <a:bodyPr/>
        <a:lstStyle/>
        <a:p>
          <a:endParaRPr lang="zh-TW" altLang="en-US"/>
        </a:p>
      </dgm:t>
    </dgm:pt>
    <dgm:pt modelId="{967F9F94-F41C-4BA6-83E3-B24649EA60B8}" type="sibTrans" cxnId="{E0393CF3-D8C5-4881-A108-472080761EFC}">
      <dgm:prSet/>
      <dgm:spPr/>
      <dgm:t>
        <a:bodyPr/>
        <a:lstStyle/>
        <a:p>
          <a:endParaRPr lang="zh-TW" altLang="en-US"/>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A8A3097F-8BE2-4CC6-A3EE-A6BD17C8C8F8}" type="pres">
      <dgm:prSet presAssocID="{EFE6C7F7-3C68-4F71-AC1A-8E695ABE9521}" presName="parentText" presStyleLbl="node1" presStyleIdx="0" presStyleCnt="2">
        <dgm:presLayoutVars>
          <dgm:chMax val="0"/>
          <dgm:bulletEnabled val="1"/>
        </dgm:presLayoutVars>
      </dgm:prSet>
      <dgm:spPr/>
      <dgm:t>
        <a:bodyPr/>
        <a:lstStyle/>
        <a:p>
          <a:endParaRPr lang="zh-TW" altLang="en-US"/>
        </a:p>
      </dgm:t>
    </dgm:pt>
    <dgm:pt modelId="{ECC75733-7FDA-49B3-B306-41EAB92F5B88}" type="pres">
      <dgm:prSet presAssocID="{EFE6C7F7-3C68-4F71-AC1A-8E695ABE9521}" presName="childText" presStyleLbl="revTx" presStyleIdx="0" presStyleCnt="2">
        <dgm:presLayoutVars>
          <dgm:bulletEnabled val="1"/>
        </dgm:presLayoutVars>
      </dgm:prSet>
      <dgm:spPr/>
      <dgm:t>
        <a:bodyPr/>
        <a:lstStyle/>
        <a:p>
          <a:endParaRPr lang="zh-TW" altLang="en-US"/>
        </a:p>
      </dgm:t>
    </dgm:pt>
    <dgm:pt modelId="{AD4A42C8-1691-4034-9E09-D317CBF2D671}" type="pres">
      <dgm:prSet presAssocID="{5F4072C5-594A-4BA5-9A4B-87AC922A4BC5}" presName="parentText" presStyleLbl="node1" presStyleIdx="1" presStyleCnt="2">
        <dgm:presLayoutVars>
          <dgm:chMax val="0"/>
          <dgm:bulletEnabled val="1"/>
        </dgm:presLayoutVars>
      </dgm:prSet>
      <dgm:spPr/>
      <dgm:t>
        <a:bodyPr/>
        <a:lstStyle/>
        <a:p>
          <a:endParaRPr lang="zh-TW" altLang="en-US"/>
        </a:p>
      </dgm:t>
    </dgm:pt>
    <dgm:pt modelId="{FC911ADD-75EA-4DB5-A4F3-53DCAC898108}" type="pres">
      <dgm:prSet presAssocID="{5F4072C5-594A-4BA5-9A4B-87AC922A4BC5}" presName="childText" presStyleLbl="revTx" presStyleIdx="1" presStyleCnt="2">
        <dgm:presLayoutVars>
          <dgm:bulletEnabled val="1"/>
        </dgm:presLayoutVars>
      </dgm:prSet>
      <dgm:spPr/>
      <dgm:t>
        <a:bodyPr/>
        <a:lstStyle/>
        <a:p>
          <a:endParaRPr lang="zh-TW" altLang="en-US"/>
        </a:p>
      </dgm:t>
    </dgm:pt>
  </dgm:ptLst>
  <dgm:cxnLst>
    <dgm:cxn modelId="{BC3D031C-F036-4586-A637-44D824EDADE3}" srcId="{5F4072C5-594A-4BA5-9A4B-87AC922A4BC5}" destId="{053B03BC-A66D-46C2-9E63-F619D733EBB0}" srcOrd="1" destOrd="0" parTransId="{F79FF44E-90C3-4708-8A60-8DF99775DEC7}" sibTransId="{3712111C-E6C5-458F-8F09-A90926E0046F}"/>
    <dgm:cxn modelId="{C112AF9B-09C1-4F20-80A0-D63D0DA90AB4}" type="presOf" srcId="{053B03BC-A66D-46C2-9E63-F619D733EBB0}" destId="{FC911ADD-75EA-4DB5-A4F3-53DCAC898108}" srcOrd="0" destOrd="2" presId="urn:microsoft.com/office/officeart/2005/8/layout/vList2"/>
    <dgm:cxn modelId="{001135DE-20E7-4AA2-B4FC-3AE9BCE6C7B9}" srcId="{EFE6C7F7-3C68-4F71-AC1A-8E695ABE9521}" destId="{7DC0CEAC-BDE8-46B9-8B19-15C73E1F14D8}" srcOrd="0" destOrd="0" parTransId="{152073B1-7332-4017-B044-13E1C8514250}" sibTransId="{32386301-9305-44D4-A067-C638B38AE738}"/>
    <dgm:cxn modelId="{F71C579E-6CC0-4239-A35D-F62A3624136C}" type="presOf" srcId="{F8F83D53-F57E-41B5-A418-51F27D536C68}" destId="{FC911ADD-75EA-4DB5-A4F3-53DCAC898108}" srcOrd="0" destOrd="3" presId="urn:microsoft.com/office/officeart/2005/8/layout/vList2"/>
    <dgm:cxn modelId="{9FAB8739-FC5B-40AE-AE38-DDF9EB962455}" type="presOf" srcId="{C4ABAD03-4E38-4F9C-8876-9FF94FC83004}" destId="{033A2C1F-9E64-4EC0-B2B3-B0B2946A1E9E}" srcOrd="0" destOrd="0" presId="urn:microsoft.com/office/officeart/2005/8/layout/vList2"/>
    <dgm:cxn modelId="{85A1F69D-E978-4EE6-85F5-19D0CBBCFFAC}" srcId="{C4ABAD03-4E38-4F9C-8876-9FF94FC83004}" destId="{5F4072C5-594A-4BA5-9A4B-87AC922A4BC5}" srcOrd="1" destOrd="0" parTransId="{881F3D26-1F42-4307-A33D-28D9FFAFD154}" sibTransId="{AA9EA84D-05F0-46B9-B417-DC736A230B4F}"/>
    <dgm:cxn modelId="{47726520-19E9-42C7-8395-617B87D320CB}" srcId="{C4ABAD03-4E38-4F9C-8876-9FF94FC83004}" destId="{EFE6C7F7-3C68-4F71-AC1A-8E695ABE9521}" srcOrd="0" destOrd="0" parTransId="{A47CED97-525D-4DFD-871A-0E45ACFB3EB3}" sibTransId="{01DDCA43-8E3C-40EE-9ADF-12ABE08B3FA8}"/>
    <dgm:cxn modelId="{A199473F-0A8F-474A-9104-19A32A9393D2}" srcId="{5F4072C5-594A-4BA5-9A4B-87AC922A4BC5}" destId="{87E0D250-B9F2-48A7-90EC-3D0D7D1D01FA}" srcOrd="0" destOrd="0" parTransId="{6C34BB4F-CC4D-471E-84F4-A346B9BA37BD}" sibTransId="{0C135C1A-CB63-49B5-8A5A-9E8232D6778A}"/>
    <dgm:cxn modelId="{E0393CF3-D8C5-4881-A108-472080761EFC}" srcId="{87E0D250-B9F2-48A7-90EC-3D0D7D1D01FA}" destId="{2D6D832F-56B7-485F-AEC0-EECCC747C4F1}" srcOrd="0" destOrd="0" parTransId="{8E44F05B-4BD9-4608-A1A0-E072937BDB5D}" sibTransId="{967F9F94-F41C-4BA6-83E3-B24649EA60B8}"/>
    <dgm:cxn modelId="{9CC49711-DB71-4024-992A-AA27E425E9F0}" type="presOf" srcId="{87E0D250-B9F2-48A7-90EC-3D0D7D1D01FA}" destId="{FC911ADD-75EA-4DB5-A4F3-53DCAC898108}" srcOrd="0" destOrd="0" presId="urn:microsoft.com/office/officeart/2005/8/layout/vList2"/>
    <dgm:cxn modelId="{B4DF8164-4DFD-4D65-A2D4-BB3E074DEB91}" srcId="{053B03BC-A66D-46C2-9E63-F619D733EBB0}" destId="{F8F83D53-F57E-41B5-A418-51F27D536C68}" srcOrd="0" destOrd="0" parTransId="{3B8EDCB3-0F9C-4698-B81D-8B24255F5299}" sibTransId="{D38168FB-D99C-42D5-BEE9-E82531078C34}"/>
    <dgm:cxn modelId="{8686825B-5F34-40A6-936F-C7380DCDCB5A}" type="presOf" srcId="{7DC0CEAC-BDE8-46B9-8B19-15C73E1F14D8}" destId="{ECC75733-7FDA-49B3-B306-41EAB92F5B88}" srcOrd="0" destOrd="0" presId="urn:microsoft.com/office/officeart/2005/8/layout/vList2"/>
    <dgm:cxn modelId="{A2461FFF-E01D-4C9B-94A5-AE58E577A62F}" type="presOf" srcId="{2D6D832F-56B7-485F-AEC0-EECCC747C4F1}" destId="{FC911ADD-75EA-4DB5-A4F3-53DCAC898108}" srcOrd="0" destOrd="1" presId="urn:microsoft.com/office/officeart/2005/8/layout/vList2"/>
    <dgm:cxn modelId="{CA3BCBBD-1840-469A-BDD4-75B44E3F4C13}" type="presOf" srcId="{EFE6C7F7-3C68-4F71-AC1A-8E695ABE9521}" destId="{A8A3097F-8BE2-4CC6-A3EE-A6BD17C8C8F8}" srcOrd="0" destOrd="0" presId="urn:microsoft.com/office/officeart/2005/8/layout/vList2"/>
    <dgm:cxn modelId="{565BA835-45C5-4F7A-B3ED-B2F22961B07A}" type="presOf" srcId="{5F4072C5-594A-4BA5-9A4B-87AC922A4BC5}" destId="{AD4A42C8-1691-4034-9E09-D317CBF2D671}" srcOrd="0" destOrd="0" presId="urn:microsoft.com/office/officeart/2005/8/layout/vList2"/>
    <dgm:cxn modelId="{94AF564D-12DB-4B2F-B3FF-BD8D43F2DC76}" type="presParOf" srcId="{033A2C1F-9E64-4EC0-B2B3-B0B2946A1E9E}" destId="{A8A3097F-8BE2-4CC6-A3EE-A6BD17C8C8F8}" srcOrd="0" destOrd="0" presId="urn:microsoft.com/office/officeart/2005/8/layout/vList2"/>
    <dgm:cxn modelId="{36486FB9-1A70-47BF-ADC8-29BB91D8ECB1}" type="presParOf" srcId="{033A2C1F-9E64-4EC0-B2B3-B0B2946A1E9E}" destId="{ECC75733-7FDA-49B3-B306-41EAB92F5B88}" srcOrd="1" destOrd="0" presId="urn:microsoft.com/office/officeart/2005/8/layout/vList2"/>
    <dgm:cxn modelId="{6352E292-480D-4C70-B430-83D564D257EE}" type="presParOf" srcId="{033A2C1F-9E64-4EC0-B2B3-B0B2946A1E9E}" destId="{AD4A42C8-1691-4034-9E09-D317CBF2D671}" srcOrd="2" destOrd="0" presId="urn:microsoft.com/office/officeart/2005/8/layout/vList2"/>
    <dgm:cxn modelId="{F472051F-466B-47C6-B521-02D97D4954F5}" type="presParOf" srcId="{033A2C1F-9E64-4EC0-B2B3-B0B2946A1E9E}" destId="{FC911ADD-75EA-4DB5-A4F3-53DCAC898108}"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547E3658-98E3-41AD-BAED-C519EBBEC3D7}">
      <dgm:prSet custT="1"/>
      <dgm:spPr/>
      <dgm:t>
        <a:bodyPr/>
        <a:lstStyle/>
        <a:p>
          <a:pPr rtl="0"/>
          <a:r>
            <a:rPr lang="en-US" altLang="zh-TW" sz="2800" dirty="0" smtClean="0">
              <a:latin typeface="新細明體"/>
              <a:ea typeface="新細明體"/>
            </a:rPr>
            <a:t>․</a:t>
          </a:r>
          <a:r>
            <a:rPr lang="zh-TW" altLang="en-US" sz="2800" dirty="0" smtClean="0"/>
            <a:t>四種編製整體促銷預算的方法</a:t>
          </a:r>
          <a:endParaRPr lang="zh-TW" altLang="en-US" sz="2800" dirty="0"/>
        </a:p>
      </dgm:t>
    </dgm:pt>
    <dgm:pt modelId="{A986DEC4-95EB-46E9-8C83-357536A40348}" type="parTrans" cxnId="{27D60569-8CFD-478C-923A-7434F1399E9B}">
      <dgm:prSet/>
      <dgm:spPr/>
      <dgm:t>
        <a:bodyPr/>
        <a:lstStyle/>
        <a:p>
          <a:endParaRPr lang="zh-TW" altLang="en-US" sz="2400"/>
        </a:p>
      </dgm:t>
    </dgm:pt>
    <dgm:pt modelId="{3419D558-EA01-4EAE-B435-08980E96B831}" type="sibTrans" cxnId="{27D60569-8CFD-478C-923A-7434F1399E9B}">
      <dgm:prSet/>
      <dgm:spPr/>
      <dgm:t>
        <a:bodyPr/>
        <a:lstStyle/>
        <a:p>
          <a:endParaRPr lang="zh-TW" altLang="en-US" sz="2400"/>
        </a:p>
      </dgm:t>
    </dgm:pt>
    <dgm:pt modelId="{2A903766-20B2-470A-BE18-D0C48C954C72}">
      <dgm:prSet custT="1"/>
      <dgm:spPr/>
      <dgm:t>
        <a:bodyPr/>
        <a:lstStyle/>
        <a:p>
          <a:pPr rtl="0"/>
          <a:r>
            <a:rPr lang="en-US" altLang="zh-TW" sz="2400" dirty="0" smtClean="0"/>
            <a:t>1. </a:t>
          </a:r>
          <a:r>
            <a:rPr lang="zh-TW" altLang="en-US" sz="2400" dirty="0" smtClean="0"/>
            <a:t>量力而為法</a:t>
          </a:r>
          <a:endParaRPr lang="zh-TW" altLang="en-US" sz="2400" dirty="0"/>
        </a:p>
      </dgm:t>
    </dgm:pt>
    <dgm:pt modelId="{52F36DF8-D608-411B-8441-95D48ABC8BC3}" type="parTrans" cxnId="{B78C229C-066F-4618-AAD6-DD3F75973ADC}">
      <dgm:prSet/>
      <dgm:spPr/>
      <dgm:t>
        <a:bodyPr/>
        <a:lstStyle/>
        <a:p>
          <a:endParaRPr lang="zh-TW" altLang="en-US"/>
        </a:p>
      </dgm:t>
    </dgm:pt>
    <dgm:pt modelId="{20CEDC52-561C-4471-AB88-2B34C7967148}" type="sibTrans" cxnId="{B78C229C-066F-4618-AAD6-DD3F75973ADC}">
      <dgm:prSet/>
      <dgm:spPr/>
      <dgm:t>
        <a:bodyPr/>
        <a:lstStyle/>
        <a:p>
          <a:endParaRPr lang="zh-TW" altLang="en-US"/>
        </a:p>
      </dgm:t>
    </dgm:pt>
    <dgm:pt modelId="{9442F586-F95E-438D-BA0D-ED470C4549C0}">
      <dgm:prSet custT="1"/>
      <dgm:spPr/>
      <dgm:t>
        <a:bodyPr/>
        <a:lstStyle/>
        <a:p>
          <a:pPr rtl="0"/>
          <a:r>
            <a:rPr lang="en-US" altLang="zh-TW" sz="2400" dirty="0" smtClean="0"/>
            <a:t>2. </a:t>
          </a:r>
          <a:r>
            <a:rPr lang="zh-TW" sz="2400" dirty="0" smtClean="0"/>
            <a:t>銷售百分比法</a:t>
          </a:r>
          <a:endParaRPr lang="zh-TW" altLang="en-US" sz="2400" dirty="0"/>
        </a:p>
      </dgm:t>
    </dgm:pt>
    <dgm:pt modelId="{C883C892-806D-4DF7-96EF-0F0734A859EF}" type="parTrans" cxnId="{982B8B2E-AFBE-43F3-9E6D-EC10105CECF2}">
      <dgm:prSet/>
      <dgm:spPr/>
      <dgm:t>
        <a:bodyPr/>
        <a:lstStyle/>
        <a:p>
          <a:endParaRPr lang="zh-TW" altLang="en-US"/>
        </a:p>
      </dgm:t>
    </dgm:pt>
    <dgm:pt modelId="{9EFA3F92-FF4F-40DF-B78C-E362E45D1B3D}" type="sibTrans" cxnId="{982B8B2E-AFBE-43F3-9E6D-EC10105CECF2}">
      <dgm:prSet/>
      <dgm:spPr/>
      <dgm:t>
        <a:bodyPr/>
        <a:lstStyle/>
        <a:p>
          <a:endParaRPr lang="zh-TW" altLang="en-US"/>
        </a:p>
      </dgm:t>
    </dgm:pt>
    <dgm:pt modelId="{ADA036C4-8B06-4FEA-B762-FB523B7651EC}">
      <dgm:prSet custT="1"/>
      <dgm:spPr/>
      <dgm:t>
        <a:bodyPr/>
        <a:lstStyle/>
        <a:p>
          <a:pPr rtl="0"/>
          <a:r>
            <a:rPr lang="en-US" altLang="zh-TW" sz="2400" dirty="0" smtClean="0"/>
            <a:t>3. </a:t>
          </a:r>
          <a:r>
            <a:rPr lang="zh-TW" sz="2400" dirty="0" smtClean="0"/>
            <a:t>競爭看齊法</a:t>
          </a:r>
          <a:endParaRPr lang="zh-TW" altLang="en-US" sz="2400" dirty="0"/>
        </a:p>
      </dgm:t>
    </dgm:pt>
    <dgm:pt modelId="{CAC54408-49D6-4CEB-B653-0ED29CF29824}" type="parTrans" cxnId="{AECC3D24-263B-44E8-A546-89627C980C6E}">
      <dgm:prSet/>
      <dgm:spPr/>
      <dgm:t>
        <a:bodyPr/>
        <a:lstStyle/>
        <a:p>
          <a:endParaRPr lang="zh-TW" altLang="en-US"/>
        </a:p>
      </dgm:t>
    </dgm:pt>
    <dgm:pt modelId="{B4C6FC7E-0C36-40F9-8D44-389058118A28}" type="sibTrans" cxnId="{AECC3D24-263B-44E8-A546-89627C980C6E}">
      <dgm:prSet/>
      <dgm:spPr/>
      <dgm:t>
        <a:bodyPr/>
        <a:lstStyle/>
        <a:p>
          <a:endParaRPr lang="zh-TW" altLang="en-US"/>
        </a:p>
      </dgm:t>
    </dgm:pt>
    <dgm:pt modelId="{D818CC04-8BB6-46E4-8297-8E77281A652A}">
      <dgm:prSet custT="1"/>
      <dgm:spPr/>
      <dgm:t>
        <a:bodyPr/>
        <a:lstStyle/>
        <a:p>
          <a:pPr rtl="0"/>
          <a:r>
            <a:rPr lang="en-US" altLang="zh-TW" sz="2400" dirty="0" smtClean="0"/>
            <a:t>4. </a:t>
          </a:r>
          <a:r>
            <a:rPr lang="zh-TW" sz="2400" dirty="0" smtClean="0"/>
            <a:t>目標任務法</a:t>
          </a:r>
          <a:r>
            <a:rPr lang="en-US" altLang="zh-TW" sz="2400" dirty="0" smtClean="0"/>
            <a:t> </a:t>
          </a:r>
          <a:endParaRPr lang="zh-TW" altLang="en-US" sz="2400" dirty="0"/>
        </a:p>
      </dgm:t>
    </dgm:pt>
    <dgm:pt modelId="{3C8648A7-D270-424B-B512-131F1DF18033}" type="parTrans" cxnId="{74234D72-8F2C-4572-A7BE-10B922EF00DF}">
      <dgm:prSet/>
      <dgm:spPr/>
      <dgm:t>
        <a:bodyPr/>
        <a:lstStyle/>
        <a:p>
          <a:endParaRPr lang="zh-TW" altLang="en-US"/>
        </a:p>
      </dgm:t>
    </dgm:pt>
    <dgm:pt modelId="{AEC8E323-BE6F-4EA0-BFC4-7AA4E52C4329}" type="sibTrans" cxnId="{74234D72-8F2C-4572-A7BE-10B922EF00DF}">
      <dgm:prSet/>
      <dgm:spPr/>
      <dgm:t>
        <a:bodyPr/>
        <a:lstStyle/>
        <a:p>
          <a:endParaRPr lang="zh-TW" altLang="en-US"/>
        </a:p>
      </dgm:t>
    </dgm:pt>
    <dgm:pt modelId="{17DB9DED-1D8B-44A4-8F9F-1E514EBB3C5F}">
      <dgm:prSet custT="1"/>
      <dgm:spPr/>
      <dgm:t>
        <a:bodyPr/>
        <a:lstStyle/>
        <a:p>
          <a:pPr rtl="0"/>
          <a:r>
            <a:rPr lang="zh-TW" sz="2400" smtClean="0"/>
            <a:t>問題：以上四種方法誰比較合理</a:t>
          </a:r>
          <a:r>
            <a:rPr lang="en-US" sz="2400" smtClean="0"/>
            <a:t>?</a:t>
          </a:r>
          <a:endParaRPr lang="zh-TW" altLang="en-US" sz="2400" dirty="0"/>
        </a:p>
      </dgm:t>
    </dgm:pt>
    <dgm:pt modelId="{F4361A80-A485-4426-AFF5-9746DD17FAD9}" type="parTrans" cxnId="{78FE4CE5-49E4-449E-BA42-D7FBEC183715}">
      <dgm:prSet/>
      <dgm:spPr/>
      <dgm:t>
        <a:bodyPr/>
        <a:lstStyle/>
        <a:p>
          <a:endParaRPr lang="zh-TW" altLang="en-US"/>
        </a:p>
      </dgm:t>
    </dgm:pt>
    <dgm:pt modelId="{EEBB3CFE-CA23-476E-B210-F15D8579916A}" type="sibTrans" cxnId="{78FE4CE5-49E4-449E-BA42-D7FBEC183715}">
      <dgm:prSet/>
      <dgm:spPr/>
      <dgm:t>
        <a:bodyPr/>
        <a:lstStyle/>
        <a:p>
          <a:endParaRPr lang="zh-TW" altLang="en-US"/>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3C348B65-A01A-4D6C-AA0B-3F738C12EEF0}" type="pres">
      <dgm:prSet presAssocID="{547E3658-98E3-41AD-BAED-C519EBBEC3D7}" presName="parentText" presStyleLbl="node1" presStyleIdx="0" presStyleCnt="2" custScaleY="65112" custLinFactNeighborY="-33248">
        <dgm:presLayoutVars>
          <dgm:chMax val="0"/>
          <dgm:bulletEnabled val="1"/>
        </dgm:presLayoutVars>
      </dgm:prSet>
      <dgm:spPr/>
      <dgm:t>
        <a:bodyPr/>
        <a:lstStyle/>
        <a:p>
          <a:endParaRPr lang="zh-TW" altLang="en-US"/>
        </a:p>
      </dgm:t>
    </dgm:pt>
    <dgm:pt modelId="{38315748-93DD-475F-9D59-22D39D1B699A}" type="pres">
      <dgm:prSet presAssocID="{547E3658-98E3-41AD-BAED-C519EBBEC3D7}" presName="childText" presStyleLbl="revTx" presStyleIdx="0" presStyleCnt="1" custScaleY="105424" custLinFactNeighborY="-14738">
        <dgm:presLayoutVars>
          <dgm:bulletEnabled val="1"/>
        </dgm:presLayoutVars>
      </dgm:prSet>
      <dgm:spPr/>
      <dgm:t>
        <a:bodyPr/>
        <a:lstStyle/>
        <a:p>
          <a:endParaRPr lang="zh-TW" altLang="en-US"/>
        </a:p>
      </dgm:t>
    </dgm:pt>
    <dgm:pt modelId="{B03350A7-C38B-4F36-B4B8-ADDBA80A1EA8}" type="pres">
      <dgm:prSet presAssocID="{17DB9DED-1D8B-44A4-8F9F-1E514EBB3C5F}" presName="parentText" presStyleLbl="node1" presStyleIdx="1" presStyleCnt="2">
        <dgm:presLayoutVars>
          <dgm:chMax val="0"/>
          <dgm:bulletEnabled val="1"/>
        </dgm:presLayoutVars>
      </dgm:prSet>
      <dgm:spPr/>
      <dgm:t>
        <a:bodyPr/>
        <a:lstStyle/>
        <a:p>
          <a:endParaRPr lang="zh-TW" altLang="en-US"/>
        </a:p>
      </dgm:t>
    </dgm:pt>
  </dgm:ptLst>
  <dgm:cxnLst>
    <dgm:cxn modelId="{B78C229C-066F-4618-AAD6-DD3F75973ADC}" srcId="{547E3658-98E3-41AD-BAED-C519EBBEC3D7}" destId="{2A903766-20B2-470A-BE18-D0C48C954C72}" srcOrd="0" destOrd="0" parTransId="{52F36DF8-D608-411B-8441-95D48ABC8BC3}" sibTransId="{20CEDC52-561C-4471-AB88-2B34C7967148}"/>
    <dgm:cxn modelId="{78FE4CE5-49E4-449E-BA42-D7FBEC183715}" srcId="{C4ABAD03-4E38-4F9C-8876-9FF94FC83004}" destId="{17DB9DED-1D8B-44A4-8F9F-1E514EBB3C5F}" srcOrd="1" destOrd="0" parTransId="{F4361A80-A485-4426-AFF5-9746DD17FAD9}" sibTransId="{EEBB3CFE-CA23-476E-B210-F15D8579916A}"/>
    <dgm:cxn modelId="{982B8B2E-AFBE-43F3-9E6D-EC10105CECF2}" srcId="{547E3658-98E3-41AD-BAED-C519EBBEC3D7}" destId="{9442F586-F95E-438D-BA0D-ED470C4549C0}" srcOrd="1" destOrd="0" parTransId="{C883C892-806D-4DF7-96EF-0F0734A859EF}" sibTransId="{9EFA3F92-FF4F-40DF-B78C-E362E45D1B3D}"/>
    <dgm:cxn modelId="{20214B20-2BA5-4AD3-B072-5C6F3F4A4986}" type="presOf" srcId="{547E3658-98E3-41AD-BAED-C519EBBEC3D7}" destId="{3C348B65-A01A-4D6C-AA0B-3F738C12EEF0}" srcOrd="0" destOrd="0" presId="urn:microsoft.com/office/officeart/2005/8/layout/vList2"/>
    <dgm:cxn modelId="{CA996365-A34D-4D5C-99B0-FC70809A653F}" type="presOf" srcId="{D818CC04-8BB6-46E4-8297-8E77281A652A}" destId="{38315748-93DD-475F-9D59-22D39D1B699A}" srcOrd="0" destOrd="3" presId="urn:microsoft.com/office/officeart/2005/8/layout/vList2"/>
    <dgm:cxn modelId="{AECC3D24-263B-44E8-A546-89627C980C6E}" srcId="{547E3658-98E3-41AD-BAED-C519EBBEC3D7}" destId="{ADA036C4-8B06-4FEA-B762-FB523B7651EC}" srcOrd="2" destOrd="0" parTransId="{CAC54408-49D6-4CEB-B653-0ED29CF29824}" sibTransId="{B4C6FC7E-0C36-40F9-8D44-389058118A28}"/>
    <dgm:cxn modelId="{4943C0D3-26BD-4AC3-9862-0DBF5A996361}" type="presOf" srcId="{9442F586-F95E-438D-BA0D-ED470C4549C0}" destId="{38315748-93DD-475F-9D59-22D39D1B699A}" srcOrd="0" destOrd="1" presId="urn:microsoft.com/office/officeart/2005/8/layout/vList2"/>
    <dgm:cxn modelId="{1110E90A-3BA2-4A5A-8259-8FC0247E56FC}" type="presOf" srcId="{2A903766-20B2-470A-BE18-D0C48C954C72}" destId="{38315748-93DD-475F-9D59-22D39D1B699A}" srcOrd="0" destOrd="0" presId="urn:microsoft.com/office/officeart/2005/8/layout/vList2"/>
    <dgm:cxn modelId="{74234D72-8F2C-4572-A7BE-10B922EF00DF}" srcId="{547E3658-98E3-41AD-BAED-C519EBBEC3D7}" destId="{D818CC04-8BB6-46E4-8297-8E77281A652A}" srcOrd="3" destOrd="0" parTransId="{3C8648A7-D270-424B-B512-131F1DF18033}" sibTransId="{AEC8E323-BE6F-4EA0-BFC4-7AA4E52C4329}"/>
    <dgm:cxn modelId="{27D60569-8CFD-478C-923A-7434F1399E9B}" srcId="{C4ABAD03-4E38-4F9C-8876-9FF94FC83004}" destId="{547E3658-98E3-41AD-BAED-C519EBBEC3D7}" srcOrd="0" destOrd="0" parTransId="{A986DEC4-95EB-46E9-8C83-357536A40348}" sibTransId="{3419D558-EA01-4EAE-B435-08980E96B831}"/>
    <dgm:cxn modelId="{C7C5BC64-8B4D-4171-9BE0-919EFC758556}" type="presOf" srcId="{17DB9DED-1D8B-44A4-8F9F-1E514EBB3C5F}" destId="{B03350A7-C38B-4F36-B4B8-ADDBA80A1EA8}" srcOrd="0" destOrd="0" presId="urn:microsoft.com/office/officeart/2005/8/layout/vList2"/>
    <dgm:cxn modelId="{E664FDB2-2D50-431D-8076-62CA887D90F1}" type="presOf" srcId="{ADA036C4-8B06-4FEA-B762-FB523B7651EC}" destId="{38315748-93DD-475F-9D59-22D39D1B699A}" srcOrd="0" destOrd="2" presId="urn:microsoft.com/office/officeart/2005/8/layout/vList2"/>
    <dgm:cxn modelId="{C3845E63-2EA5-418C-B962-C0E1032DD97A}" type="presOf" srcId="{C4ABAD03-4E38-4F9C-8876-9FF94FC83004}" destId="{033A2C1F-9E64-4EC0-B2B3-B0B2946A1E9E}" srcOrd="0" destOrd="0" presId="urn:microsoft.com/office/officeart/2005/8/layout/vList2"/>
    <dgm:cxn modelId="{1CA9BB92-85DD-4ECC-9BCF-4529D94AB790}" type="presParOf" srcId="{033A2C1F-9E64-4EC0-B2B3-B0B2946A1E9E}" destId="{3C348B65-A01A-4D6C-AA0B-3F738C12EEF0}" srcOrd="0" destOrd="0" presId="urn:microsoft.com/office/officeart/2005/8/layout/vList2"/>
    <dgm:cxn modelId="{03235B2D-89C0-46AC-8C9C-1D9ED457DA16}" type="presParOf" srcId="{033A2C1F-9E64-4EC0-B2B3-B0B2946A1E9E}" destId="{38315748-93DD-475F-9D59-22D39D1B699A}" srcOrd="1" destOrd="0" presId="urn:microsoft.com/office/officeart/2005/8/layout/vList2"/>
    <dgm:cxn modelId="{7D2AE9C7-843C-41BC-9394-5F5B8FA91A39}" type="presParOf" srcId="{033A2C1F-9E64-4EC0-B2B3-B0B2946A1E9E}" destId="{B03350A7-C38B-4F36-B4B8-ADDBA80A1EA8}"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547E3658-98E3-41AD-BAED-C519EBBEC3D7}">
      <dgm:prSet custT="1"/>
      <dgm:spPr/>
      <dgm:t>
        <a:bodyPr/>
        <a:lstStyle/>
        <a:p>
          <a:pPr rtl="0"/>
          <a:r>
            <a:rPr lang="en-US" altLang="zh-TW" sz="2800" dirty="0" smtClean="0"/>
            <a:t>1. </a:t>
          </a:r>
          <a:r>
            <a:rPr lang="zh-TW" sz="2800" dirty="0" smtClean="0"/>
            <a:t>量力而為法</a:t>
          </a:r>
          <a:endParaRPr lang="zh-TW" altLang="en-US" sz="2800" dirty="0"/>
        </a:p>
      </dgm:t>
    </dgm:pt>
    <dgm:pt modelId="{A986DEC4-95EB-46E9-8C83-357536A40348}" type="parTrans" cxnId="{27D60569-8CFD-478C-923A-7434F1399E9B}">
      <dgm:prSet/>
      <dgm:spPr/>
      <dgm:t>
        <a:bodyPr/>
        <a:lstStyle/>
        <a:p>
          <a:endParaRPr lang="zh-TW" altLang="en-US" sz="2800"/>
        </a:p>
      </dgm:t>
    </dgm:pt>
    <dgm:pt modelId="{3419D558-EA01-4EAE-B435-08980E96B831}" type="sibTrans" cxnId="{27D60569-8CFD-478C-923A-7434F1399E9B}">
      <dgm:prSet/>
      <dgm:spPr/>
      <dgm:t>
        <a:bodyPr/>
        <a:lstStyle/>
        <a:p>
          <a:endParaRPr lang="zh-TW" altLang="en-US" sz="2800"/>
        </a:p>
      </dgm:t>
    </dgm:pt>
    <dgm:pt modelId="{E8A83E02-045C-4A12-B5AD-0ADAE71B6C2E}">
      <dgm:prSet custT="1"/>
      <dgm:spPr/>
      <dgm:t>
        <a:bodyPr/>
        <a:lstStyle/>
        <a:p>
          <a:r>
            <a:rPr lang="zh-TW" altLang="en-US" sz="2400" dirty="0" smtClean="0">
              <a:solidFill>
                <a:srgbClr val="FF0000"/>
              </a:solidFill>
            </a:rPr>
            <a:t>定義：</a:t>
          </a:r>
          <a:r>
            <a:rPr lang="zh-TW" altLang="en-US" sz="2400" dirty="0" smtClean="0"/>
            <a:t>公司有多少財力，做多少事情</a:t>
          </a:r>
          <a:endParaRPr lang="zh-TW" altLang="en-US" sz="2400" dirty="0"/>
        </a:p>
      </dgm:t>
    </dgm:pt>
    <dgm:pt modelId="{938B05BE-3CAC-47F0-ACE1-7B8EDD6E1491}" type="parTrans" cxnId="{427C17B3-8D41-4BA4-A250-E69E47D19646}">
      <dgm:prSet/>
      <dgm:spPr/>
      <dgm:t>
        <a:bodyPr/>
        <a:lstStyle/>
        <a:p>
          <a:endParaRPr lang="zh-TW" altLang="en-US" sz="2800"/>
        </a:p>
      </dgm:t>
    </dgm:pt>
    <dgm:pt modelId="{3EAB7540-5334-4891-9257-605E83B385EC}" type="sibTrans" cxnId="{427C17B3-8D41-4BA4-A250-E69E47D19646}">
      <dgm:prSet/>
      <dgm:spPr/>
      <dgm:t>
        <a:bodyPr/>
        <a:lstStyle/>
        <a:p>
          <a:endParaRPr lang="zh-TW" altLang="en-US" sz="2800"/>
        </a:p>
      </dgm:t>
    </dgm:pt>
    <dgm:pt modelId="{C83F5F95-41E1-4C60-BBC6-93EFD72E9AFB}">
      <dgm:prSet custT="1"/>
      <dgm:spPr/>
      <dgm:t>
        <a:bodyPr/>
        <a:lstStyle/>
        <a:p>
          <a:r>
            <a:rPr lang="zh-TW" altLang="en-US" sz="2400" dirty="0" smtClean="0">
              <a:solidFill>
                <a:srgbClr val="FF0000"/>
              </a:solidFill>
            </a:rPr>
            <a:t>缺點：</a:t>
          </a:r>
          <a:r>
            <a:rPr lang="zh-TW" altLang="en-US" sz="2400" dirty="0" smtClean="0"/>
            <a:t>完全忽略促銷活動對銷售所產生的影響</a:t>
          </a:r>
          <a:r>
            <a:rPr lang="zh-TW" altLang="en-US" sz="2800" dirty="0" smtClean="0"/>
            <a:t>。</a:t>
          </a:r>
          <a:endParaRPr lang="zh-TW" altLang="en-US" sz="2800" dirty="0"/>
        </a:p>
      </dgm:t>
    </dgm:pt>
    <dgm:pt modelId="{B5AB54CB-AB83-460D-8F96-1B8DC4A90804}" type="parTrans" cxnId="{FFECC606-C3CF-45B3-B18C-C644B4D146C6}">
      <dgm:prSet/>
      <dgm:spPr/>
      <dgm:t>
        <a:bodyPr/>
        <a:lstStyle/>
        <a:p>
          <a:endParaRPr lang="zh-TW" altLang="en-US" sz="2800"/>
        </a:p>
      </dgm:t>
    </dgm:pt>
    <dgm:pt modelId="{47741511-9292-46D6-832A-0BA2B20D015A}" type="sibTrans" cxnId="{FFECC606-C3CF-45B3-B18C-C644B4D146C6}">
      <dgm:prSet/>
      <dgm:spPr/>
      <dgm:t>
        <a:bodyPr/>
        <a:lstStyle/>
        <a:p>
          <a:endParaRPr lang="zh-TW" altLang="en-US" sz="2800"/>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3C348B65-A01A-4D6C-AA0B-3F738C12EEF0}" type="pres">
      <dgm:prSet presAssocID="{547E3658-98E3-41AD-BAED-C519EBBEC3D7}" presName="parentText" presStyleLbl="node1" presStyleIdx="0" presStyleCnt="1" custScaleY="65112" custLinFactNeighborY="-86040">
        <dgm:presLayoutVars>
          <dgm:chMax val="0"/>
          <dgm:bulletEnabled val="1"/>
        </dgm:presLayoutVars>
      </dgm:prSet>
      <dgm:spPr/>
      <dgm:t>
        <a:bodyPr/>
        <a:lstStyle/>
        <a:p>
          <a:endParaRPr lang="zh-TW" altLang="en-US"/>
        </a:p>
      </dgm:t>
    </dgm:pt>
    <dgm:pt modelId="{38315748-93DD-475F-9D59-22D39D1B699A}" type="pres">
      <dgm:prSet presAssocID="{547E3658-98E3-41AD-BAED-C519EBBEC3D7}" presName="childText" presStyleLbl="revTx" presStyleIdx="0" presStyleCnt="1" custScaleY="105424" custLinFactNeighborY="-46539">
        <dgm:presLayoutVars>
          <dgm:bulletEnabled val="1"/>
        </dgm:presLayoutVars>
      </dgm:prSet>
      <dgm:spPr/>
      <dgm:t>
        <a:bodyPr/>
        <a:lstStyle/>
        <a:p>
          <a:endParaRPr lang="zh-TW" altLang="en-US"/>
        </a:p>
      </dgm:t>
    </dgm:pt>
  </dgm:ptLst>
  <dgm:cxnLst>
    <dgm:cxn modelId="{3CC9C05D-3C4F-4E76-B0D1-C9BF8F8F8CC4}" type="presOf" srcId="{547E3658-98E3-41AD-BAED-C519EBBEC3D7}" destId="{3C348B65-A01A-4D6C-AA0B-3F738C12EEF0}" srcOrd="0" destOrd="0" presId="urn:microsoft.com/office/officeart/2005/8/layout/vList2"/>
    <dgm:cxn modelId="{BEF8CF53-BC5F-425C-A481-94CA6D1D0FD1}" type="presOf" srcId="{C83F5F95-41E1-4C60-BBC6-93EFD72E9AFB}" destId="{38315748-93DD-475F-9D59-22D39D1B699A}" srcOrd="0" destOrd="1" presId="urn:microsoft.com/office/officeart/2005/8/layout/vList2"/>
    <dgm:cxn modelId="{1FE08A63-ED46-4761-A0DB-5E8511BE4448}" type="presOf" srcId="{E8A83E02-045C-4A12-B5AD-0ADAE71B6C2E}" destId="{38315748-93DD-475F-9D59-22D39D1B699A}" srcOrd="0" destOrd="0" presId="urn:microsoft.com/office/officeart/2005/8/layout/vList2"/>
    <dgm:cxn modelId="{D00AEC5B-B8DF-4FF0-9CFA-92F70A9EB6E7}" type="presOf" srcId="{C4ABAD03-4E38-4F9C-8876-9FF94FC83004}" destId="{033A2C1F-9E64-4EC0-B2B3-B0B2946A1E9E}" srcOrd="0" destOrd="0" presId="urn:microsoft.com/office/officeart/2005/8/layout/vList2"/>
    <dgm:cxn modelId="{27D60569-8CFD-478C-923A-7434F1399E9B}" srcId="{C4ABAD03-4E38-4F9C-8876-9FF94FC83004}" destId="{547E3658-98E3-41AD-BAED-C519EBBEC3D7}" srcOrd="0" destOrd="0" parTransId="{A986DEC4-95EB-46E9-8C83-357536A40348}" sibTransId="{3419D558-EA01-4EAE-B435-08980E96B831}"/>
    <dgm:cxn modelId="{427C17B3-8D41-4BA4-A250-E69E47D19646}" srcId="{547E3658-98E3-41AD-BAED-C519EBBEC3D7}" destId="{E8A83E02-045C-4A12-B5AD-0ADAE71B6C2E}" srcOrd="0" destOrd="0" parTransId="{938B05BE-3CAC-47F0-ACE1-7B8EDD6E1491}" sibTransId="{3EAB7540-5334-4891-9257-605E83B385EC}"/>
    <dgm:cxn modelId="{FFECC606-C3CF-45B3-B18C-C644B4D146C6}" srcId="{547E3658-98E3-41AD-BAED-C519EBBEC3D7}" destId="{C83F5F95-41E1-4C60-BBC6-93EFD72E9AFB}" srcOrd="1" destOrd="0" parTransId="{B5AB54CB-AB83-460D-8F96-1B8DC4A90804}" sibTransId="{47741511-9292-46D6-832A-0BA2B20D015A}"/>
    <dgm:cxn modelId="{FA4C3F77-808F-43AE-89A2-E229B1339394}" type="presParOf" srcId="{033A2C1F-9E64-4EC0-B2B3-B0B2946A1E9E}" destId="{3C348B65-A01A-4D6C-AA0B-3F738C12EEF0}" srcOrd="0" destOrd="0" presId="urn:microsoft.com/office/officeart/2005/8/layout/vList2"/>
    <dgm:cxn modelId="{26D36BF2-6899-432B-A536-08A92A186EFB}" type="presParOf" srcId="{033A2C1F-9E64-4EC0-B2B3-B0B2946A1E9E}" destId="{38315748-93DD-475F-9D59-22D39D1B699A}"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547E3658-98E3-41AD-BAED-C519EBBEC3D7}">
      <dgm:prSet custT="1"/>
      <dgm:spPr/>
      <dgm:t>
        <a:bodyPr/>
        <a:lstStyle/>
        <a:p>
          <a:pPr rtl="0"/>
          <a:r>
            <a:rPr lang="en-US" altLang="zh-TW" sz="2800" dirty="0" smtClean="0"/>
            <a:t>2. </a:t>
          </a:r>
          <a:r>
            <a:rPr lang="zh-TW" sz="2800" dirty="0" smtClean="0"/>
            <a:t>銷售百分比法</a:t>
          </a:r>
          <a:endParaRPr lang="zh-TW" altLang="en-US" sz="2800" dirty="0"/>
        </a:p>
      </dgm:t>
    </dgm:pt>
    <dgm:pt modelId="{A986DEC4-95EB-46E9-8C83-357536A40348}" type="parTrans" cxnId="{27D60569-8CFD-478C-923A-7434F1399E9B}">
      <dgm:prSet/>
      <dgm:spPr/>
      <dgm:t>
        <a:bodyPr/>
        <a:lstStyle/>
        <a:p>
          <a:endParaRPr lang="zh-TW" altLang="en-US" sz="2800"/>
        </a:p>
      </dgm:t>
    </dgm:pt>
    <dgm:pt modelId="{3419D558-EA01-4EAE-B435-08980E96B831}" type="sibTrans" cxnId="{27D60569-8CFD-478C-923A-7434F1399E9B}">
      <dgm:prSet/>
      <dgm:spPr/>
      <dgm:t>
        <a:bodyPr/>
        <a:lstStyle/>
        <a:p>
          <a:endParaRPr lang="zh-TW" altLang="en-US" sz="2800"/>
        </a:p>
      </dgm:t>
    </dgm:pt>
    <dgm:pt modelId="{DCBCB1CD-824F-449E-9D40-CBD9221510D8}">
      <dgm:prSet custT="1"/>
      <dgm:spPr/>
      <dgm:t>
        <a:bodyPr/>
        <a:lstStyle/>
        <a:p>
          <a:r>
            <a:rPr lang="zh-TW" altLang="en-US" sz="2400" dirty="0" smtClean="0">
              <a:solidFill>
                <a:srgbClr val="FF0000"/>
              </a:solidFill>
            </a:rPr>
            <a:t>定義：</a:t>
          </a:r>
          <a:r>
            <a:rPr lang="zh-TW" altLang="en-US" sz="2400" dirty="0" smtClean="0"/>
            <a:t>依照現在、預測銷售額或售價的一定比率，做為促</a:t>
          </a:r>
          <a:r>
            <a:rPr lang="en-US" altLang="zh-TW" sz="2400" dirty="0" smtClean="0"/>
            <a:t/>
          </a:r>
          <a:br>
            <a:rPr lang="en-US" altLang="zh-TW" sz="2400" dirty="0" smtClean="0"/>
          </a:br>
          <a:r>
            <a:rPr lang="zh-TW" altLang="en-US" sz="2400" dirty="0" smtClean="0"/>
            <a:t>            銷預算</a:t>
          </a:r>
          <a:endParaRPr lang="zh-TW" altLang="en-US" sz="2400" dirty="0"/>
        </a:p>
      </dgm:t>
    </dgm:pt>
    <dgm:pt modelId="{D4B9D4BE-1D9E-4246-B53D-97A138933385}" type="parTrans" cxnId="{4EBEF160-D75A-476A-9A76-50948A632615}">
      <dgm:prSet/>
      <dgm:spPr/>
      <dgm:t>
        <a:bodyPr/>
        <a:lstStyle/>
        <a:p>
          <a:endParaRPr lang="zh-TW" altLang="en-US"/>
        </a:p>
      </dgm:t>
    </dgm:pt>
    <dgm:pt modelId="{790A1F62-F1B0-44C6-8DCF-DC1C3D758884}" type="sibTrans" cxnId="{4EBEF160-D75A-476A-9A76-50948A632615}">
      <dgm:prSet/>
      <dgm:spPr/>
      <dgm:t>
        <a:bodyPr/>
        <a:lstStyle/>
        <a:p>
          <a:endParaRPr lang="zh-TW" altLang="en-US"/>
        </a:p>
      </dgm:t>
    </dgm:pt>
    <dgm:pt modelId="{7F641CCB-3C1B-421A-8DCF-B84806781857}">
      <dgm:prSet custT="1"/>
      <dgm:spPr/>
      <dgm:t>
        <a:bodyPr/>
        <a:lstStyle/>
        <a:p>
          <a:r>
            <a:rPr lang="zh-TW" altLang="en-US" sz="2400" dirty="0" smtClean="0">
              <a:solidFill>
                <a:srgbClr val="FF0000"/>
              </a:solidFill>
            </a:rPr>
            <a:t>優點：</a:t>
          </a:r>
          <a:r>
            <a:rPr lang="en-US" altLang="zh-TW" sz="2400" dirty="0" smtClean="0">
              <a:solidFill>
                <a:srgbClr val="FF0000"/>
              </a:solidFill>
            </a:rPr>
            <a:t/>
          </a:r>
          <a:br>
            <a:rPr lang="en-US" altLang="zh-TW" sz="2400" dirty="0" smtClean="0">
              <a:solidFill>
                <a:srgbClr val="FF0000"/>
              </a:solidFill>
            </a:rPr>
          </a:br>
          <a:r>
            <a:rPr lang="zh-TW" altLang="en-US" sz="2400" dirty="0" smtClean="0"/>
            <a:t>容易運用而且能使管理當局考慮促銷成本、售價與單位利潤之間的關係。</a:t>
          </a:r>
          <a:endParaRPr lang="zh-TW" altLang="en-US" sz="2400" dirty="0">
            <a:solidFill>
              <a:srgbClr val="FF0000"/>
            </a:solidFill>
          </a:endParaRPr>
        </a:p>
      </dgm:t>
    </dgm:pt>
    <dgm:pt modelId="{FE07B8C2-F9A8-4452-B04E-7FB2D3822477}" type="parTrans" cxnId="{64B3B2E4-A070-43E1-A3A3-A936AF19FB73}">
      <dgm:prSet/>
      <dgm:spPr/>
      <dgm:t>
        <a:bodyPr/>
        <a:lstStyle/>
        <a:p>
          <a:endParaRPr lang="zh-TW" altLang="en-US"/>
        </a:p>
      </dgm:t>
    </dgm:pt>
    <dgm:pt modelId="{99CB16E8-9D40-4DD9-9AF7-7EB723D5E031}" type="sibTrans" cxnId="{64B3B2E4-A070-43E1-A3A3-A936AF19FB73}">
      <dgm:prSet/>
      <dgm:spPr/>
      <dgm:t>
        <a:bodyPr/>
        <a:lstStyle/>
        <a:p>
          <a:endParaRPr lang="zh-TW" altLang="en-US"/>
        </a:p>
      </dgm:t>
    </dgm:pt>
    <dgm:pt modelId="{D868F2AF-43BF-4D24-8B48-80B116D9F071}">
      <dgm:prSet custT="1"/>
      <dgm:spPr/>
      <dgm:t>
        <a:bodyPr/>
        <a:lstStyle/>
        <a:p>
          <a:r>
            <a:rPr lang="zh-TW" altLang="en-US" sz="2400" dirty="0" smtClean="0">
              <a:solidFill>
                <a:srgbClr val="FF0000"/>
              </a:solidFill>
            </a:rPr>
            <a:t>缺點：</a:t>
          </a:r>
          <a:endParaRPr lang="zh-TW" altLang="en-US" sz="2400" dirty="0">
            <a:solidFill>
              <a:srgbClr val="FF0000"/>
            </a:solidFill>
          </a:endParaRPr>
        </a:p>
      </dgm:t>
    </dgm:pt>
    <dgm:pt modelId="{14490385-52CE-4EB9-A90B-0399C407A8E1}" type="parTrans" cxnId="{07A20A13-33F2-4978-A047-1413E8C9F9BE}">
      <dgm:prSet/>
      <dgm:spPr/>
      <dgm:t>
        <a:bodyPr/>
        <a:lstStyle/>
        <a:p>
          <a:endParaRPr lang="zh-TW" altLang="en-US"/>
        </a:p>
      </dgm:t>
    </dgm:pt>
    <dgm:pt modelId="{B93A1466-47FF-4FB6-8464-64F455F06800}" type="sibTrans" cxnId="{07A20A13-33F2-4978-A047-1413E8C9F9BE}">
      <dgm:prSet/>
      <dgm:spPr/>
      <dgm:t>
        <a:bodyPr/>
        <a:lstStyle/>
        <a:p>
          <a:endParaRPr lang="zh-TW" altLang="en-US"/>
        </a:p>
      </dgm:t>
    </dgm:pt>
    <dgm:pt modelId="{9B3D6A88-8FF4-4704-BD06-1E3AF260C91E}">
      <dgm:prSet custT="1"/>
      <dgm:spPr/>
      <dgm:t>
        <a:bodyPr/>
        <a:lstStyle/>
        <a:p>
          <a:r>
            <a:rPr lang="zh-TW" altLang="en-US" sz="2400" dirty="0" smtClean="0"/>
            <a:t>銷售預算的編列是依照資金的多寡，而非依市場機會而定，因此此種方法並不鼓勵可以扭轉銷售額的廣告支出。</a:t>
          </a:r>
          <a:endParaRPr lang="zh-TW" altLang="en-US" sz="2400" dirty="0"/>
        </a:p>
      </dgm:t>
    </dgm:pt>
    <dgm:pt modelId="{34FDB4CE-7FB1-41CC-94FF-AF985B1038CC}" type="parTrans" cxnId="{173EEB6B-4830-45FC-808A-C8FE84461B00}">
      <dgm:prSet/>
      <dgm:spPr/>
      <dgm:t>
        <a:bodyPr/>
        <a:lstStyle/>
        <a:p>
          <a:endParaRPr lang="zh-TW" altLang="en-US"/>
        </a:p>
      </dgm:t>
    </dgm:pt>
    <dgm:pt modelId="{3A0D9E7F-D6EE-4B65-ADC5-A71DEAA55501}" type="sibTrans" cxnId="{173EEB6B-4830-45FC-808A-C8FE84461B00}">
      <dgm:prSet/>
      <dgm:spPr/>
      <dgm:t>
        <a:bodyPr/>
        <a:lstStyle/>
        <a:p>
          <a:endParaRPr lang="zh-TW" altLang="en-US"/>
        </a:p>
      </dgm:t>
    </dgm:pt>
    <dgm:pt modelId="{CDB23A0D-35CF-414D-857A-FA1974D8E274}">
      <dgm:prSet custT="1"/>
      <dgm:spPr/>
      <dgm:t>
        <a:bodyPr/>
        <a:lstStyle/>
        <a:p>
          <a:r>
            <a:rPr lang="zh-TW" altLang="en-US" sz="2400" dirty="0" smtClean="0"/>
            <a:t>促銷預算隨銷售額而波動，對長期規劃不利。</a:t>
          </a:r>
          <a:endParaRPr lang="zh-TW" altLang="en-US" sz="2400" dirty="0"/>
        </a:p>
      </dgm:t>
    </dgm:pt>
    <dgm:pt modelId="{8743063C-6302-4E94-9F93-0D3E75D3C637}" type="parTrans" cxnId="{F6607AC5-C7A0-4331-8510-383CD57FD1C5}">
      <dgm:prSet/>
      <dgm:spPr/>
      <dgm:t>
        <a:bodyPr/>
        <a:lstStyle/>
        <a:p>
          <a:endParaRPr lang="zh-TW" altLang="en-US"/>
        </a:p>
      </dgm:t>
    </dgm:pt>
    <dgm:pt modelId="{1092C6D6-4037-4DC1-AA94-254A01B14C44}" type="sibTrans" cxnId="{F6607AC5-C7A0-4331-8510-383CD57FD1C5}">
      <dgm:prSet/>
      <dgm:spPr/>
      <dgm:t>
        <a:bodyPr/>
        <a:lstStyle/>
        <a:p>
          <a:endParaRPr lang="zh-TW" altLang="en-US"/>
        </a:p>
      </dgm:t>
    </dgm:pt>
    <dgm:pt modelId="{5BC496AC-196E-4184-9D59-86094191883F}">
      <dgm:prSet custT="1"/>
      <dgm:spPr/>
      <dgm:t>
        <a:bodyPr/>
        <a:lstStyle/>
        <a:p>
          <a:r>
            <a:rPr lang="zh-TW" altLang="en-US" sz="2400" dirty="0" smtClean="0"/>
            <a:t>百分比的訂定除依過去經驗與競爭者之外，無合理基礎。</a:t>
          </a:r>
          <a:endParaRPr lang="zh-TW" altLang="en-US" sz="2400" dirty="0"/>
        </a:p>
      </dgm:t>
    </dgm:pt>
    <dgm:pt modelId="{BABDE85A-DB2F-4D1C-BD99-A4437655726D}" type="parTrans" cxnId="{CB856A6F-1F64-4EFE-B635-A459A7114E47}">
      <dgm:prSet/>
      <dgm:spPr/>
      <dgm:t>
        <a:bodyPr/>
        <a:lstStyle/>
        <a:p>
          <a:endParaRPr lang="zh-TW" altLang="en-US"/>
        </a:p>
      </dgm:t>
    </dgm:pt>
    <dgm:pt modelId="{79242338-EAA0-450A-B435-A4839FCB8ABC}" type="sibTrans" cxnId="{CB856A6F-1F64-4EFE-B635-A459A7114E47}">
      <dgm:prSet/>
      <dgm:spPr/>
      <dgm:t>
        <a:bodyPr/>
        <a:lstStyle/>
        <a:p>
          <a:endParaRPr lang="zh-TW" altLang="en-US"/>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3C348B65-A01A-4D6C-AA0B-3F738C12EEF0}" type="pres">
      <dgm:prSet presAssocID="{547E3658-98E3-41AD-BAED-C519EBBEC3D7}" presName="parentText" presStyleLbl="node1" presStyleIdx="0" presStyleCnt="1" custScaleY="76392" custLinFactNeighborY="-86040">
        <dgm:presLayoutVars>
          <dgm:chMax val="0"/>
          <dgm:bulletEnabled val="1"/>
        </dgm:presLayoutVars>
      </dgm:prSet>
      <dgm:spPr/>
      <dgm:t>
        <a:bodyPr/>
        <a:lstStyle/>
        <a:p>
          <a:endParaRPr lang="zh-TW" altLang="en-US"/>
        </a:p>
      </dgm:t>
    </dgm:pt>
    <dgm:pt modelId="{38315748-93DD-475F-9D59-22D39D1B699A}" type="pres">
      <dgm:prSet presAssocID="{547E3658-98E3-41AD-BAED-C519EBBEC3D7}" presName="childText" presStyleLbl="revTx" presStyleIdx="0" presStyleCnt="1" custScaleY="105424" custLinFactNeighborY="5288">
        <dgm:presLayoutVars>
          <dgm:bulletEnabled val="1"/>
        </dgm:presLayoutVars>
      </dgm:prSet>
      <dgm:spPr/>
      <dgm:t>
        <a:bodyPr/>
        <a:lstStyle/>
        <a:p>
          <a:endParaRPr lang="zh-TW" altLang="en-US"/>
        </a:p>
      </dgm:t>
    </dgm:pt>
  </dgm:ptLst>
  <dgm:cxnLst>
    <dgm:cxn modelId="{A048D57D-5393-4E4C-9341-AAEB6896CF20}" type="presOf" srcId="{D868F2AF-43BF-4D24-8B48-80B116D9F071}" destId="{38315748-93DD-475F-9D59-22D39D1B699A}" srcOrd="0" destOrd="2" presId="urn:microsoft.com/office/officeart/2005/8/layout/vList2"/>
    <dgm:cxn modelId="{27D60569-8CFD-478C-923A-7434F1399E9B}" srcId="{C4ABAD03-4E38-4F9C-8876-9FF94FC83004}" destId="{547E3658-98E3-41AD-BAED-C519EBBEC3D7}" srcOrd="0" destOrd="0" parTransId="{A986DEC4-95EB-46E9-8C83-357536A40348}" sibTransId="{3419D558-EA01-4EAE-B435-08980E96B831}"/>
    <dgm:cxn modelId="{F6607AC5-C7A0-4331-8510-383CD57FD1C5}" srcId="{D868F2AF-43BF-4D24-8B48-80B116D9F071}" destId="{CDB23A0D-35CF-414D-857A-FA1974D8E274}" srcOrd="1" destOrd="0" parTransId="{8743063C-6302-4E94-9F93-0D3E75D3C637}" sibTransId="{1092C6D6-4037-4DC1-AA94-254A01B14C44}"/>
    <dgm:cxn modelId="{CB856A6F-1F64-4EFE-B635-A459A7114E47}" srcId="{D868F2AF-43BF-4D24-8B48-80B116D9F071}" destId="{5BC496AC-196E-4184-9D59-86094191883F}" srcOrd="2" destOrd="0" parTransId="{BABDE85A-DB2F-4D1C-BD99-A4437655726D}" sibTransId="{79242338-EAA0-450A-B435-A4839FCB8ABC}"/>
    <dgm:cxn modelId="{F8867ED8-A594-4251-9E21-6EA2D81D1A9A}" type="presOf" srcId="{DCBCB1CD-824F-449E-9D40-CBD9221510D8}" destId="{38315748-93DD-475F-9D59-22D39D1B699A}" srcOrd="0" destOrd="0" presId="urn:microsoft.com/office/officeart/2005/8/layout/vList2"/>
    <dgm:cxn modelId="{4EBEF160-D75A-476A-9A76-50948A632615}" srcId="{547E3658-98E3-41AD-BAED-C519EBBEC3D7}" destId="{DCBCB1CD-824F-449E-9D40-CBD9221510D8}" srcOrd="0" destOrd="0" parTransId="{D4B9D4BE-1D9E-4246-B53D-97A138933385}" sibTransId="{790A1F62-F1B0-44C6-8DCF-DC1C3D758884}"/>
    <dgm:cxn modelId="{D7DF104D-ADB5-4BE2-B3CF-9382C2D65D02}" type="presOf" srcId="{9B3D6A88-8FF4-4704-BD06-1E3AF260C91E}" destId="{38315748-93DD-475F-9D59-22D39D1B699A}" srcOrd="0" destOrd="3" presId="urn:microsoft.com/office/officeart/2005/8/layout/vList2"/>
    <dgm:cxn modelId="{07A20A13-33F2-4978-A047-1413E8C9F9BE}" srcId="{547E3658-98E3-41AD-BAED-C519EBBEC3D7}" destId="{D868F2AF-43BF-4D24-8B48-80B116D9F071}" srcOrd="2" destOrd="0" parTransId="{14490385-52CE-4EB9-A90B-0399C407A8E1}" sibTransId="{B93A1466-47FF-4FB6-8464-64F455F06800}"/>
    <dgm:cxn modelId="{64B3B2E4-A070-43E1-A3A3-A936AF19FB73}" srcId="{547E3658-98E3-41AD-BAED-C519EBBEC3D7}" destId="{7F641CCB-3C1B-421A-8DCF-B84806781857}" srcOrd="1" destOrd="0" parTransId="{FE07B8C2-F9A8-4452-B04E-7FB2D3822477}" sibTransId="{99CB16E8-9D40-4DD9-9AF7-7EB723D5E031}"/>
    <dgm:cxn modelId="{173EEB6B-4830-45FC-808A-C8FE84461B00}" srcId="{D868F2AF-43BF-4D24-8B48-80B116D9F071}" destId="{9B3D6A88-8FF4-4704-BD06-1E3AF260C91E}" srcOrd="0" destOrd="0" parTransId="{34FDB4CE-7FB1-41CC-94FF-AF985B1038CC}" sibTransId="{3A0D9E7F-D6EE-4B65-ADC5-A71DEAA55501}"/>
    <dgm:cxn modelId="{0C6CB395-5A68-42B9-AAB4-9A11DC7F5E76}" type="presOf" srcId="{C4ABAD03-4E38-4F9C-8876-9FF94FC83004}" destId="{033A2C1F-9E64-4EC0-B2B3-B0B2946A1E9E}" srcOrd="0" destOrd="0" presId="urn:microsoft.com/office/officeart/2005/8/layout/vList2"/>
    <dgm:cxn modelId="{C79A7122-CFFC-4F4C-B43D-01C749344D34}" type="presOf" srcId="{7F641CCB-3C1B-421A-8DCF-B84806781857}" destId="{38315748-93DD-475F-9D59-22D39D1B699A}" srcOrd="0" destOrd="1" presId="urn:microsoft.com/office/officeart/2005/8/layout/vList2"/>
    <dgm:cxn modelId="{AE262A05-092E-472B-812E-DC996B6D2255}" type="presOf" srcId="{CDB23A0D-35CF-414D-857A-FA1974D8E274}" destId="{38315748-93DD-475F-9D59-22D39D1B699A}" srcOrd="0" destOrd="4" presId="urn:microsoft.com/office/officeart/2005/8/layout/vList2"/>
    <dgm:cxn modelId="{ED3E05DE-FDEA-48DC-B988-420E789FB2FB}" type="presOf" srcId="{5BC496AC-196E-4184-9D59-86094191883F}" destId="{38315748-93DD-475F-9D59-22D39D1B699A}" srcOrd="0" destOrd="5" presId="urn:microsoft.com/office/officeart/2005/8/layout/vList2"/>
    <dgm:cxn modelId="{08541C14-730D-4180-990F-E6E7A368D0BA}" type="presOf" srcId="{547E3658-98E3-41AD-BAED-C519EBBEC3D7}" destId="{3C348B65-A01A-4D6C-AA0B-3F738C12EEF0}" srcOrd="0" destOrd="0" presId="urn:microsoft.com/office/officeart/2005/8/layout/vList2"/>
    <dgm:cxn modelId="{1F1C6C55-0E30-4A32-A61B-2B79018120E5}" type="presParOf" srcId="{033A2C1F-9E64-4EC0-B2B3-B0B2946A1E9E}" destId="{3C348B65-A01A-4D6C-AA0B-3F738C12EEF0}" srcOrd="0" destOrd="0" presId="urn:microsoft.com/office/officeart/2005/8/layout/vList2"/>
    <dgm:cxn modelId="{461E3E4D-E6D1-4452-9B31-C750D4959C14}" type="presParOf" srcId="{033A2C1F-9E64-4EC0-B2B3-B0B2946A1E9E}" destId="{38315748-93DD-475F-9D59-22D39D1B699A}"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547E3658-98E3-41AD-BAED-C519EBBEC3D7}">
      <dgm:prSet custT="1"/>
      <dgm:spPr/>
      <dgm:t>
        <a:bodyPr/>
        <a:lstStyle/>
        <a:p>
          <a:pPr rtl="0"/>
          <a:r>
            <a:rPr lang="en-US" altLang="zh-TW" sz="2800" dirty="0" smtClean="0"/>
            <a:t>3. </a:t>
          </a:r>
          <a:r>
            <a:rPr lang="zh-TW" altLang="en-US" sz="2800" dirty="0" smtClean="0"/>
            <a:t>競爭看齊法</a:t>
          </a:r>
          <a:endParaRPr lang="zh-TW" altLang="en-US" sz="2800" dirty="0"/>
        </a:p>
      </dgm:t>
    </dgm:pt>
    <dgm:pt modelId="{A986DEC4-95EB-46E9-8C83-357536A40348}" type="parTrans" cxnId="{27D60569-8CFD-478C-923A-7434F1399E9B}">
      <dgm:prSet/>
      <dgm:spPr/>
      <dgm:t>
        <a:bodyPr/>
        <a:lstStyle/>
        <a:p>
          <a:endParaRPr lang="zh-TW" altLang="en-US" sz="2800"/>
        </a:p>
      </dgm:t>
    </dgm:pt>
    <dgm:pt modelId="{3419D558-EA01-4EAE-B435-08980E96B831}" type="sibTrans" cxnId="{27D60569-8CFD-478C-923A-7434F1399E9B}">
      <dgm:prSet/>
      <dgm:spPr/>
      <dgm:t>
        <a:bodyPr/>
        <a:lstStyle/>
        <a:p>
          <a:endParaRPr lang="zh-TW" altLang="en-US" sz="2800"/>
        </a:p>
      </dgm:t>
    </dgm:pt>
    <dgm:pt modelId="{DCBCB1CD-824F-449E-9D40-CBD9221510D8}">
      <dgm:prSet custT="1"/>
      <dgm:spPr/>
      <dgm:t>
        <a:bodyPr/>
        <a:lstStyle/>
        <a:p>
          <a:r>
            <a:rPr lang="zh-TW" altLang="en-US" sz="2400" b="0" dirty="0" smtClean="0">
              <a:solidFill>
                <a:srgbClr val="FF0000"/>
              </a:solidFill>
            </a:rPr>
            <a:t>定義：</a:t>
          </a:r>
          <a:r>
            <a:rPr lang="en-US" altLang="zh-TW" sz="2400" b="0" dirty="0" smtClean="0"/>
            <a:t/>
          </a:r>
          <a:br>
            <a:rPr lang="en-US" altLang="zh-TW" sz="2400" b="0" dirty="0" smtClean="0"/>
          </a:br>
          <a:r>
            <a:rPr lang="zh-TW" sz="2400" b="0" dirty="0" smtClean="0"/>
            <a:t>將促銷的預算，設定成跟競爭者一樣。</a:t>
          </a:r>
          <a:endParaRPr lang="zh-TW" altLang="en-US" sz="2400" b="0" dirty="0"/>
        </a:p>
      </dgm:t>
    </dgm:pt>
    <dgm:pt modelId="{D4B9D4BE-1D9E-4246-B53D-97A138933385}" type="parTrans" cxnId="{4EBEF160-D75A-476A-9A76-50948A632615}">
      <dgm:prSet/>
      <dgm:spPr/>
      <dgm:t>
        <a:bodyPr/>
        <a:lstStyle/>
        <a:p>
          <a:endParaRPr lang="zh-TW" altLang="en-US"/>
        </a:p>
      </dgm:t>
    </dgm:pt>
    <dgm:pt modelId="{790A1F62-F1B0-44C6-8DCF-DC1C3D758884}" type="sibTrans" cxnId="{4EBEF160-D75A-476A-9A76-50948A632615}">
      <dgm:prSet/>
      <dgm:spPr/>
      <dgm:t>
        <a:bodyPr/>
        <a:lstStyle/>
        <a:p>
          <a:endParaRPr lang="zh-TW" altLang="en-US"/>
        </a:p>
      </dgm:t>
    </dgm:pt>
    <dgm:pt modelId="{3312F022-DADE-49BC-AC19-9EC0BE1C388D}">
      <dgm:prSet custT="1"/>
      <dgm:spPr/>
      <dgm:t>
        <a:bodyPr/>
        <a:lstStyle/>
        <a:p>
          <a:r>
            <a:rPr lang="zh-TW" altLang="en-US" sz="2400" b="0" dirty="0" smtClean="0">
              <a:solidFill>
                <a:srgbClr val="FF0000"/>
              </a:solidFill>
            </a:rPr>
            <a:t>優點：</a:t>
          </a:r>
          <a:endParaRPr lang="zh-TW" altLang="en-US" sz="2400" b="0" dirty="0">
            <a:solidFill>
              <a:srgbClr val="FF0000"/>
            </a:solidFill>
          </a:endParaRPr>
        </a:p>
      </dgm:t>
    </dgm:pt>
    <dgm:pt modelId="{9F4B76D5-49E8-4306-9CCD-C46EB2927AE4}" type="parTrans" cxnId="{92A06455-7A2E-4533-9352-81F756D2594A}">
      <dgm:prSet/>
      <dgm:spPr/>
      <dgm:t>
        <a:bodyPr/>
        <a:lstStyle/>
        <a:p>
          <a:endParaRPr lang="zh-TW" altLang="en-US"/>
        </a:p>
      </dgm:t>
    </dgm:pt>
    <dgm:pt modelId="{B102234B-68C6-47C6-99A3-5068E25BA67E}" type="sibTrans" cxnId="{92A06455-7A2E-4533-9352-81F756D2594A}">
      <dgm:prSet/>
      <dgm:spPr/>
      <dgm:t>
        <a:bodyPr/>
        <a:lstStyle/>
        <a:p>
          <a:endParaRPr lang="zh-TW" altLang="en-US"/>
        </a:p>
      </dgm:t>
    </dgm:pt>
    <dgm:pt modelId="{5756778C-42E0-4D4E-93EE-D876CC182CE5}">
      <dgm:prSet custT="1"/>
      <dgm:spPr/>
      <dgm:t>
        <a:bodyPr/>
        <a:lstStyle/>
        <a:p>
          <a:r>
            <a:rPr lang="zh-TW" altLang="en-US" sz="2400" b="0" dirty="0" smtClean="0"/>
            <a:t>競爭者的預算代表整個產業的智慧結晶</a:t>
          </a:r>
          <a:endParaRPr lang="zh-TW" altLang="en-US" sz="2400" b="0" dirty="0"/>
        </a:p>
      </dgm:t>
    </dgm:pt>
    <dgm:pt modelId="{A38B12D1-8AD8-41B5-9016-440245BDD7B7}" type="parTrans" cxnId="{19B64716-1696-4EB2-9D68-A18082E97D0B}">
      <dgm:prSet/>
      <dgm:spPr/>
      <dgm:t>
        <a:bodyPr/>
        <a:lstStyle/>
        <a:p>
          <a:endParaRPr lang="zh-TW" altLang="en-US"/>
        </a:p>
      </dgm:t>
    </dgm:pt>
    <dgm:pt modelId="{AEC9D650-6361-4015-81F5-291DCEEA9ABE}" type="sibTrans" cxnId="{19B64716-1696-4EB2-9D68-A18082E97D0B}">
      <dgm:prSet/>
      <dgm:spPr/>
      <dgm:t>
        <a:bodyPr/>
        <a:lstStyle/>
        <a:p>
          <a:endParaRPr lang="zh-TW" altLang="en-US"/>
        </a:p>
      </dgm:t>
    </dgm:pt>
    <dgm:pt modelId="{3BAD8357-F2DD-4250-9EBF-807EF014C909}">
      <dgm:prSet custT="1"/>
      <dgm:spPr/>
      <dgm:t>
        <a:bodyPr/>
        <a:lstStyle/>
        <a:p>
          <a:r>
            <a:rPr lang="zh-TW" altLang="en-US" sz="2400" b="0" dirty="0" smtClean="0"/>
            <a:t>各競爭者若互相看齊，可避免促銷戰。</a:t>
          </a:r>
          <a:endParaRPr lang="zh-TW" altLang="en-US" sz="2400" b="0" dirty="0"/>
        </a:p>
      </dgm:t>
    </dgm:pt>
    <dgm:pt modelId="{99A71ED3-BB4C-4FCE-B398-1332BF72B7A0}" type="parTrans" cxnId="{0C71A129-8B21-498F-BF8A-95FAB8AE5E76}">
      <dgm:prSet/>
      <dgm:spPr/>
      <dgm:t>
        <a:bodyPr/>
        <a:lstStyle/>
        <a:p>
          <a:endParaRPr lang="zh-TW" altLang="en-US"/>
        </a:p>
      </dgm:t>
    </dgm:pt>
    <dgm:pt modelId="{5DF701FD-DA7A-49F5-84DD-9EF0285532CA}" type="sibTrans" cxnId="{0C71A129-8B21-498F-BF8A-95FAB8AE5E76}">
      <dgm:prSet/>
      <dgm:spPr/>
      <dgm:t>
        <a:bodyPr/>
        <a:lstStyle/>
        <a:p>
          <a:endParaRPr lang="zh-TW" altLang="en-US"/>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3C348B65-A01A-4D6C-AA0B-3F738C12EEF0}" type="pres">
      <dgm:prSet presAssocID="{547E3658-98E3-41AD-BAED-C519EBBEC3D7}" presName="parentText" presStyleLbl="node1" presStyleIdx="0" presStyleCnt="1" custScaleY="76392" custLinFactNeighborY="-86040">
        <dgm:presLayoutVars>
          <dgm:chMax val="0"/>
          <dgm:bulletEnabled val="1"/>
        </dgm:presLayoutVars>
      </dgm:prSet>
      <dgm:spPr/>
      <dgm:t>
        <a:bodyPr/>
        <a:lstStyle/>
        <a:p>
          <a:endParaRPr lang="zh-TW" altLang="en-US"/>
        </a:p>
      </dgm:t>
    </dgm:pt>
    <dgm:pt modelId="{38315748-93DD-475F-9D59-22D39D1B699A}" type="pres">
      <dgm:prSet presAssocID="{547E3658-98E3-41AD-BAED-C519EBBEC3D7}" presName="childText" presStyleLbl="revTx" presStyleIdx="0" presStyleCnt="1" custScaleY="105424" custLinFactNeighborY="-58962">
        <dgm:presLayoutVars>
          <dgm:bulletEnabled val="1"/>
        </dgm:presLayoutVars>
      </dgm:prSet>
      <dgm:spPr/>
      <dgm:t>
        <a:bodyPr/>
        <a:lstStyle/>
        <a:p>
          <a:endParaRPr lang="zh-TW" altLang="en-US"/>
        </a:p>
      </dgm:t>
    </dgm:pt>
  </dgm:ptLst>
  <dgm:cxnLst>
    <dgm:cxn modelId="{27D60569-8CFD-478C-923A-7434F1399E9B}" srcId="{C4ABAD03-4E38-4F9C-8876-9FF94FC83004}" destId="{547E3658-98E3-41AD-BAED-C519EBBEC3D7}" srcOrd="0" destOrd="0" parTransId="{A986DEC4-95EB-46E9-8C83-357536A40348}" sibTransId="{3419D558-EA01-4EAE-B435-08980E96B831}"/>
    <dgm:cxn modelId="{442B3C10-FA97-473A-B03D-0451BD4157A0}" type="presOf" srcId="{547E3658-98E3-41AD-BAED-C519EBBEC3D7}" destId="{3C348B65-A01A-4D6C-AA0B-3F738C12EEF0}" srcOrd="0" destOrd="0" presId="urn:microsoft.com/office/officeart/2005/8/layout/vList2"/>
    <dgm:cxn modelId="{92A06455-7A2E-4533-9352-81F756D2594A}" srcId="{547E3658-98E3-41AD-BAED-C519EBBEC3D7}" destId="{3312F022-DADE-49BC-AC19-9EC0BE1C388D}" srcOrd="1" destOrd="0" parTransId="{9F4B76D5-49E8-4306-9CCD-C46EB2927AE4}" sibTransId="{B102234B-68C6-47C6-99A3-5068E25BA67E}"/>
    <dgm:cxn modelId="{0C71A129-8B21-498F-BF8A-95FAB8AE5E76}" srcId="{3312F022-DADE-49BC-AC19-9EC0BE1C388D}" destId="{3BAD8357-F2DD-4250-9EBF-807EF014C909}" srcOrd="1" destOrd="0" parTransId="{99A71ED3-BB4C-4FCE-B398-1332BF72B7A0}" sibTransId="{5DF701FD-DA7A-49F5-84DD-9EF0285532CA}"/>
    <dgm:cxn modelId="{4EBEF160-D75A-476A-9A76-50948A632615}" srcId="{547E3658-98E3-41AD-BAED-C519EBBEC3D7}" destId="{DCBCB1CD-824F-449E-9D40-CBD9221510D8}" srcOrd="0" destOrd="0" parTransId="{D4B9D4BE-1D9E-4246-B53D-97A138933385}" sibTransId="{790A1F62-F1B0-44C6-8DCF-DC1C3D758884}"/>
    <dgm:cxn modelId="{382BD99A-1FE6-4379-95B0-39865AE46AE1}" type="presOf" srcId="{3312F022-DADE-49BC-AC19-9EC0BE1C388D}" destId="{38315748-93DD-475F-9D59-22D39D1B699A}" srcOrd="0" destOrd="1" presId="urn:microsoft.com/office/officeart/2005/8/layout/vList2"/>
    <dgm:cxn modelId="{19B64716-1696-4EB2-9D68-A18082E97D0B}" srcId="{3312F022-DADE-49BC-AC19-9EC0BE1C388D}" destId="{5756778C-42E0-4D4E-93EE-D876CC182CE5}" srcOrd="0" destOrd="0" parTransId="{A38B12D1-8AD8-41B5-9016-440245BDD7B7}" sibTransId="{AEC9D650-6361-4015-81F5-291DCEEA9ABE}"/>
    <dgm:cxn modelId="{F5C0FD37-2574-4909-8CA1-EE860F9FD8ED}" type="presOf" srcId="{C4ABAD03-4E38-4F9C-8876-9FF94FC83004}" destId="{033A2C1F-9E64-4EC0-B2B3-B0B2946A1E9E}" srcOrd="0" destOrd="0" presId="urn:microsoft.com/office/officeart/2005/8/layout/vList2"/>
    <dgm:cxn modelId="{6A6E5997-5D83-4F38-8DDA-D7EEAAFFC20B}" type="presOf" srcId="{5756778C-42E0-4D4E-93EE-D876CC182CE5}" destId="{38315748-93DD-475F-9D59-22D39D1B699A}" srcOrd="0" destOrd="2" presId="urn:microsoft.com/office/officeart/2005/8/layout/vList2"/>
    <dgm:cxn modelId="{51CC8A36-EFC4-49DB-9F80-ABD18AFFECFF}" type="presOf" srcId="{3BAD8357-F2DD-4250-9EBF-807EF014C909}" destId="{38315748-93DD-475F-9D59-22D39D1B699A}" srcOrd="0" destOrd="3" presId="urn:microsoft.com/office/officeart/2005/8/layout/vList2"/>
    <dgm:cxn modelId="{832CEFE1-146E-4095-BF22-96178F66DF00}" type="presOf" srcId="{DCBCB1CD-824F-449E-9D40-CBD9221510D8}" destId="{38315748-93DD-475F-9D59-22D39D1B699A}" srcOrd="0" destOrd="0" presId="urn:microsoft.com/office/officeart/2005/8/layout/vList2"/>
    <dgm:cxn modelId="{5F14D125-FB65-4CF5-BF8F-A6D8B65D935A}" type="presParOf" srcId="{033A2C1F-9E64-4EC0-B2B3-B0B2946A1E9E}" destId="{3C348B65-A01A-4D6C-AA0B-3F738C12EEF0}" srcOrd="0" destOrd="0" presId="urn:microsoft.com/office/officeart/2005/8/layout/vList2"/>
    <dgm:cxn modelId="{C41648C0-DDE6-464B-BAE7-07B5D2C10CDC}" type="presParOf" srcId="{033A2C1F-9E64-4EC0-B2B3-B0B2946A1E9E}" destId="{38315748-93DD-475F-9D59-22D39D1B699A}"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547E3658-98E3-41AD-BAED-C519EBBEC3D7}">
      <dgm:prSet custT="1"/>
      <dgm:spPr/>
      <dgm:t>
        <a:bodyPr/>
        <a:lstStyle/>
        <a:p>
          <a:pPr rtl="0"/>
          <a:r>
            <a:rPr lang="en-US" altLang="zh-TW" sz="2800" dirty="0" smtClean="0"/>
            <a:t>4. </a:t>
          </a:r>
          <a:r>
            <a:rPr lang="zh-TW" sz="2800" dirty="0" smtClean="0"/>
            <a:t>目標任務法</a:t>
          </a:r>
          <a:endParaRPr lang="zh-TW" altLang="en-US" sz="2800" dirty="0"/>
        </a:p>
      </dgm:t>
    </dgm:pt>
    <dgm:pt modelId="{A986DEC4-95EB-46E9-8C83-357536A40348}" type="parTrans" cxnId="{27D60569-8CFD-478C-923A-7434F1399E9B}">
      <dgm:prSet/>
      <dgm:spPr/>
      <dgm:t>
        <a:bodyPr/>
        <a:lstStyle/>
        <a:p>
          <a:endParaRPr lang="zh-TW" altLang="en-US" sz="2800"/>
        </a:p>
      </dgm:t>
    </dgm:pt>
    <dgm:pt modelId="{3419D558-EA01-4EAE-B435-08980E96B831}" type="sibTrans" cxnId="{27D60569-8CFD-478C-923A-7434F1399E9B}">
      <dgm:prSet/>
      <dgm:spPr/>
      <dgm:t>
        <a:bodyPr/>
        <a:lstStyle/>
        <a:p>
          <a:endParaRPr lang="zh-TW" altLang="en-US" sz="2800"/>
        </a:p>
      </dgm:t>
    </dgm:pt>
    <dgm:pt modelId="{9ACBBC8D-9D4A-4C2A-AA34-55BFBC0F5BC0}">
      <dgm:prSet/>
      <dgm:spPr/>
      <dgm:t>
        <a:bodyPr/>
        <a:lstStyle/>
        <a:p>
          <a:r>
            <a:rPr lang="zh-TW" altLang="en-US" dirty="0" smtClean="0">
              <a:solidFill>
                <a:srgbClr val="FF0000"/>
              </a:solidFill>
            </a:rPr>
            <a:t>定義：</a:t>
          </a:r>
          <a:r>
            <a:rPr lang="zh-TW" dirty="0" smtClean="0"/>
            <a:t>依照公司所想要達成的目標來設定促銷預算。</a:t>
          </a:r>
          <a:endParaRPr lang="zh-TW" dirty="0"/>
        </a:p>
      </dgm:t>
    </dgm:pt>
    <dgm:pt modelId="{8171362B-1059-4ECD-8C18-A1562D2F4EAC}" type="parTrans" cxnId="{AE7F9C16-128E-454C-9725-BC807E2349D1}">
      <dgm:prSet/>
      <dgm:spPr/>
      <dgm:t>
        <a:bodyPr/>
        <a:lstStyle/>
        <a:p>
          <a:endParaRPr lang="zh-TW" altLang="en-US"/>
        </a:p>
      </dgm:t>
    </dgm:pt>
    <dgm:pt modelId="{3FF2C3EA-4C42-48EF-937B-F09680D7511B}" type="sibTrans" cxnId="{AE7F9C16-128E-454C-9725-BC807E2349D1}">
      <dgm:prSet/>
      <dgm:spPr/>
      <dgm:t>
        <a:bodyPr/>
        <a:lstStyle/>
        <a:p>
          <a:endParaRPr lang="zh-TW" altLang="en-US"/>
        </a:p>
      </dgm:t>
    </dgm:pt>
    <dgm:pt modelId="{D03B22DE-4B26-4E3B-ACB3-E65788D23550}">
      <dgm:prSet/>
      <dgm:spPr/>
      <dgm:t>
        <a:bodyPr/>
        <a:lstStyle/>
        <a:p>
          <a:r>
            <a:rPr lang="en-US" altLang="zh-TW" dirty="0" smtClean="0"/>
            <a:t>1. </a:t>
          </a:r>
          <a:r>
            <a:rPr lang="zh-TW" dirty="0" smtClean="0"/>
            <a:t>盡可能訂出明確的促銷目標。</a:t>
          </a:r>
          <a:endParaRPr lang="zh-TW" dirty="0"/>
        </a:p>
      </dgm:t>
    </dgm:pt>
    <dgm:pt modelId="{82DD8241-530D-45B4-8262-9F89305918B5}" type="parTrans" cxnId="{D5D16BF1-1549-44F9-A0A1-34521CCC9836}">
      <dgm:prSet/>
      <dgm:spPr/>
      <dgm:t>
        <a:bodyPr/>
        <a:lstStyle/>
        <a:p>
          <a:endParaRPr lang="zh-TW" altLang="en-US"/>
        </a:p>
      </dgm:t>
    </dgm:pt>
    <dgm:pt modelId="{E6F252FA-1087-46B8-BB10-3086240690D0}" type="sibTrans" cxnId="{D5D16BF1-1549-44F9-A0A1-34521CCC9836}">
      <dgm:prSet/>
      <dgm:spPr/>
      <dgm:t>
        <a:bodyPr/>
        <a:lstStyle/>
        <a:p>
          <a:endParaRPr lang="zh-TW" altLang="en-US"/>
        </a:p>
      </dgm:t>
    </dgm:pt>
    <dgm:pt modelId="{4AD9F272-D206-4E98-BFBA-AFF2202FE776}">
      <dgm:prSet/>
      <dgm:spPr/>
      <dgm:t>
        <a:bodyPr/>
        <a:lstStyle/>
        <a:p>
          <a:r>
            <a:rPr lang="en-US" altLang="zh-TW" dirty="0" smtClean="0"/>
            <a:t>2. </a:t>
          </a:r>
          <a:r>
            <a:rPr lang="zh-TW" dirty="0" smtClean="0"/>
            <a:t>確定達成這些目標所需完成的任務</a:t>
          </a:r>
          <a:endParaRPr lang="zh-TW" dirty="0"/>
        </a:p>
      </dgm:t>
    </dgm:pt>
    <dgm:pt modelId="{B7DDD2EB-940D-45AA-8BCD-AFC36DB092B4}" type="parTrans" cxnId="{53115A81-1028-40AB-B490-049AA105C98F}">
      <dgm:prSet/>
      <dgm:spPr/>
      <dgm:t>
        <a:bodyPr/>
        <a:lstStyle/>
        <a:p>
          <a:endParaRPr lang="zh-TW" altLang="en-US"/>
        </a:p>
      </dgm:t>
    </dgm:pt>
    <dgm:pt modelId="{1BC93BE6-3A3F-487B-B15E-85D4807CB0A4}" type="sibTrans" cxnId="{53115A81-1028-40AB-B490-049AA105C98F}">
      <dgm:prSet/>
      <dgm:spPr/>
      <dgm:t>
        <a:bodyPr/>
        <a:lstStyle/>
        <a:p>
          <a:endParaRPr lang="zh-TW" altLang="en-US"/>
        </a:p>
      </dgm:t>
    </dgm:pt>
    <dgm:pt modelId="{4DF49134-4BBF-40BB-8FCC-9EECA47A58A0}">
      <dgm:prSet/>
      <dgm:spPr/>
      <dgm:t>
        <a:bodyPr/>
        <a:lstStyle/>
        <a:p>
          <a:r>
            <a:rPr lang="en-US" altLang="zh-TW" dirty="0" smtClean="0"/>
            <a:t>3. </a:t>
          </a:r>
          <a:r>
            <a:rPr lang="zh-TW" dirty="0" smtClean="0"/>
            <a:t>執行這些任務所需的成本</a:t>
          </a:r>
          <a:endParaRPr lang="zh-TW" dirty="0"/>
        </a:p>
      </dgm:t>
    </dgm:pt>
    <dgm:pt modelId="{78A14F81-CC4D-44F9-9D5F-9DDC478AB776}" type="parTrans" cxnId="{C999FC9B-D340-4158-9A53-89CA98E94370}">
      <dgm:prSet/>
      <dgm:spPr/>
      <dgm:t>
        <a:bodyPr/>
        <a:lstStyle/>
        <a:p>
          <a:endParaRPr lang="zh-TW" altLang="en-US"/>
        </a:p>
      </dgm:t>
    </dgm:pt>
    <dgm:pt modelId="{446F4B7A-6838-4665-A85F-2A42400A9B5B}" type="sibTrans" cxnId="{C999FC9B-D340-4158-9A53-89CA98E94370}">
      <dgm:prSet/>
      <dgm:spPr/>
      <dgm:t>
        <a:bodyPr/>
        <a:lstStyle/>
        <a:p>
          <a:endParaRPr lang="zh-TW" altLang="en-US"/>
        </a:p>
      </dgm:t>
    </dgm:pt>
    <dgm:pt modelId="{F49D09AD-8A6D-459B-B9CE-556E7BEB9A14}">
      <dgm:prSet/>
      <dgm:spPr/>
      <dgm:t>
        <a:bodyPr/>
        <a:lstStyle/>
        <a:p>
          <a:r>
            <a:rPr lang="zh-TW" dirty="0" smtClean="0">
              <a:solidFill>
                <a:srgbClr val="FF0000"/>
              </a:solidFill>
            </a:rPr>
            <a:t>優點：</a:t>
          </a:r>
          <a:endParaRPr lang="zh-TW" dirty="0">
            <a:solidFill>
              <a:srgbClr val="FF0000"/>
            </a:solidFill>
          </a:endParaRPr>
        </a:p>
      </dgm:t>
    </dgm:pt>
    <dgm:pt modelId="{B7883555-F348-4949-93EC-6D50C84C797C}" type="parTrans" cxnId="{1A43486C-89DF-4F9C-A176-7EC63CE133AB}">
      <dgm:prSet/>
      <dgm:spPr/>
      <dgm:t>
        <a:bodyPr/>
        <a:lstStyle/>
        <a:p>
          <a:endParaRPr lang="zh-TW" altLang="en-US"/>
        </a:p>
      </dgm:t>
    </dgm:pt>
    <dgm:pt modelId="{A7E60ED8-5C55-4385-B571-E6C80ACD7527}" type="sibTrans" cxnId="{1A43486C-89DF-4F9C-A176-7EC63CE133AB}">
      <dgm:prSet/>
      <dgm:spPr/>
      <dgm:t>
        <a:bodyPr/>
        <a:lstStyle/>
        <a:p>
          <a:endParaRPr lang="zh-TW" altLang="en-US"/>
        </a:p>
      </dgm:t>
    </dgm:pt>
    <dgm:pt modelId="{A62B12B7-E8D1-485B-89F0-96FED19997E0}">
      <dgm:prSet/>
      <dgm:spPr/>
      <dgm:t>
        <a:bodyPr/>
        <a:lstStyle/>
        <a:p>
          <a:r>
            <a:rPr lang="zh-TW" dirty="0" smtClean="0"/>
            <a:t>可以明確了解，促銷預算與促銷結果之間的基本假設</a:t>
          </a:r>
          <a:endParaRPr lang="zh-TW" dirty="0"/>
        </a:p>
      </dgm:t>
    </dgm:pt>
    <dgm:pt modelId="{8BC29292-5A0E-43DF-A1B1-7C4C24B37561}" type="parTrans" cxnId="{57CFAD0E-47F2-40A8-94A7-6EE94AC39DD4}">
      <dgm:prSet/>
      <dgm:spPr/>
      <dgm:t>
        <a:bodyPr/>
        <a:lstStyle/>
        <a:p>
          <a:endParaRPr lang="zh-TW" altLang="en-US"/>
        </a:p>
      </dgm:t>
    </dgm:pt>
    <dgm:pt modelId="{9831F160-026C-4EC3-B737-76EDA79D01F4}" type="sibTrans" cxnId="{57CFAD0E-47F2-40A8-94A7-6EE94AC39DD4}">
      <dgm:prSet/>
      <dgm:spPr/>
      <dgm:t>
        <a:bodyPr/>
        <a:lstStyle/>
        <a:p>
          <a:endParaRPr lang="zh-TW" altLang="en-US"/>
        </a:p>
      </dgm:t>
    </dgm:pt>
    <dgm:pt modelId="{1F880857-42F5-4DF6-8D7E-54D26A6DD789}">
      <dgm:prSet/>
      <dgm:spPr/>
      <dgm:t>
        <a:bodyPr/>
        <a:lstStyle/>
        <a:p>
          <a:r>
            <a:rPr lang="zh-TW" dirty="0" smtClean="0">
              <a:solidFill>
                <a:srgbClr val="FF0000"/>
              </a:solidFill>
            </a:rPr>
            <a:t>缺點</a:t>
          </a:r>
          <a:endParaRPr lang="zh-TW" dirty="0">
            <a:solidFill>
              <a:srgbClr val="FF0000"/>
            </a:solidFill>
          </a:endParaRPr>
        </a:p>
      </dgm:t>
    </dgm:pt>
    <dgm:pt modelId="{3518289A-DB49-429A-8EEB-FFA646E7DCFC}" type="parTrans" cxnId="{1100F13A-89BF-42E6-9530-8D49B7049B92}">
      <dgm:prSet/>
      <dgm:spPr/>
      <dgm:t>
        <a:bodyPr/>
        <a:lstStyle/>
        <a:p>
          <a:endParaRPr lang="zh-TW" altLang="en-US"/>
        </a:p>
      </dgm:t>
    </dgm:pt>
    <dgm:pt modelId="{D99128D3-9B9D-4B9E-883A-74B94600D95F}" type="sibTrans" cxnId="{1100F13A-89BF-42E6-9530-8D49B7049B92}">
      <dgm:prSet/>
      <dgm:spPr/>
      <dgm:t>
        <a:bodyPr/>
        <a:lstStyle/>
        <a:p>
          <a:endParaRPr lang="zh-TW" altLang="en-US"/>
        </a:p>
      </dgm:t>
    </dgm:pt>
    <dgm:pt modelId="{A4AF652E-ACEC-4A36-B5F0-3DDD78D9D4E6}">
      <dgm:prSet/>
      <dgm:spPr/>
      <dgm:t>
        <a:bodyPr/>
        <a:lstStyle/>
        <a:p>
          <a:r>
            <a:rPr lang="zh-TW" dirty="0" smtClean="0"/>
            <a:t>很難算出那個任務可以達成那個目標</a:t>
          </a:r>
          <a:endParaRPr lang="zh-TW" dirty="0"/>
        </a:p>
      </dgm:t>
    </dgm:pt>
    <dgm:pt modelId="{CF4F4421-2B59-4A2E-B9D7-D3885AF10B0F}" type="parTrans" cxnId="{274C3386-02A4-4956-BD84-5E4BB378EE85}">
      <dgm:prSet/>
      <dgm:spPr/>
      <dgm:t>
        <a:bodyPr/>
        <a:lstStyle/>
        <a:p>
          <a:endParaRPr lang="zh-TW" altLang="en-US"/>
        </a:p>
      </dgm:t>
    </dgm:pt>
    <dgm:pt modelId="{77186799-36E7-4B57-842B-27731C28500D}" type="sibTrans" cxnId="{274C3386-02A4-4956-BD84-5E4BB378EE85}">
      <dgm:prSet/>
      <dgm:spPr/>
      <dgm:t>
        <a:bodyPr/>
        <a:lstStyle/>
        <a:p>
          <a:endParaRPr lang="zh-TW" altLang="en-US"/>
        </a:p>
      </dgm:t>
    </dgm:pt>
    <dgm:pt modelId="{B6533400-A135-4325-9AEB-463B43296E1F}">
      <dgm:prSet/>
      <dgm:spPr/>
      <dgm:t>
        <a:bodyPr/>
        <a:lstStyle/>
        <a:p>
          <a:r>
            <a:rPr lang="zh-TW" dirty="0" smtClean="0">
              <a:solidFill>
                <a:srgbClr val="FF0000"/>
              </a:solidFill>
            </a:rPr>
            <a:t>依照目標任務法，必須確認三個要點</a:t>
          </a:r>
          <a:endParaRPr lang="zh-TW" dirty="0">
            <a:solidFill>
              <a:srgbClr val="FF0000"/>
            </a:solidFill>
          </a:endParaRPr>
        </a:p>
      </dgm:t>
    </dgm:pt>
    <dgm:pt modelId="{905CEA5F-0C15-4CB6-9851-C83FD7125CA4}" type="parTrans" cxnId="{0C3DFB33-B0C6-4FC8-A5D5-82A3FA802C3C}">
      <dgm:prSet/>
      <dgm:spPr/>
    </dgm:pt>
    <dgm:pt modelId="{11B8959C-3158-4855-B4E4-22C95F0A9D80}" type="sibTrans" cxnId="{0C3DFB33-B0C6-4FC8-A5D5-82A3FA802C3C}">
      <dgm:prSet/>
      <dgm:spPr/>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3C348B65-A01A-4D6C-AA0B-3F738C12EEF0}" type="pres">
      <dgm:prSet presAssocID="{547E3658-98E3-41AD-BAED-C519EBBEC3D7}" presName="parentText" presStyleLbl="node1" presStyleIdx="0" presStyleCnt="1" custScaleY="76392" custLinFactNeighborY="-86040">
        <dgm:presLayoutVars>
          <dgm:chMax val="0"/>
          <dgm:bulletEnabled val="1"/>
        </dgm:presLayoutVars>
      </dgm:prSet>
      <dgm:spPr/>
      <dgm:t>
        <a:bodyPr/>
        <a:lstStyle/>
        <a:p>
          <a:endParaRPr lang="zh-TW" altLang="en-US"/>
        </a:p>
      </dgm:t>
    </dgm:pt>
    <dgm:pt modelId="{38315748-93DD-475F-9D59-22D39D1B699A}" type="pres">
      <dgm:prSet presAssocID="{547E3658-98E3-41AD-BAED-C519EBBEC3D7}" presName="childText" presStyleLbl="revTx" presStyleIdx="0" presStyleCnt="1" custScaleY="105424" custLinFactNeighborY="19297">
        <dgm:presLayoutVars>
          <dgm:bulletEnabled val="1"/>
        </dgm:presLayoutVars>
      </dgm:prSet>
      <dgm:spPr/>
      <dgm:t>
        <a:bodyPr/>
        <a:lstStyle/>
        <a:p>
          <a:endParaRPr lang="zh-TW" altLang="en-US"/>
        </a:p>
      </dgm:t>
    </dgm:pt>
  </dgm:ptLst>
  <dgm:cxnLst>
    <dgm:cxn modelId="{36134138-FA6B-4BDC-9208-56064BB427B6}" type="presOf" srcId="{4AD9F272-D206-4E98-BFBA-AFF2202FE776}" destId="{38315748-93DD-475F-9D59-22D39D1B699A}" srcOrd="0" destOrd="3" presId="urn:microsoft.com/office/officeart/2005/8/layout/vList2"/>
    <dgm:cxn modelId="{B2F3C29A-E30C-4D3F-B477-E27CE83E63D4}" type="presOf" srcId="{4DF49134-4BBF-40BB-8FCC-9EECA47A58A0}" destId="{38315748-93DD-475F-9D59-22D39D1B699A}" srcOrd="0" destOrd="4" presId="urn:microsoft.com/office/officeart/2005/8/layout/vList2"/>
    <dgm:cxn modelId="{69753405-023E-4826-A21F-430C56EFCE7C}" type="presOf" srcId="{1F880857-42F5-4DF6-8D7E-54D26A6DD789}" destId="{38315748-93DD-475F-9D59-22D39D1B699A}" srcOrd="0" destOrd="7" presId="urn:microsoft.com/office/officeart/2005/8/layout/vList2"/>
    <dgm:cxn modelId="{EB454FAF-EDB4-4A38-88DE-1BD6021796B7}" type="presOf" srcId="{F49D09AD-8A6D-459B-B9CE-556E7BEB9A14}" destId="{38315748-93DD-475F-9D59-22D39D1B699A}" srcOrd="0" destOrd="5" presId="urn:microsoft.com/office/officeart/2005/8/layout/vList2"/>
    <dgm:cxn modelId="{57CFAD0E-47F2-40A8-94A7-6EE94AC39DD4}" srcId="{F49D09AD-8A6D-459B-B9CE-556E7BEB9A14}" destId="{A62B12B7-E8D1-485B-89F0-96FED19997E0}" srcOrd="0" destOrd="0" parTransId="{8BC29292-5A0E-43DF-A1B1-7C4C24B37561}" sibTransId="{9831F160-026C-4EC3-B737-76EDA79D01F4}"/>
    <dgm:cxn modelId="{24C515CB-6393-4DC0-A7AE-EF30D7CCB8B8}" type="presOf" srcId="{B6533400-A135-4325-9AEB-463B43296E1F}" destId="{38315748-93DD-475F-9D59-22D39D1B699A}" srcOrd="0" destOrd="1" presId="urn:microsoft.com/office/officeart/2005/8/layout/vList2"/>
    <dgm:cxn modelId="{54373EA2-41B4-4CBA-B99F-451E3BDA37CF}" type="presOf" srcId="{D03B22DE-4B26-4E3B-ACB3-E65788D23550}" destId="{38315748-93DD-475F-9D59-22D39D1B699A}" srcOrd="0" destOrd="2" presId="urn:microsoft.com/office/officeart/2005/8/layout/vList2"/>
    <dgm:cxn modelId="{AD2F2F12-3968-481B-8498-DB07E61BF52B}" type="presOf" srcId="{A62B12B7-E8D1-485B-89F0-96FED19997E0}" destId="{38315748-93DD-475F-9D59-22D39D1B699A}" srcOrd="0" destOrd="6" presId="urn:microsoft.com/office/officeart/2005/8/layout/vList2"/>
    <dgm:cxn modelId="{D5D16BF1-1549-44F9-A0A1-34521CCC9836}" srcId="{B6533400-A135-4325-9AEB-463B43296E1F}" destId="{D03B22DE-4B26-4E3B-ACB3-E65788D23550}" srcOrd="0" destOrd="0" parTransId="{82DD8241-530D-45B4-8262-9F89305918B5}" sibTransId="{E6F252FA-1087-46B8-BB10-3086240690D0}"/>
    <dgm:cxn modelId="{844753E6-8E15-42E9-82E7-5C93C3A9E113}" type="presOf" srcId="{9ACBBC8D-9D4A-4C2A-AA34-55BFBC0F5BC0}" destId="{38315748-93DD-475F-9D59-22D39D1B699A}" srcOrd="0" destOrd="0" presId="urn:microsoft.com/office/officeart/2005/8/layout/vList2"/>
    <dgm:cxn modelId="{1A43486C-89DF-4F9C-A176-7EC63CE133AB}" srcId="{547E3658-98E3-41AD-BAED-C519EBBEC3D7}" destId="{F49D09AD-8A6D-459B-B9CE-556E7BEB9A14}" srcOrd="2" destOrd="0" parTransId="{B7883555-F348-4949-93EC-6D50C84C797C}" sibTransId="{A7E60ED8-5C55-4385-B571-E6C80ACD7527}"/>
    <dgm:cxn modelId="{274C3386-02A4-4956-BD84-5E4BB378EE85}" srcId="{1F880857-42F5-4DF6-8D7E-54D26A6DD789}" destId="{A4AF652E-ACEC-4A36-B5F0-3DDD78D9D4E6}" srcOrd="0" destOrd="0" parTransId="{CF4F4421-2B59-4A2E-B9D7-D3885AF10B0F}" sibTransId="{77186799-36E7-4B57-842B-27731C28500D}"/>
    <dgm:cxn modelId="{AE7F9C16-128E-454C-9725-BC807E2349D1}" srcId="{547E3658-98E3-41AD-BAED-C519EBBEC3D7}" destId="{9ACBBC8D-9D4A-4C2A-AA34-55BFBC0F5BC0}" srcOrd="0" destOrd="0" parTransId="{8171362B-1059-4ECD-8C18-A1562D2F4EAC}" sibTransId="{3FF2C3EA-4C42-48EF-937B-F09680D7511B}"/>
    <dgm:cxn modelId="{C999FC9B-D340-4158-9A53-89CA98E94370}" srcId="{B6533400-A135-4325-9AEB-463B43296E1F}" destId="{4DF49134-4BBF-40BB-8FCC-9EECA47A58A0}" srcOrd="2" destOrd="0" parTransId="{78A14F81-CC4D-44F9-9D5F-9DDC478AB776}" sibTransId="{446F4B7A-6838-4665-A85F-2A42400A9B5B}"/>
    <dgm:cxn modelId="{6878AA50-2796-4F3E-9909-92C3564494B6}" type="presOf" srcId="{A4AF652E-ACEC-4A36-B5F0-3DDD78D9D4E6}" destId="{38315748-93DD-475F-9D59-22D39D1B699A}" srcOrd="0" destOrd="8" presId="urn:microsoft.com/office/officeart/2005/8/layout/vList2"/>
    <dgm:cxn modelId="{0DE12659-10AF-429E-83D5-487B3F52AE91}" type="presOf" srcId="{C4ABAD03-4E38-4F9C-8876-9FF94FC83004}" destId="{033A2C1F-9E64-4EC0-B2B3-B0B2946A1E9E}" srcOrd="0" destOrd="0" presId="urn:microsoft.com/office/officeart/2005/8/layout/vList2"/>
    <dgm:cxn modelId="{27D60569-8CFD-478C-923A-7434F1399E9B}" srcId="{C4ABAD03-4E38-4F9C-8876-9FF94FC83004}" destId="{547E3658-98E3-41AD-BAED-C519EBBEC3D7}" srcOrd="0" destOrd="0" parTransId="{A986DEC4-95EB-46E9-8C83-357536A40348}" sibTransId="{3419D558-EA01-4EAE-B435-08980E96B831}"/>
    <dgm:cxn modelId="{6647A224-D180-4239-A123-A21C73AA86A1}" type="presOf" srcId="{547E3658-98E3-41AD-BAED-C519EBBEC3D7}" destId="{3C348B65-A01A-4D6C-AA0B-3F738C12EEF0}" srcOrd="0" destOrd="0" presId="urn:microsoft.com/office/officeart/2005/8/layout/vList2"/>
    <dgm:cxn modelId="{0C3DFB33-B0C6-4FC8-A5D5-82A3FA802C3C}" srcId="{547E3658-98E3-41AD-BAED-C519EBBEC3D7}" destId="{B6533400-A135-4325-9AEB-463B43296E1F}" srcOrd="1" destOrd="0" parTransId="{905CEA5F-0C15-4CB6-9851-C83FD7125CA4}" sibTransId="{11B8959C-3158-4855-B4E4-22C95F0A9D80}"/>
    <dgm:cxn modelId="{53115A81-1028-40AB-B490-049AA105C98F}" srcId="{B6533400-A135-4325-9AEB-463B43296E1F}" destId="{4AD9F272-D206-4E98-BFBA-AFF2202FE776}" srcOrd="1" destOrd="0" parTransId="{B7DDD2EB-940D-45AA-8BCD-AFC36DB092B4}" sibTransId="{1BC93BE6-3A3F-487B-B15E-85D4807CB0A4}"/>
    <dgm:cxn modelId="{1100F13A-89BF-42E6-9530-8D49B7049B92}" srcId="{547E3658-98E3-41AD-BAED-C519EBBEC3D7}" destId="{1F880857-42F5-4DF6-8D7E-54D26A6DD789}" srcOrd="3" destOrd="0" parTransId="{3518289A-DB49-429A-8EEB-FFA646E7DCFC}" sibTransId="{D99128D3-9B9D-4B9E-883A-74B94600D95F}"/>
    <dgm:cxn modelId="{917768D1-5C66-4C95-8F01-66F876F21836}" type="presParOf" srcId="{033A2C1F-9E64-4EC0-B2B3-B0B2946A1E9E}" destId="{3C348B65-A01A-4D6C-AA0B-3F738C12EEF0}" srcOrd="0" destOrd="0" presId="urn:microsoft.com/office/officeart/2005/8/layout/vList2"/>
    <dgm:cxn modelId="{5AB7D522-FCCC-46EC-9637-1E94B7959BDF}" type="presParOf" srcId="{033A2C1F-9E64-4EC0-B2B3-B0B2946A1E9E}" destId="{38315748-93DD-475F-9D59-22D39D1B699A}"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8D49DFB9-3E55-401B-B624-DB53E215A7B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5FF8FB30-8FDD-440C-BDFE-1E6F9A8BDC91}">
      <dgm:prSet custT="1"/>
      <dgm:spPr/>
      <dgm:t>
        <a:bodyPr/>
        <a:lstStyle/>
        <a:p>
          <a:pPr rtl="0">
            <a:lnSpc>
              <a:spcPct val="100000"/>
            </a:lnSpc>
            <a:spcBef>
              <a:spcPts val="600"/>
            </a:spcBef>
            <a:spcAft>
              <a:spcPts val="600"/>
            </a:spcAft>
          </a:pPr>
          <a:r>
            <a:rPr lang="zh-TW" sz="2400" dirty="0" smtClean="0"/>
            <a:t>中間商的促銷工具：</a:t>
          </a:r>
          <a:endParaRPr lang="en-US" sz="2400" dirty="0"/>
        </a:p>
      </dgm:t>
    </dgm:pt>
    <dgm:pt modelId="{BEDC6083-0352-4680-95A3-91AE230DB409}" type="parTrans" cxnId="{EDEF46B2-CC00-4A5D-872D-537B64F7DFD7}">
      <dgm:prSet/>
      <dgm:spPr/>
      <dgm:t>
        <a:bodyPr/>
        <a:lstStyle/>
        <a:p>
          <a:pPr>
            <a:lnSpc>
              <a:spcPct val="100000"/>
            </a:lnSpc>
            <a:spcBef>
              <a:spcPts val="600"/>
            </a:spcBef>
            <a:spcAft>
              <a:spcPts val="600"/>
            </a:spcAft>
          </a:pPr>
          <a:endParaRPr lang="zh-TW" altLang="en-US" sz="2400"/>
        </a:p>
      </dgm:t>
    </dgm:pt>
    <dgm:pt modelId="{19A9E277-4782-44E0-98F4-2110BDDFAFE5}" type="sibTrans" cxnId="{EDEF46B2-CC00-4A5D-872D-537B64F7DFD7}">
      <dgm:prSet/>
      <dgm:spPr/>
      <dgm:t>
        <a:bodyPr/>
        <a:lstStyle/>
        <a:p>
          <a:pPr>
            <a:lnSpc>
              <a:spcPct val="100000"/>
            </a:lnSpc>
            <a:spcBef>
              <a:spcPts val="600"/>
            </a:spcBef>
            <a:spcAft>
              <a:spcPts val="600"/>
            </a:spcAft>
          </a:pPr>
          <a:endParaRPr lang="zh-TW" altLang="en-US" sz="2400"/>
        </a:p>
      </dgm:t>
    </dgm:pt>
    <dgm:pt modelId="{FD0C34D1-C0C4-4AAE-A7D6-C0FC9E3BF4F3}">
      <dgm:prSet custT="1"/>
      <dgm:spPr/>
      <dgm:t>
        <a:bodyPr/>
        <a:lstStyle/>
        <a:p>
          <a:pPr rtl="0">
            <a:lnSpc>
              <a:spcPct val="100000"/>
            </a:lnSpc>
            <a:spcBef>
              <a:spcPts val="600"/>
            </a:spcBef>
            <a:spcAft>
              <a:spcPts val="600"/>
            </a:spcAft>
          </a:pPr>
          <a:r>
            <a:rPr lang="zh-TW" altLang="en-US" sz="2400" dirty="0" smtClean="0"/>
            <a:t>減價、津貼、退回保證、免費商品。</a:t>
          </a:r>
          <a:endParaRPr lang="zh-TW" altLang="en-US" sz="2400" dirty="0"/>
        </a:p>
      </dgm:t>
    </dgm:pt>
    <dgm:pt modelId="{88225925-3DDE-472C-A2EC-7AA0E944A901}" type="parTrans" cxnId="{FD11B5FA-328C-4AD8-9C1B-AC81F3DDCAD2}">
      <dgm:prSet/>
      <dgm:spPr/>
      <dgm:t>
        <a:bodyPr/>
        <a:lstStyle/>
        <a:p>
          <a:pPr>
            <a:lnSpc>
              <a:spcPct val="100000"/>
            </a:lnSpc>
            <a:spcBef>
              <a:spcPts val="600"/>
            </a:spcBef>
            <a:spcAft>
              <a:spcPts val="600"/>
            </a:spcAft>
          </a:pPr>
          <a:endParaRPr lang="zh-TW" altLang="en-US" sz="2400"/>
        </a:p>
      </dgm:t>
    </dgm:pt>
    <dgm:pt modelId="{99DCB955-8E95-4814-B7CB-688F89C65A6B}" type="sibTrans" cxnId="{FD11B5FA-328C-4AD8-9C1B-AC81F3DDCAD2}">
      <dgm:prSet/>
      <dgm:spPr/>
      <dgm:t>
        <a:bodyPr/>
        <a:lstStyle/>
        <a:p>
          <a:pPr>
            <a:lnSpc>
              <a:spcPct val="100000"/>
            </a:lnSpc>
            <a:spcBef>
              <a:spcPts val="600"/>
            </a:spcBef>
            <a:spcAft>
              <a:spcPts val="600"/>
            </a:spcAft>
          </a:pPr>
          <a:endParaRPr lang="zh-TW" altLang="en-US" sz="2400"/>
        </a:p>
      </dgm:t>
    </dgm:pt>
    <dgm:pt modelId="{484FAD48-A254-4B25-A071-DA9735C9285E}">
      <dgm:prSet custT="1"/>
      <dgm:spPr/>
      <dgm:t>
        <a:bodyPr/>
        <a:lstStyle/>
        <a:p>
          <a:pPr rtl="0">
            <a:lnSpc>
              <a:spcPct val="100000"/>
            </a:lnSpc>
            <a:spcBef>
              <a:spcPts val="600"/>
            </a:spcBef>
            <a:spcAft>
              <a:spcPts val="600"/>
            </a:spcAft>
          </a:pPr>
          <a:r>
            <a:rPr lang="zh-TW" sz="2400" dirty="0" smtClean="0"/>
            <a:t>企業促銷工具：</a:t>
          </a:r>
          <a:endParaRPr lang="en-US" sz="2400" dirty="0"/>
        </a:p>
      </dgm:t>
    </dgm:pt>
    <dgm:pt modelId="{9DC645D5-1197-49C2-9316-BD6D8AC4EC5B}" type="parTrans" cxnId="{1A49EDED-ABD2-4865-B6A0-775FF2C86064}">
      <dgm:prSet/>
      <dgm:spPr/>
      <dgm:t>
        <a:bodyPr/>
        <a:lstStyle/>
        <a:p>
          <a:pPr>
            <a:lnSpc>
              <a:spcPct val="100000"/>
            </a:lnSpc>
            <a:spcBef>
              <a:spcPts val="600"/>
            </a:spcBef>
            <a:spcAft>
              <a:spcPts val="600"/>
            </a:spcAft>
          </a:pPr>
          <a:endParaRPr lang="zh-TW" altLang="en-US" sz="2400"/>
        </a:p>
      </dgm:t>
    </dgm:pt>
    <dgm:pt modelId="{361D02D0-E6C2-4B36-9B60-4E5EB0A371EE}" type="sibTrans" cxnId="{1A49EDED-ABD2-4865-B6A0-775FF2C86064}">
      <dgm:prSet/>
      <dgm:spPr/>
      <dgm:t>
        <a:bodyPr/>
        <a:lstStyle/>
        <a:p>
          <a:pPr>
            <a:lnSpc>
              <a:spcPct val="100000"/>
            </a:lnSpc>
            <a:spcBef>
              <a:spcPts val="600"/>
            </a:spcBef>
            <a:spcAft>
              <a:spcPts val="600"/>
            </a:spcAft>
          </a:pPr>
          <a:endParaRPr lang="zh-TW" altLang="en-US" sz="2400"/>
        </a:p>
      </dgm:t>
    </dgm:pt>
    <dgm:pt modelId="{75724591-4687-4912-BB61-2E9D977D6695}">
      <dgm:prSet custT="1"/>
      <dgm:spPr/>
      <dgm:t>
        <a:bodyPr/>
        <a:lstStyle/>
        <a:p>
          <a:pPr rtl="0">
            <a:lnSpc>
              <a:spcPct val="100000"/>
            </a:lnSpc>
            <a:spcBef>
              <a:spcPts val="600"/>
            </a:spcBef>
            <a:spcAft>
              <a:spcPts val="600"/>
            </a:spcAft>
          </a:pPr>
          <a:r>
            <a:rPr lang="zh-TW" sz="2400" dirty="0" smtClean="0"/>
            <a:t>產業會議與商展。</a:t>
          </a:r>
          <a:endParaRPr lang="en-US" sz="2400" dirty="0"/>
        </a:p>
      </dgm:t>
    </dgm:pt>
    <dgm:pt modelId="{1FE94E4E-3F16-4FF1-ADEC-705A6546C56A}" type="parTrans" cxnId="{3B191FCB-F327-44C8-A120-B543A547CBAF}">
      <dgm:prSet/>
      <dgm:spPr/>
      <dgm:t>
        <a:bodyPr/>
        <a:lstStyle/>
        <a:p>
          <a:pPr>
            <a:lnSpc>
              <a:spcPct val="100000"/>
            </a:lnSpc>
            <a:spcBef>
              <a:spcPts val="600"/>
            </a:spcBef>
            <a:spcAft>
              <a:spcPts val="600"/>
            </a:spcAft>
          </a:pPr>
          <a:endParaRPr lang="zh-TW" altLang="en-US" sz="2400"/>
        </a:p>
      </dgm:t>
    </dgm:pt>
    <dgm:pt modelId="{0A9951D8-847C-4971-88A9-D7DA5CBDC38D}" type="sibTrans" cxnId="{3B191FCB-F327-44C8-A120-B543A547CBAF}">
      <dgm:prSet/>
      <dgm:spPr/>
      <dgm:t>
        <a:bodyPr/>
        <a:lstStyle/>
        <a:p>
          <a:pPr>
            <a:lnSpc>
              <a:spcPct val="100000"/>
            </a:lnSpc>
            <a:spcBef>
              <a:spcPts val="600"/>
            </a:spcBef>
            <a:spcAft>
              <a:spcPts val="600"/>
            </a:spcAft>
          </a:pPr>
          <a:endParaRPr lang="zh-TW" altLang="en-US" sz="2400"/>
        </a:p>
      </dgm:t>
    </dgm:pt>
    <dgm:pt modelId="{BC8BD4F0-A826-4C88-A59D-FEC464AD25A3}" type="pres">
      <dgm:prSet presAssocID="{8D49DFB9-3E55-401B-B624-DB53E215A7B9}" presName="linear" presStyleCnt="0">
        <dgm:presLayoutVars>
          <dgm:animLvl val="lvl"/>
          <dgm:resizeHandles val="exact"/>
        </dgm:presLayoutVars>
      </dgm:prSet>
      <dgm:spPr/>
      <dgm:t>
        <a:bodyPr/>
        <a:lstStyle/>
        <a:p>
          <a:endParaRPr lang="zh-TW" altLang="en-US"/>
        </a:p>
      </dgm:t>
    </dgm:pt>
    <dgm:pt modelId="{4D203B4E-5C6D-48B5-AF8E-6E72C4C42E8F}" type="pres">
      <dgm:prSet presAssocID="{5FF8FB30-8FDD-440C-BDFE-1E6F9A8BDC91}" presName="parentText" presStyleLbl="node1" presStyleIdx="0" presStyleCnt="2">
        <dgm:presLayoutVars>
          <dgm:chMax val="0"/>
          <dgm:bulletEnabled val="1"/>
        </dgm:presLayoutVars>
      </dgm:prSet>
      <dgm:spPr/>
      <dgm:t>
        <a:bodyPr/>
        <a:lstStyle/>
        <a:p>
          <a:endParaRPr lang="zh-TW" altLang="en-US"/>
        </a:p>
      </dgm:t>
    </dgm:pt>
    <dgm:pt modelId="{BD7CC305-BD3E-4B2C-A64B-8E37EFD5BF4C}" type="pres">
      <dgm:prSet presAssocID="{5FF8FB30-8FDD-440C-BDFE-1E6F9A8BDC91}" presName="childText" presStyleLbl="revTx" presStyleIdx="0" presStyleCnt="2">
        <dgm:presLayoutVars>
          <dgm:bulletEnabled val="1"/>
        </dgm:presLayoutVars>
      </dgm:prSet>
      <dgm:spPr/>
      <dgm:t>
        <a:bodyPr/>
        <a:lstStyle/>
        <a:p>
          <a:endParaRPr lang="zh-TW" altLang="en-US"/>
        </a:p>
      </dgm:t>
    </dgm:pt>
    <dgm:pt modelId="{49197D67-0A11-44BE-A554-885DD6E37A27}" type="pres">
      <dgm:prSet presAssocID="{484FAD48-A254-4B25-A071-DA9735C9285E}" presName="parentText" presStyleLbl="node1" presStyleIdx="1" presStyleCnt="2">
        <dgm:presLayoutVars>
          <dgm:chMax val="0"/>
          <dgm:bulletEnabled val="1"/>
        </dgm:presLayoutVars>
      </dgm:prSet>
      <dgm:spPr/>
      <dgm:t>
        <a:bodyPr/>
        <a:lstStyle/>
        <a:p>
          <a:endParaRPr lang="zh-TW" altLang="en-US"/>
        </a:p>
      </dgm:t>
    </dgm:pt>
    <dgm:pt modelId="{0CD4AE0E-B832-4B4D-8520-A00FB54AE31A}" type="pres">
      <dgm:prSet presAssocID="{484FAD48-A254-4B25-A071-DA9735C9285E}" presName="childText" presStyleLbl="revTx" presStyleIdx="1" presStyleCnt="2">
        <dgm:presLayoutVars>
          <dgm:bulletEnabled val="1"/>
        </dgm:presLayoutVars>
      </dgm:prSet>
      <dgm:spPr/>
      <dgm:t>
        <a:bodyPr/>
        <a:lstStyle/>
        <a:p>
          <a:endParaRPr lang="zh-TW" altLang="en-US"/>
        </a:p>
      </dgm:t>
    </dgm:pt>
  </dgm:ptLst>
  <dgm:cxnLst>
    <dgm:cxn modelId="{58274777-9FE8-429B-B7F7-5A13ACC2F9E8}" type="presOf" srcId="{8D49DFB9-3E55-401B-B624-DB53E215A7B9}" destId="{BC8BD4F0-A826-4C88-A59D-FEC464AD25A3}" srcOrd="0" destOrd="0" presId="urn:microsoft.com/office/officeart/2005/8/layout/vList2"/>
    <dgm:cxn modelId="{1A49EDED-ABD2-4865-B6A0-775FF2C86064}" srcId="{8D49DFB9-3E55-401B-B624-DB53E215A7B9}" destId="{484FAD48-A254-4B25-A071-DA9735C9285E}" srcOrd="1" destOrd="0" parTransId="{9DC645D5-1197-49C2-9316-BD6D8AC4EC5B}" sibTransId="{361D02D0-E6C2-4B36-9B60-4E5EB0A371EE}"/>
    <dgm:cxn modelId="{F49CB177-3BF4-49D3-9147-E645AC1A2EA3}" type="presOf" srcId="{5FF8FB30-8FDD-440C-BDFE-1E6F9A8BDC91}" destId="{4D203B4E-5C6D-48B5-AF8E-6E72C4C42E8F}" srcOrd="0" destOrd="0" presId="urn:microsoft.com/office/officeart/2005/8/layout/vList2"/>
    <dgm:cxn modelId="{FD11B5FA-328C-4AD8-9C1B-AC81F3DDCAD2}" srcId="{5FF8FB30-8FDD-440C-BDFE-1E6F9A8BDC91}" destId="{FD0C34D1-C0C4-4AAE-A7D6-C0FC9E3BF4F3}" srcOrd="0" destOrd="0" parTransId="{88225925-3DDE-472C-A2EC-7AA0E944A901}" sibTransId="{99DCB955-8E95-4814-B7CB-688F89C65A6B}"/>
    <dgm:cxn modelId="{EDEF46B2-CC00-4A5D-872D-537B64F7DFD7}" srcId="{8D49DFB9-3E55-401B-B624-DB53E215A7B9}" destId="{5FF8FB30-8FDD-440C-BDFE-1E6F9A8BDC91}" srcOrd="0" destOrd="0" parTransId="{BEDC6083-0352-4680-95A3-91AE230DB409}" sibTransId="{19A9E277-4782-44E0-98F4-2110BDDFAFE5}"/>
    <dgm:cxn modelId="{DFCB20F6-2C04-4568-A76C-C0FD786E5E6A}" type="presOf" srcId="{75724591-4687-4912-BB61-2E9D977D6695}" destId="{0CD4AE0E-B832-4B4D-8520-A00FB54AE31A}" srcOrd="0" destOrd="0" presId="urn:microsoft.com/office/officeart/2005/8/layout/vList2"/>
    <dgm:cxn modelId="{3B191FCB-F327-44C8-A120-B543A547CBAF}" srcId="{484FAD48-A254-4B25-A071-DA9735C9285E}" destId="{75724591-4687-4912-BB61-2E9D977D6695}" srcOrd="0" destOrd="0" parTransId="{1FE94E4E-3F16-4FF1-ADEC-705A6546C56A}" sibTransId="{0A9951D8-847C-4971-88A9-D7DA5CBDC38D}"/>
    <dgm:cxn modelId="{4C0410FF-4C18-45B0-BCEF-C831E5F86C87}" type="presOf" srcId="{484FAD48-A254-4B25-A071-DA9735C9285E}" destId="{49197D67-0A11-44BE-A554-885DD6E37A27}" srcOrd="0" destOrd="0" presId="urn:microsoft.com/office/officeart/2005/8/layout/vList2"/>
    <dgm:cxn modelId="{951011B7-3F5D-4055-A7DC-6F46F3916E44}" type="presOf" srcId="{FD0C34D1-C0C4-4AAE-A7D6-C0FC9E3BF4F3}" destId="{BD7CC305-BD3E-4B2C-A64B-8E37EFD5BF4C}" srcOrd="0" destOrd="0" presId="urn:microsoft.com/office/officeart/2005/8/layout/vList2"/>
    <dgm:cxn modelId="{85E6A3CA-F7AE-459E-AD70-B10E70FF92E0}" type="presParOf" srcId="{BC8BD4F0-A826-4C88-A59D-FEC464AD25A3}" destId="{4D203B4E-5C6D-48B5-AF8E-6E72C4C42E8F}" srcOrd="0" destOrd="0" presId="urn:microsoft.com/office/officeart/2005/8/layout/vList2"/>
    <dgm:cxn modelId="{5210E2B1-2D04-47BC-A8DC-BC3BB6252067}" type="presParOf" srcId="{BC8BD4F0-A826-4C88-A59D-FEC464AD25A3}" destId="{BD7CC305-BD3E-4B2C-A64B-8E37EFD5BF4C}" srcOrd="1" destOrd="0" presId="urn:microsoft.com/office/officeart/2005/8/layout/vList2"/>
    <dgm:cxn modelId="{407D6EB8-D0D3-4D06-A956-36FE29C5616E}" type="presParOf" srcId="{BC8BD4F0-A826-4C88-A59D-FEC464AD25A3}" destId="{49197D67-0A11-44BE-A554-885DD6E37A27}" srcOrd="2" destOrd="0" presId="urn:microsoft.com/office/officeart/2005/8/layout/vList2"/>
    <dgm:cxn modelId="{78A9E3DE-BD84-4864-8808-78655D95E219}" type="presParOf" srcId="{BC8BD4F0-A826-4C88-A59D-FEC464AD25A3}" destId="{0CD4AE0E-B832-4B4D-8520-A00FB54AE31A}"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23CC0E4F-DF28-4F0A-8070-FA7F9DDDEB9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zh-TW" altLang="en-US"/>
        </a:p>
      </dgm:t>
    </dgm:pt>
    <dgm:pt modelId="{E8ED517A-7315-4708-8104-38110CA6BFCE}">
      <dgm:prSet/>
      <dgm:spPr/>
      <dgm:t>
        <a:bodyPr/>
        <a:lstStyle/>
        <a:p>
          <a:pPr rtl="0"/>
          <a:r>
            <a:rPr lang="zh-TW" dirty="0" smtClean="0"/>
            <a:t>引介階段：</a:t>
          </a:r>
          <a:endParaRPr lang="zh-TW" dirty="0"/>
        </a:p>
      </dgm:t>
    </dgm:pt>
    <dgm:pt modelId="{E8F21D48-AE99-4D0C-AD7C-507B1C08C9BF}" type="parTrans" cxnId="{5931E893-46BB-4173-A24F-F893EF00816B}">
      <dgm:prSet/>
      <dgm:spPr/>
      <dgm:t>
        <a:bodyPr/>
        <a:lstStyle/>
        <a:p>
          <a:endParaRPr lang="zh-TW" altLang="en-US"/>
        </a:p>
      </dgm:t>
    </dgm:pt>
    <dgm:pt modelId="{DA9BDE4D-D7DB-41DE-92F1-4FE7DF62990C}" type="sibTrans" cxnId="{5931E893-46BB-4173-A24F-F893EF00816B}">
      <dgm:prSet/>
      <dgm:spPr/>
      <dgm:t>
        <a:bodyPr/>
        <a:lstStyle/>
        <a:p>
          <a:endParaRPr lang="zh-TW" altLang="en-US"/>
        </a:p>
      </dgm:t>
    </dgm:pt>
    <dgm:pt modelId="{65B66607-A870-4DEA-8A84-34CBCB0B8722}">
      <dgm:prSet/>
      <dgm:spPr/>
      <dgm:t>
        <a:bodyPr/>
        <a:lstStyle/>
        <a:p>
          <a:pPr rtl="0"/>
          <a:r>
            <a:rPr lang="zh-TW" dirty="0" smtClean="0"/>
            <a:t>廣告與公共關係：</a:t>
          </a:r>
          <a:r>
            <a:rPr lang="en-US" altLang="zh-TW" dirty="0" smtClean="0"/>
            <a:t/>
          </a:r>
          <a:br>
            <a:rPr lang="en-US" altLang="zh-TW" dirty="0" smtClean="0"/>
          </a:br>
          <a:r>
            <a:rPr lang="zh-TW" dirty="0" smtClean="0"/>
            <a:t>打開知名度</a:t>
          </a:r>
          <a:endParaRPr lang="zh-TW" dirty="0"/>
        </a:p>
      </dgm:t>
    </dgm:pt>
    <dgm:pt modelId="{11703708-FEDC-4C92-AC22-D2CACA019F47}" type="parTrans" cxnId="{2BD3FE64-4336-4D32-AA92-9C30952E8916}">
      <dgm:prSet/>
      <dgm:spPr/>
      <dgm:t>
        <a:bodyPr/>
        <a:lstStyle/>
        <a:p>
          <a:endParaRPr lang="zh-TW" altLang="en-US"/>
        </a:p>
      </dgm:t>
    </dgm:pt>
    <dgm:pt modelId="{AA9C267E-F7A0-4D56-AB6C-057A7189E40C}" type="sibTrans" cxnId="{2BD3FE64-4336-4D32-AA92-9C30952E8916}">
      <dgm:prSet/>
      <dgm:spPr/>
      <dgm:t>
        <a:bodyPr/>
        <a:lstStyle/>
        <a:p>
          <a:endParaRPr lang="zh-TW" altLang="en-US"/>
        </a:p>
      </dgm:t>
    </dgm:pt>
    <dgm:pt modelId="{9B7FD5A9-1697-4AB4-AA09-8248ECFA79D1}">
      <dgm:prSet/>
      <dgm:spPr/>
      <dgm:t>
        <a:bodyPr/>
        <a:lstStyle/>
        <a:p>
          <a:pPr rtl="0"/>
          <a:r>
            <a:rPr lang="zh-TW" dirty="0" smtClean="0"/>
            <a:t>促銷活動：消費者提早試用。</a:t>
          </a:r>
          <a:endParaRPr lang="zh-TW" dirty="0"/>
        </a:p>
      </dgm:t>
    </dgm:pt>
    <dgm:pt modelId="{F3B92F8A-0C45-4DE3-8E07-D3145B62EFB5}" type="parTrans" cxnId="{02F8571B-F358-4CF8-A2E5-E4CD82F530A3}">
      <dgm:prSet/>
      <dgm:spPr/>
      <dgm:t>
        <a:bodyPr/>
        <a:lstStyle/>
        <a:p>
          <a:endParaRPr lang="zh-TW" altLang="en-US"/>
        </a:p>
      </dgm:t>
    </dgm:pt>
    <dgm:pt modelId="{98BFE1F8-CC0F-4944-B469-54866756377A}" type="sibTrans" cxnId="{02F8571B-F358-4CF8-A2E5-E4CD82F530A3}">
      <dgm:prSet/>
      <dgm:spPr/>
      <dgm:t>
        <a:bodyPr/>
        <a:lstStyle/>
        <a:p>
          <a:endParaRPr lang="zh-TW" altLang="en-US"/>
        </a:p>
      </dgm:t>
    </dgm:pt>
    <dgm:pt modelId="{9A5F07EF-2ECC-4477-89D7-CC361E49E111}">
      <dgm:prSet/>
      <dgm:spPr/>
      <dgm:t>
        <a:bodyPr/>
        <a:lstStyle/>
        <a:p>
          <a:pPr rtl="0"/>
          <a:r>
            <a:rPr lang="zh-TW" dirty="0" smtClean="0"/>
            <a:t>人員銷售：爭取中間商：</a:t>
          </a:r>
          <a:endParaRPr lang="zh-TW" dirty="0"/>
        </a:p>
      </dgm:t>
    </dgm:pt>
    <dgm:pt modelId="{EA60892F-B746-4B8D-A9A2-A81CC463A140}" type="parTrans" cxnId="{6C835630-414D-49A6-BFE4-3B6B9609A67D}">
      <dgm:prSet/>
      <dgm:spPr/>
      <dgm:t>
        <a:bodyPr/>
        <a:lstStyle/>
        <a:p>
          <a:endParaRPr lang="zh-TW" altLang="en-US"/>
        </a:p>
      </dgm:t>
    </dgm:pt>
    <dgm:pt modelId="{41FCC680-B433-4ED0-A157-D52C79B43DBE}" type="sibTrans" cxnId="{6C835630-414D-49A6-BFE4-3B6B9609A67D}">
      <dgm:prSet/>
      <dgm:spPr/>
      <dgm:t>
        <a:bodyPr/>
        <a:lstStyle/>
        <a:p>
          <a:endParaRPr lang="zh-TW" altLang="en-US"/>
        </a:p>
      </dgm:t>
    </dgm:pt>
    <dgm:pt modelId="{0A9F43F1-D286-4C5E-8E76-17244526ACD4}">
      <dgm:prSet/>
      <dgm:spPr/>
      <dgm:t>
        <a:bodyPr/>
        <a:lstStyle/>
        <a:p>
          <a:pPr rtl="0"/>
          <a:r>
            <a:rPr lang="zh-TW" dirty="0" smtClean="0"/>
            <a:t>成長階段：</a:t>
          </a:r>
          <a:endParaRPr lang="zh-TW" dirty="0"/>
        </a:p>
      </dgm:t>
    </dgm:pt>
    <dgm:pt modelId="{47362ED0-63CA-419F-AB0A-C3C6D5DB890D}" type="parTrans" cxnId="{EEB08A49-B026-4DFC-9EAD-56B9A3EE7A52}">
      <dgm:prSet/>
      <dgm:spPr/>
      <dgm:t>
        <a:bodyPr/>
        <a:lstStyle/>
        <a:p>
          <a:endParaRPr lang="zh-TW" altLang="en-US"/>
        </a:p>
      </dgm:t>
    </dgm:pt>
    <dgm:pt modelId="{FDF5BC94-3007-447B-AFA9-D420CD0225B0}" type="sibTrans" cxnId="{EEB08A49-B026-4DFC-9EAD-56B9A3EE7A52}">
      <dgm:prSet/>
      <dgm:spPr/>
      <dgm:t>
        <a:bodyPr/>
        <a:lstStyle/>
        <a:p>
          <a:endParaRPr lang="zh-TW" altLang="en-US"/>
        </a:p>
      </dgm:t>
    </dgm:pt>
    <dgm:pt modelId="{FE1728D7-18BA-466D-88BF-377F3B069045}">
      <dgm:prSet/>
      <dgm:spPr/>
      <dgm:t>
        <a:bodyPr/>
        <a:lstStyle/>
        <a:p>
          <a:pPr rtl="0"/>
          <a:r>
            <a:rPr lang="zh-TW" dirty="0" smtClean="0"/>
            <a:t>廣告與公共關係：</a:t>
          </a:r>
          <a:r>
            <a:rPr lang="en-US" altLang="zh-TW" dirty="0" smtClean="0"/>
            <a:t/>
          </a:r>
          <a:br>
            <a:rPr lang="en-US" altLang="zh-TW" dirty="0" smtClean="0"/>
          </a:br>
          <a:r>
            <a:rPr lang="zh-TW" dirty="0" smtClean="0"/>
            <a:t>維持</a:t>
          </a:r>
          <a:endParaRPr lang="zh-TW" dirty="0"/>
        </a:p>
      </dgm:t>
    </dgm:pt>
    <dgm:pt modelId="{223FEEA7-ADFB-47F9-9CE6-00AFAF4C20EB}" type="parTrans" cxnId="{F2E8B93A-02B0-4D21-8E83-438C5929B79A}">
      <dgm:prSet/>
      <dgm:spPr/>
      <dgm:t>
        <a:bodyPr/>
        <a:lstStyle/>
        <a:p>
          <a:endParaRPr lang="zh-TW" altLang="en-US"/>
        </a:p>
      </dgm:t>
    </dgm:pt>
    <dgm:pt modelId="{F422AB68-074D-4AFA-8E14-3948297CBD7D}" type="sibTrans" cxnId="{F2E8B93A-02B0-4D21-8E83-438C5929B79A}">
      <dgm:prSet/>
      <dgm:spPr/>
      <dgm:t>
        <a:bodyPr/>
        <a:lstStyle/>
        <a:p>
          <a:endParaRPr lang="zh-TW" altLang="en-US"/>
        </a:p>
      </dgm:t>
    </dgm:pt>
    <dgm:pt modelId="{8B92E3D6-992F-4C29-85EB-564BF3366E02}">
      <dgm:prSet/>
      <dgm:spPr/>
      <dgm:t>
        <a:bodyPr/>
        <a:lstStyle/>
        <a:p>
          <a:pPr rtl="0"/>
          <a:r>
            <a:rPr lang="zh-TW" dirty="0" smtClean="0"/>
            <a:t>試用：</a:t>
          </a:r>
          <a:r>
            <a:rPr lang="en-US" altLang="zh-TW" dirty="0" smtClean="0"/>
            <a:t/>
          </a:r>
          <a:br>
            <a:rPr lang="en-US" altLang="zh-TW" dirty="0" smtClean="0"/>
          </a:br>
          <a:r>
            <a:rPr lang="zh-TW" dirty="0" smtClean="0"/>
            <a:t>不積極</a:t>
          </a:r>
          <a:endParaRPr lang="zh-TW" dirty="0"/>
        </a:p>
      </dgm:t>
    </dgm:pt>
    <dgm:pt modelId="{0040CC4F-E322-494A-809F-B5168068283D}" type="parTrans" cxnId="{297A33B1-31F0-44AB-81D7-AABED87B1764}">
      <dgm:prSet/>
      <dgm:spPr/>
      <dgm:t>
        <a:bodyPr/>
        <a:lstStyle/>
        <a:p>
          <a:endParaRPr lang="zh-TW" altLang="en-US"/>
        </a:p>
      </dgm:t>
    </dgm:pt>
    <dgm:pt modelId="{BBDB2F2A-17FE-4A93-AFDD-E58994F92B79}" type="sibTrans" cxnId="{297A33B1-31F0-44AB-81D7-AABED87B1764}">
      <dgm:prSet/>
      <dgm:spPr/>
      <dgm:t>
        <a:bodyPr/>
        <a:lstStyle/>
        <a:p>
          <a:endParaRPr lang="zh-TW" altLang="en-US"/>
        </a:p>
      </dgm:t>
    </dgm:pt>
    <dgm:pt modelId="{CE71EEE8-0EE9-4A03-8392-2EBB9C7E4B0E}">
      <dgm:prSet/>
      <dgm:spPr/>
      <dgm:t>
        <a:bodyPr/>
        <a:lstStyle/>
        <a:p>
          <a:pPr rtl="0"/>
          <a:r>
            <a:rPr lang="zh-TW" dirty="0" smtClean="0"/>
            <a:t>成長階段：</a:t>
          </a:r>
          <a:endParaRPr lang="zh-TW" dirty="0"/>
        </a:p>
      </dgm:t>
    </dgm:pt>
    <dgm:pt modelId="{C8E0232A-21FE-439B-93BC-E066C97CB682}" type="parTrans" cxnId="{D33F460E-E383-49A8-AD66-27766F9DDF76}">
      <dgm:prSet/>
      <dgm:spPr/>
      <dgm:t>
        <a:bodyPr/>
        <a:lstStyle/>
        <a:p>
          <a:endParaRPr lang="zh-TW" altLang="en-US"/>
        </a:p>
      </dgm:t>
    </dgm:pt>
    <dgm:pt modelId="{4074C957-4953-45DD-A25F-C6EFCB026438}" type="sibTrans" cxnId="{D33F460E-E383-49A8-AD66-27766F9DDF76}">
      <dgm:prSet/>
      <dgm:spPr/>
      <dgm:t>
        <a:bodyPr/>
        <a:lstStyle/>
        <a:p>
          <a:endParaRPr lang="zh-TW" altLang="en-US"/>
        </a:p>
      </dgm:t>
    </dgm:pt>
    <dgm:pt modelId="{CF57EA5F-48EA-4D6B-8393-9B577A4815C3}">
      <dgm:prSet/>
      <dgm:spPr/>
      <dgm:t>
        <a:bodyPr/>
        <a:lstStyle/>
        <a:p>
          <a:pPr rtl="0"/>
          <a:r>
            <a:rPr lang="zh-TW" dirty="0" smtClean="0"/>
            <a:t>廣告：</a:t>
          </a:r>
          <a:r>
            <a:rPr lang="en-US" altLang="zh-TW" dirty="0" smtClean="0"/>
            <a:t/>
          </a:r>
          <a:br>
            <a:rPr lang="en-US" altLang="zh-TW" dirty="0" smtClean="0"/>
          </a:br>
          <a:r>
            <a:rPr lang="zh-TW" dirty="0" smtClean="0"/>
            <a:t>提醒式的廣告足敷需求</a:t>
          </a:r>
          <a:endParaRPr lang="zh-TW" dirty="0"/>
        </a:p>
      </dgm:t>
    </dgm:pt>
    <dgm:pt modelId="{567084DF-B21A-4427-A14D-BDAE00CC0363}" type="parTrans" cxnId="{67803FDF-10A6-443E-B301-EAFE0CACDD54}">
      <dgm:prSet/>
      <dgm:spPr/>
      <dgm:t>
        <a:bodyPr/>
        <a:lstStyle/>
        <a:p>
          <a:endParaRPr lang="zh-TW" altLang="en-US"/>
        </a:p>
      </dgm:t>
    </dgm:pt>
    <dgm:pt modelId="{D49B34C2-A7DB-4AAB-81EF-DFFB3BCFCACB}" type="sibTrans" cxnId="{67803FDF-10A6-443E-B301-EAFE0CACDD54}">
      <dgm:prSet/>
      <dgm:spPr/>
      <dgm:t>
        <a:bodyPr/>
        <a:lstStyle/>
        <a:p>
          <a:endParaRPr lang="zh-TW" altLang="en-US"/>
        </a:p>
      </dgm:t>
    </dgm:pt>
    <dgm:pt modelId="{BAA7F2C7-87E0-4FF0-8AB5-99F5E37064DF}">
      <dgm:prSet/>
      <dgm:spPr/>
      <dgm:t>
        <a:bodyPr/>
        <a:lstStyle/>
        <a:p>
          <a:pPr rtl="0"/>
          <a:r>
            <a:rPr lang="zh-TW" dirty="0" smtClean="0"/>
            <a:t>衰退階段：</a:t>
          </a:r>
          <a:endParaRPr lang="zh-TW" dirty="0"/>
        </a:p>
      </dgm:t>
    </dgm:pt>
    <dgm:pt modelId="{69AEA147-3206-42E3-A720-8FC68FF7EC6A}" type="parTrans" cxnId="{FCB425FC-8A03-4FE2-862E-D954F0031004}">
      <dgm:prSet/>
      <dgm:spPr/>
      <dgm:t>
        <a:bodyPr/>
        <a:lstStyle/>
        <a:p>
          <a:endParaRPr lang="zh-TW" altLang="en-US"/>
        </a:p>
      </dgm:t>
    </dgm:pt>
    <dgm:pt modelId="{B7F2B769-6FA2-496B-B334-6AFC2431A53F}" type="sibTrans" cxnId="{FCB425FC-8A03-4FE2-862E-D954F0031004}">
      <dgm:prSet/>
      <dgm:spPr/>
      <dgm:t>
        <a:bodyPr/>
        <a:lstStyle/>
        <a:p>
          <a:endParaRPr lang="zh-TW" altLang="en-US"/>
        </a:p>
      </dgm:t>
    </dgm:pt>
    <dgm:pt modelId="{12794DC6-B3A2-4044-BC07-AB22182F2130}">
      <dgm:prSet/>
      <dgm:spPr/>
      <dgm:t>
        <a:bodyPr/>
        <a:lstStyle/>
        <a:p>
          <a:pPr rtl="0"/>
          <a:r>
            <a:rPr lang="zh-TW" dirty="0" smtClean="0"/>
            <a:t>廣告：</a:t>
          </a:r>
          <a:r>
            <a:rPr lang="en-US" altLang="zh-TW" dirty="0" smtClean="0"/>
            <a:t/>
          </a:r>
          <a:br>
            <a:rPr lang="en-US" altLang="zh-TW" dirty="0" smtClean="0"/>
          </a:br>
          <a:r>
            <a:rPr lang="zh-TW" dirty="0" smtClean="0"/>
            <a:t>只剩提醒式廣告</a:t>
          </a:r>
          <a:endParaRPr lang="zh-TW" dirty="0"/>
        </a:p>
      </dgm:t>
    </dgm:pt>
    <dgm:pt modelId="{4CD71B2D-57DF-4FCE-9DA8-D30F6849CD7F}" type="parTrans" cxnId="{34A5A572-C58F-4F14-BD64-693B6053CFF5}">
      <dgm:prSet/>
      <dgm:spPr/>
      <dgm:t>
        <a:bodyPr/>
        <a:lstStyle/>
        <a:p>
          <a:endParaRPr lang="zh-TW" altLang="en-US"/>
        </a:p>
      </dgm:t>
    </dgm:pt>
    <dgm:pt modelId="{CE6707B5-23D0-4785-8203-C2A07C263419}" type="sibTrans" cxnId="{34A5A572-C58F-4F14-BD64-693B6053CFF5}">
      <dgm:prSet/>
      <dgm:spPr/>
      <dgm:t>
        <a:bodyPr/>
        <a:lstStyle/>
        <a:p>
          <a:endParaRPr lang="zh-TW" altLang="en-US"/>
        </a:p>
      </dgm:t>
    </dgm:pt>
    <dgm:pt modelId="{CB9068DC-DD86-4ED7-8A30-CC64B1BEE8EF}">
      <dgm:prSet/>
      <dgm:spPr/>
      <dgm:t>
        <a:bodyPr/>
        <a:lstStyle/>
        <a:p>
          <a:pPr rtl="0"/>
          <a:r>
            <a:rPr lang="zh-TW" dirty="0" smtClean="0"/>
            <a:t>公共關係：停止</a:t>
          </a:r>
          <a:endParaRPr lang="zh-TW" dirty="0"/>
        </a:p>
      </dgm:t>
    </dgm:pt>
    <dgm:pt modelId="{0354C8C4-5C46-46B9-A207-5D2DA94F44B5}" type="parTrans" cxnId="{F4631817-A775-433D-BD90-5D43CD857E69}">
      <dgm:prSet/>
      <dgm:spPr/>
      <dgm:t>
        <a:bodyPr/>
        <a:lstStyle/>
        <a:p>
          <a:endParaRPr lang="zh-TW" altLang="en-US"/>
        </a:p>
      </dgm:t>
    </dgm:pt>
    <dgm:pt modelId="{8A1CA74F-7B61-4F06-96A8-2C7ADCA927AE}" type="sibTrans" cxnId="{F4631817-A775-433D-BD90-5D43CD857E69}">
      <dgm:prSet/>
      <dgm:spPr/>
      <dgm:t>
        <a:bodyPr/>
        <a:lstStyle/>
        <a:p>
          <a:endParaRPr lang="zh-TW" altLang="en-US"/>
        </a:p>
      </dgm:t>
    </dgm:pt>
    <dgm:pt modelId="{2581C6D8-508B-4051-AF55-A3484C08E7F0}">
      <dgm:prSet/>
      <dgm:spPr/>
      <dgm:t>
        <a:bodyPr/>
        <a:lstStyle/>
        <a:p>
          <a:pPr rtl="0"/>
          <a:r>
            <a:rPr lang="zh-TW" dirty="0" smtClean="0"/>
            <a:t>銷售人員：不再注意</a:t>
          </a:r>
          <a:endParaRPr lang="zh-TW" dirty="0"/>
        </a:p>
      </dgm:t>
    </dgm:pt>
    <dgm:pt modelId="{5CE7E586-618F-4892-8A11-79EA4C96C455}" type="parTrans" cxnId="{E052C10E-8C17-42DA-A0EB-08E063E2C0DB}">
      <dgm:prSet/>
      <dgm:spPr/>
      <dgm:t>
        <a:bodyPr/>
        <a:lstStyle/>
        <a:p>
          <a:endParaRPr lang="zh-TW" altLang="en-US"/>
        </a:p>
      </dgm:t>
    </dgm:pt>
    <dgm:pt modelId="{9EDA72C7-05E7-47E3-83A3-4F9D56C61D02}" type="sibTrans" cxnId="{E052C10E-8C17-42DA-A0EB-08E063E2C0DB}">
      <dgm:prSet/>
      <dgm:spPr/>
      <dgm:t>
        <a:bodyPr/>
        <a:lstStyle/>
        <a:p>
          <a:endParaRPr lang="zh-TW" altLang="en-US"/>
        </a:p>
      </dgm:t>
    </dgm:pt>
    <dgm:pt modelId="{D546B174-75DE-4A70-B1E1-36F14E71036C}">
      <dgm:prSet/>
      <dgm:spPr/>
      <dgm:t>
        <a:bodyPr/>
        <a:lstStyle/>
        <a:p>
          <a:pPr rtl="0"/>
          <a:r>
            <a:rPr lang="zh-TW" dirty="0" smtClean="0"/>
            <a:t>促銷：</a:t>
          </a:r>
          <a:r>
            <a:rPr lang="en-US" altLang="zh-TW" dirty="0" smtClean="0"/>
            <a:t/>
          </a:r>
          <a:br>
            <a:rPr lang="en-US" altLang="zh-TW" dirty="0" smtClean="0"/>
          </a:br>
          <a:r>
            <a:rPr lang="zh-TW" altLang="en-US" dirty="0" smtClean="0"/>
            <a:t>仍</a:t>
          </a:r>
          <a:r>
            <a:rPr lang="zh-TW" dirty="0" smtClean="0"/>
            <a:t>相當強。</a:t>
          </a:r>
          <a:endParaRPr lang="zh-TW" dirty="0"/>
        </a:p>
      </dgm:t>
    </dgm:pt>
    <dgm:pt modelId="{80E0B00D-1D88-46FE-AF3A-44E05492DB77}" type="parTrans" cxnId="{C9DDA0C8-FF93-4A95-92E3-56EB97C2D206}">
      <dgm:prSet/>
      <dgm:spPr/>
      <dgm:t>
        <a:bodyPr/>
        <a:lstStyle/>
        <a:p>
          <a:endParaRPr lang="zh-TW" altLang="en-US"/>
        </a:p>
      </dgm:t>
    </dgm:pt>
    <dgm:pt modelId="{C34C8C77-9354-4449-A865-0859634FC600}" type="sibTrans" cxnId="{C9DDA0C8-FF93-4A95-92E3-56EB97C2D206}">
      <dgm:prSet/>
      <dgm:spPr/>
      <dgm:t>
        <a:bodyPr/>
        <a:lstStyle/>
        <a:p>
          <a:endParaRPr lang="zh-TW" altLang="en-US"/>
        </a:p>
      </dgm:t>
    </dgm:pt>
    <dgm:pt modelId="{C05A2241-1F3E-43C0-9760-2F2BB88E0833}" type="pres">
      <dgm:prSet presAssocID="{23CC0E4F-DF28-4F0A-8070-FA7F9DDDEB97}" presName="Name0" presStyleCnt="0">
        <dgm:presLayoutVars>
          <dgm:dir/>
          <dgm:animLvl val="lvl"/>
          <dgm:resizeHandles val="exact"/>
        </dgm:presLayoutVars>
      </dgm:prSet>
      <dgm:spPr/>
      <dgm:t>
        <a:bodyPr/>
        <a:lstStyle/>
        <a:p>
          <a:endParaRPr lang="zh-TW" altLang="en-US"/>
        </a:p>
      </dgm:t>
    </dgm:pt>
    <dgm:pt modelId="{FAB32B63-5F5E-42D1-9550-66F8FB2DE0F7}" type="pres">
      <dgm:prSet presAssocID="{E8ED517A-7315-4708-8104-38110CA6BFCE}" presName="composite" presStyleCnt="0"/>
      <dgm:spPr/>
    </dgm:pt>
    <dgm:pt modelId="{7E6ED3BB-5670-4603-801D-61FB650281B7}" type="pres">
      <dgm:prSet presAssocID="{E8ED517A-7315-4708-8104-38110CA6BFCE}" presName="parTx" presStyleLbl="alignNode1" presStyleIdx="0" presStyleCnt="4">
        <dgm:presLayoutVars>
          <dgm:chMax val="0"/>
          <dgm:chPref val="0"/>
          <dgm:bulletEnabled val="1"/>
        </dgm:presLayoutVars>
      </dgm:prSet>
      <dgm:spPr/>
      <dgm:t>
        <a:bodyPr/>
        <a:lstStyle/>
        <a:p>
          <a:endParaRPr lang="zh-TW" altLang="en-US"/>
        </a:p>
      </dgm:t>
    </dgm:pt>
    <dgm:pt modelId="{4CD1ED73-97B1-4F59-AFBA-898807A57711}" type="pres">
      <dgm:prSet presAssocID="{E8ED517A-7315-4708-8104-38110CA6BFCE}" presName="desTx" presStyleLbl="alignAccFollowNode1" presStyleIdx="0" presStyleCnt="4">
        <dgm:presLayoutVars>
          <dgm:bulletEnabled val="1"/>
        </dgm:presLayoutVars>
      </dgm:prSet>
      <dgm:spPr/>
      <dgm:t>
        <a:bodyPr/>
        <a:lstStyle/>
        <a:p>
          <a:endParaRPr lang="zh-TW" altLang="en-US"/>
        </a:p>
      </dgm:t>
    </dgm:pt>
    <dgm:pt modelId="{B81FE8E1-E136-4F96-ABE0-B6D4C3A00884}" type="pres">
      <dgm:prSet presAssocID="{DA9BDE4D-D7DB-41DE-92F1-4FE7DF62990C}" presName="space" presStyleCnt="0"/>
      <dgm:spPr/>
    </dgm:pt>
    <dgm:pt modelId="{ED46DA24-147C-4E24-AB5F-851E2D9D58AB}" type="pres">
      <dgm:prSet presAssocID="{0A9F43F1-D286-4C5E-8E76-17244526ACD4}" presName="composite" presStyleCnt="0"/>
      <dgm:spPr/>
    </dgm:pt>
    <dgm:pt modelId="{E135FC3D-BDF2-4693-8AAA-732D611E76A0}" type="pres">
      <dgm:prSet presAssocID="{0A9F43F1-D286-4C5E-8E76-17244526ACD4}" presName="parTx" presStyleLbl="alignNode1" presStyleIdx="1" presStyleCnt="4">
        <dgm:presLayoutVars>
          <dgm:chMax val="0"/>
          <dgm:chPref val="0"/>
          <dgm:bulletEnabled val="1"/>
        </dgm:presLayoutVars>
      </dgm:prSet>
      <dgm:spPr/>
      <dgm:t>
        <a:bodyPr/>
        <a:lstStyle/>
        <a:p>
          <a:endParaRPr lang="zh-TW" altLang="en-US"/>
        </a:p>
      </dgm:t>
    </dgm:pt>
    <dgm:pt modelId="{1661854F-29E2-4C52-B4A5-268947FEEEFD}" type="pres">
      <dgm:prSet presAssocID="{0A9F43F1-D286-4C5E-8E76-17244526ACD4}" presName="desTx" presStyleLbl="alignAccFollowNode1" presStyleIdx="1" presStyleCnt="4">
        <dgm:presLayoutVars>
          <dgm:bulletEnabled val="1"/>
        </dgm:presLayoutVars>
      </dgm:prSet>
      <dgm:spPr/>
      <dgm:t>
        <a:bodyPr/>
        <a:lstStyle/>
        <a:p>
          <a:endParaRPr lang="zh-TW" altLang="en-US"/>
        </a:p>
      </dgm:t>
    </dgm:pt>
    <dgm:pt modelId="{CDBA9252-7EB0-4FF1-BC06-181AF904A6C4}" type="pres">
      <dgm:prSet presAssocID="{FDF5BC94-3007-447B-AFA9-D420CD0225B0}" presName="space" presStyleCnt="0"/>
      <dgm:spPr/>
    </dgm:pt>
    <dgm:pt modelId="{D0978B99-3588-4D68-87B3-E0C8EA283BF4}" type="pres">
      <dgm:prSet presAssocID="{CE71EEE8-0EE9-4A03-8392-2EBB9C7E4B0E}" presName="composite" presStyleCnt="0"/>
      <dgm:spPr/>
    </dgm:pt>
    <dgm:pt modelId="{E3CF47FB-6FB4-473D-ABD4-D9F9D4DEDDFD}" type="pres">
      <dgm:prSet presAssocID="{CE71EEE8-0EE9-4A03-8392-2EBB9C7E4B0E}" presName="parTx" presStyleLbl="alignNode1" presStyleIdx="2" presStyleCnt="4">
        <dgm:presLayoutVars>
          <dgm:chMax val="0"/>
          <dgm:chPref val="0"/>
          <dgm:bulletEnabled val="1"/>
        </dgm:presLayoutVars>
      </dgm:prSet>
      <dgm:spPr/>
      <dgm:t>
        <a:bodyPr/>
        <a:lstStyle/>
        <a:p>
          <a:endParaRPr lang="zh-TW" altLang="en-US"/>
        </a:p>
      </dgm:t>
    </dgm:pt>
    <dgm:pt modelId="{E2816E5E-E19D-46D1-9EA3-DD7D3C1F2EAD}" type="pres">
      <dgm:prSet presAssocID="{CE71EEE8-0EE9-4A03-8392-2EBB9C7E4B0E}" presName="desTx" presStyleLbl="alignAccFollowNode1" presStyleIdx="2" presStyleCnt="4">
        <dgm:presLayoutVars>
          <dgm:bulletEnabled val="1"/>
        </dgm:presLayoutVars>
      </dgm:prSet>
      <dgm:spPr/>
      <dgm:t>
        <a:bodyPr/>
        <a:lstStyle/>
        <a:p>
          <a:endParaRPr lang="zh-TW" altLang="en-US"/>
        </a:p>
      </dgm:t>
    </dgm:pt>
    <dgm:pt modelId="{57A7A965-91E9-4ABD-9689-16B72892CA54}" type="pres">
      <dgm:prSet presAssocID="{4074C957-4953-45DD-A25F-C6EFCB026438}" presName="space" presStyleCnt="0"/>
      <dgm:spPr/>
    </dgm:pt>
    <dgm:pt modelId="{7B4D5939-8697-4A2A-8F0D-D7C37323F3EE}" type="pres">
      <dgm:prSet presAssocID="{BAA7F2C7-87E0-4FF0-8AB5-99F5E37064DF}" presName="composite" presStyleCnt="0"/>
      <dgm:spPr/>
    </dgm:pt>
    <dgm:pt modelId="{B7D50C83-A204-4AC9-B96B-B96595BB62C6}" type="pres">
      <dgm:prSet presAssocID="{BAA7F2C7-87E0-4FF0-8AB5-99F5E37064DF}" presName="parTx" presStyleLbl="alignNode1" presStyleIdx="3" presStyleCnt="4">
        <dgm:presLayoutVars>
          <dgm:chMax val="0"/>
          <dgm:chPref val="0"/>
          <dgm:bulletEnabled val="1"/>
        </dgm:presLayoutVars>
      </dgm:prSet>
      <dgm:spPr/>
      <dgm:t>
        <a:bodyPr/>
        <a:lstStyle/>
        <a:p>
          <a:endParaRPr lang="zh-TW" altLang="en-US"/>
        </a:p>
      </dgm:t>
    </dgm:pt>
    <dgm:pt modelId="{67E60F8F-5F54-47FD-885D-46EF20577981}" type="pres">
      <dgm:prSet presAssocID="{BAA7F2C7-87E0-4FF0-8AB5-99F5E37064DF}" presName="desTx" presStyleLbl="alignAccFollowNode1" presStyleIdx="3" presStyleCnt="4">
        <dgm:presLayoutVars>
          <dgm:bulletEnabled val="1"/>
        </dgm:presLayoutVars>
      </dgm:prSet>
      <dgm:spPr/>
      <dgm:t>
        <a:bodyPr/>
        <a:lstStyle/>
        <a:p>
          <a:endParaRPr lang="zh-TW" altLang="en-US"/>
        </a:p>
      </dgm:t>
    </dgm:pt>
  </dgm:ptLst>
  <dgm:cxnLst>
    <dgm:cxn modelId="{297A33B1-31F0-44AB-81D7-AABED87B1764}" srcId="{0A9F43F1-D286-4C5E-8E76-17244526ACD4}" destId="{8B92E3D6-992F-4C29-85EB-564BF3366E02}" srcOrd="1" destOrd="0" parTransId="{0040CC4F-E322-494A-809F-B5168068283D}" sibTransId="{BBDB2F2A-17FE-4A93-AFDD-E58994F92B79}"/>
    <dgm:cxn modelId="{AAE0EBAE-5CB0-4687-BE55-79557DD5FAC8}" type="presOf" srcId="{65B66607-A870-4DEA-8A84-34CBCB0B8722}" destId="{4CD1ED73-97B1-4F59-AFBA-898807A57711}" srcOrd="0" destOrd="0" presId="urn:microsoft.com/office/officeart/2005/8/layout/hList1"/>
    <dgm:cxn modelId="{F418B055-79DA-4E65-ABA0-892AF26C44D7}" type="presOf" srcId="{0A9F43F1-D286-4C5E-8E76-17244526ACD4}" destId="{E135FC3D-BDF2-4693-8AAA-732D611E76A0}" srcOrd="0" destOrd="0" presId="urn:microsoft.com/office/officeart/2005/8/layout/hList1"/>
    <dgm:cxn modelId="{B7023876-37F9-4EB7-B8C9-448BAAA389E3}" type="presOf" srcId="{8B92E3D6-992F-4C29-85EB-564BF3366E02}" destId="{1661854F-29E2-4C52-B4A5-268947FEEEFD}" srcOrd="0" destOrd="1" presId="urn:microsoft.com/office/officeart/2005/8/layout/hList1"/>
    <dgm:cxn modelId="{02F8571B-F358-4CF8-A2E5-E4CD82F530A3}" srcId="{E8ED517A-7315-4708-8104-38110CA6BFCE}" destId="{9B7FD5A9-1697-4AB4-AA09-8248ECFA79D1}" srcOrd="1" destOrd="0" parTransId="{F3B92F8A-0C45-4DE3-8E07-D3145B62EFB5}" sibTransId="{98BFE1F8-CC0F-4944-B469-54866756377A}"/>
    <dgm:cxn modelId="{42DEADDE-03C6-47E7-AEA3-9D2B00A62603}" type="presOf" srcId="{9B7FD5A9-1697-4AB4-AA09-8248ECFA79D1}" destId="{4CD1ED73-97B1-4F59-AFBA-898807A57711}" srcOrd="0" destOrd="1" presId="urn:microsoft.com/office/officeart/2005/8/layout/hList1"/>
    <dgm:cxn modelId="{C9DDA0C8-FF93-4A95-92E3-56EB97C2D206}" srcId="{BAA7F2C7-87E0-4FF0-8AB5-99F5E37064DF}" destId="{D546B174-75DE-4A70-B1E1-36F14E71036C}" srcOrd="3" destOrd="0" parTransId="{80E0B00D-1D88-46FE-AF3A-44E05492DB77}" sibTransId="{C34C8C77-9354-4449-A865-0859634FC600}"/>
    <dgm:cxn modelId="{2BD3FE64-4336-4D32-AA92-9C30952E8916}" srcId="{E8ED517A-7315-4708-8104-38110CA6BFCE}" destId="{65B66607-A870-4DEA-8A84-34CBCB0B8722}" srcOrd="0" destOrd="0" parTransId="{11703708-FEDC-4C92-AC22-D2CACA019F47}" sibTransId="{AA9C267E-F7A0-4D56-AB6C-057A7189E40C}"/>
    <dgm:cxn modelId="{5E67510A-1B1F-4473-B1E9-2F870A651851}" type="presOf" srcId="{CE71EEE8-0EE9-4A03-8392-2EBB9C7E4B0E}" destId="{E3CF47FB-6FB4-473D-ABD4-D9F9D4DEDDFD}" srcOrd="0" destOrd="0" presId="urn:microsoft.com/office/officeart/2005/8/layout/hList1"/>
    <dgm:cxn modelId="{F2E8B93A-02B0-4D21-8E83-438C5929B79A}" srcId="{0A9F43F1-D286-4C5E-8E76-17244526ACD4}" destId="{FE1728D7-18BA-466D-88BF-377F3B069045}" srcOrd="0" destOrd="0" parTransId="{223FEEA7-ADFB-47F9-9CE6-00AFAF4C20EB}" sibTransId="{F422AB68-074D-4AFA-8E14-3948297CBD7D}"/>
    <dgm:cxn modelId="{5931E893-46BB-4173-A24F-F893EF00816B}" srcId="{23CC0E4F-DF28-4F0A-8070-FA7F9DDDEB97}" destId="{E8ED517A-7315-4708-8104-38110CA6BFCE}" srcOrd="0" destOrd="0" parTransId="{E8F21D48-AE99-4D0C-AD7C-507B1C08C9BF}" sibTransId="{DA9BDE4D-D7DB-41DE-92F1-4FE7DF62990C}"/>
    <dgm:cxn modelId="{F4631817-A775-433D-BD90-5D43CD857E69}" srcId="{BAA7F2C7-87E0-4FF0-8AB5-99F5E37064DF}" destId="{CB9068DC-DD86-4ED7-8A30-CC64B1BEE8EF}" srcOrd="1" destOrd="0" parTransId="{0354C8C4-5C46-46B9-A207-5D2DA94F44B5}" sibTransId="{8A1CA74F-7B61-4F06-96A8-2C7ADCA927AE}"/>
    <dgm:cxn modelId="{E2DFE4E9-A27B-4EF6-80A3-5BD96274C348}" type="presOf" srcId="{23CC0E4F-DF28-4F0A-8070-FA7F9DDDEB97}" destId="{C05A2241-1F3E-43C0-9760-2F2BB88E0833}" srcOrd="0" destOrd="0" presId="urn:microsoft.com/office/officeart/2005/8/layout/hList1"/>
    <dgm:cxn modelId="{FCB425FC-8A03-4FE2-862E-D954F0031004}" srcId="{23CC0E4F-DF28-4F0A-8070-FA7F9DDDEB97}" destId="{BAA7F2C7-87E0-4FF0-8AB5-99F5E37064DF}" srcOrd="3" destOrd="0" parTransId="{69AEA147-3206-42E3-A720-8FC68FF7EC6A}" sibTransId="{B7F2B769-6FA2-496B-B334-6AFC2431A53F}"/>
    <dgm:cxn modelId="{ECF5D514-C713-4CAE-8346-997F112782E8}" type="presOf" srcId="{CB9068DC-DD86-4ED7-8A30-CC64B1BEE8EF}" destId="{67E60F8F-5F54-47FD-885D-46EF20577981}" srcOrd="0" destOrd="1" presId="urn:microsoft.com/office/officeart/2005/8/layout/hList1"/>
    <dgm:cxn modelId="{C41F6393-6313-40EF-8CEA-C573E8D14050}" type="presOf" srcId="{E8ED517A-7315-4708-8104-38110CA6BFCE}" destId="{7E6ED3BB-5670-4603-801D-61FB650281B7}" srcOrd="0" destOrd="0" presId="urn:microsoft.com/office/officeart/2005/8/layout/hList1"/>
    <dgm:cxn modelId="{4B503226-23DA-4DF4-8C5E-E396758A42E4}" type="presOf" srcId="{D546B174-75DE-4A70-B1E1-36F14E71036C}" destId="{67E60F8F-5F54-47FD-885D-46EF20577981}" srcOrd="0" destOrd="3" presId="urn:microsoft.com/office/officeart/2005/8/layout/hList1"/>
    <dgm:cxn modelId="{EEB08A49-B026-4DFC-9EAD-56B9A3EE7A52}" srcId="{23CC0E4F-DF28-4F0A-8070-FA7F9DDDEB97}" destId="{0A9F43F1-D286-4C5E-8E76-17244526ACD4}" srcOrd="1" destOrd="0" parTransId="{47362ED0-63CA-419F-AB0A-C3C6D5DB890D}" sibTransId="{FDF5BC94-3007-447B-AFA9-D420CD0225B0}"/>
    <dgm:cxn modelId="{6C835630-414D-49A6-BFE4-3B6B9609A67D}" srcId="{E8ED517A-7315-4708-8104-38110CA6BFCE}" destId="{9A5F07EF-2ECC-4477-89D7-CC361E49E111}" srcOrd="2" destOrd="0" parTransId="{EA60892F-B746-4B8D-A9A2-A81CC463A140}" sibTransId="{41FCC680-B433-4ED0-A157-D52C79B43DBE}"/>
    <dgm:cxn modelId="{E052C10E-8C17-42DA-A0EB-08E063E2C0DB}" srcId="{BAA7F2C7-87E0-4FF0-8AB5-99F5E37064DF}" destId="{2581C6D8-508B-4051-AF55-A3484C08E7F0}" srcOrd="2" destOrd="0" parTransId="{5CE7E586-618F-4892-8A11-79EA4C96C455}" sibTransId="{9EDA72C7-05E7-47E3-83A3-4F9D56C61D02}"/>
    <dgm:cxn modelId="{15943D9C-80A6-4DAC-B6E7-DD97FE423588}" type="presOf" srcId="{9A5F07EF-2ECC-4477-89D7-CC361E49E111}" destId="{4CD1ED73-97B1-4F59-AFBA-898807A57711}" srcOrd="0" destOrd="2" presId="urn:microsoft.com/office/officeart/2005/8/layout/hList1"/>
    <dgm:cxn modelId="{D33F460E-E383-49A8-AD66-27766F9DDF76}" srcId="{23CC0E4F-DF28-4F0A-8070-FA7F9DDDEB97}" destId="{CE71EEE8-0EE9-4A03-8392-2EBB9C7E4B0E}" srcOrd="2" destOrd="0" parTransId="{C8E0232A-21FE-439B-93BC-E066C97CB682}" sibTransId="{4074C957-4953-45DD-A25F-C6EFCB026438}"/>
    <dgm:cxn modelId="{7109A359-10DB-4257-BE2F-06A43812F70E}" type="presOf" srcId="{CF57EA5F-48EA-4D6B-8393-9B577A4815C3}" destId="{E2816E5E-E19D-46D1-9EA3-DD7D3C1F2EAD}" srcOrd="0" destOrd="0" presId="urn:microsoft.com/office/officeart/2005/8/layout/hList1"/>
    <dgm:cxn modelId="{D5AE2BF1-877A-4B7C-9E59-B120911DC8A9}" type="presOf" srcId="{2581C6D8-508B-4051-AF55-A3484C08E7F0}" destId="{67E60F8F-5F54-47FD-885D-46EF20577981}" srcOrd="0" destOrd="2" presId="urn:microsoft.com/office/officeart/2005/8/layout/hList1"/>
    <dgm:cxn modelId="{67803FDF-10A6-443E-B301-EAFE0CACDD54}" srcId="{CE71EEE8-0EE9-4A03-8392-2EBB9C7E4B0E}" destId="{CF57EA5F-48EA-4D6B-8393-9B577A4815C3}" srcOrd="0" destOrd="0" parTransId="{567084DF-B21A-4427-A14D-BDAE00CC0363}" sibTransId="{D49B34C2-A7DB-4AAB-81EF-DFFB3BCFCACB}"/>
    <dgm:cxn modelId="{6F3154A1-C029-451C-AE2B-017C82CF8E36}" type="presOf" srcId="{12794DC6-B3A2-4044-BC07-AB22182F2130}" destId="{67E60F8F-5F54-47FD-885D-46EF20577981}" srcOrd="0" destOrd="0" presId="urn:microsoft.com/office/officeart/2005/8/layout/hList1"/>
    <dgm:cxn modelId="{1FF44718-5ADB-4B8C-A681-15F80AD1610B}" type="presOf" srcId="{BAA7F2C7-87E0-4FF0-8AB5-99F5E37064DF}" destId="{B7D50C83-A204-4AC9-B96B-B96595BB62C6}" srcOrd="0" destOrd="0" presId="urn:microsoft.com/office/officeart/2005/8/layout/hList1"/>
    <dgm:cxn modelId="{7B43FAA0-6ADB-43D4-BB3B-B90ECE710C83}" type="presOf" srcId="{FE1728D7-18BA-466D-88BF-377F3B069045}" destId="{1661854F-29E2-4C52-B4A5-268947FEEEFD}" srcOrd="0" destOrd="0" presId="urn:microsoft.com/office/officeart/2005/8/layout/hList1"/>
    <dgm:cxn modelId="{34A5A572-C58F-4F14-BD64-693B6053CFF5}" srcId="{BAA7F2C7-87E0-4FF0-8AB5-99F5E37064DF}" destId="{12794DC6-B3A2-4044-BC07-AB22182F2130}" srcOrd="0" destOrd="0" parTransId="{4CD71B2D-57DF-4FCE-9DA8-D30F6849CD7F}" sibTransId="{CE6707B5-23D0-4785-8203-C2A07C263419}"/>
    <dgm:cxn modelId="{6CD58BA6-12E0-4211-BDE6-C8D902531F99}" type="presParOf" srcId="{C05A2241-1F3E-43C0-9760-2F2BB88E0833}" destId="{FAB32B63-5F5E-42D1-9550-66F8FB2DE0F7}" srcOrd="0" destOrd="0" presId="urn:microsoft.com/office/officeart/2005/8/layout/hList1"/>
    <dgm:cxn modelId="{89730C6D-A1D4-4DAF-B794-3DB7EAB752B7}" type="presParOf" srcId="{FAB32B63-5F5E-42D1-9550-66F8FB2DE0F7}" destId="{7E6ED3BB-5670-4603-801D-61FB650281B7}" srcOrd="0" destOrd="0" presId="urn:microsoft.com/office/officeart/2005/8/layout/hList1"/>
    <dgm:cxn modelId="{EC73EC91-099D-417C-96F5-3A3AD838DD22}" type="presParOf" srcId="{FAB32B63-5F5E-42D1-9550-66F8FB2DE0F7}" destId="{4CD1ED73-97B1-4F59-AFBA-898807A57711}" srcOrd="1" destOrd="0" presId="urn:microsoft.com/office/officeart/2005/8/layout/hList1"/>
    <dgm:cxn modelId="{4DBD7E6A-284C-4833-B438-A418977EA98E}" type="presParOf" srcId="{C05A2241-1F3E-43C0-9760-2F2BB88E0833}" destId="{B81FE8E1-E136-4F96-ABE0-B6D4C3A00884}" srcOrd="1" destOrd="0" presId="urn:microsoft.com/office/officeart/2005/8/layout/hList1"/>
    <dgm:cxn modelId="{B925B417-11A7-46F5-AB25-055B9676DE0A}" type="presParOf" srcId="{C05A2241-1F3E-43C0-9760-2F2BB88E0833}" destId="{ED46DA24-147C-4E24-AB5F-851E2D9D58AB}" srcOrd="2" destOrd="0" presId="urn:microsoft.com/office/officeart/2005/8/layout/hList1"/>
    <dgm:cxn modelId="{59866734-A162-41EF-9EAD-5C6459847643}" type="presParOf" srcId="{ED46DA24-147C-4E24-AB5F-851E2D9D58AB}" destId="{E135FC3D-BDF2-4693-8AAA-732D611E76A0}" srcOrd="0" destOrd="0" presId="urn:microsoft.com/office/officeart/2005/8/layout/hList1"/>
    <dgm:cxn modelId="{5811796D-E649-43D9-A3E6-369CD3181F96}" type="presParOf" srcId="{ED46DA24-147C-4E24-AB5F-851E2D9D58AB}" destId="{1661854F-29E2-4C52-B4A5-268947FEEEFD}" srcOrd="1" destOrd="0" presId="urn:microsoft.com/office/officeart/2005/8/layout/hList1"/>
    <dgm:cxn modelId="{EA72F6C5-24B6-4E16-8E70-0843AA7382AE}" type="presParOf" srcId="{C05A2241-1F3E-43C0-9760-2F2BB88E0833}" destId="{CDBA9252-7EB0-4FF1-BC06-181AF904A6C4}" srcOrd="3" destOrd="0" presId="urn:microsoft.com/office/officeart/2005/8/layout/hList1"/>
    <dgm:cxn modelId="{A478848A-7044-4112-AA14-9442F9F02E3F}" type="presParOf" srcId="{C05A2241-1F3E-43C0-9760-2F2BB88E0833}" destId="{D0978B99-3588-4D68-87B3-E0C8EA283BF4}" srcOrd="4" destOrd="0" presId="urn:microsoft.com/office/officeart/2005/8/layout/hList1"/>
    <dgm:cxn modelId="{85750BDE-AB30-4AA2-B445-C279484A6A4D}" type="presParOf" srcId="{D0978B99-3588-4D68-87B3-E0C8EA283BF4}" destId="{E3CF47FB-6FB4-473D-ABD4-D9F9D4DEDDFD}" srcOrd="0" destOrd="0" presId="urn:microsoft.com/office/officeart/2005/8/layout/hList1"/>
    <dgm:cxn modelId="{7F56849A-3CB4-4E46-BD46-A38E12FF878B}" type="presParOf" srcId="{D0978B99-3588-4D68-87B3-E0C8EA283BF4}" destId="{E2816E5E-E19D-46D1-9EA3-DD7D3C1F2EAD}" srcOrd="1" destOrd="0" presId="urn:microsoft.com/office/officeart/2005/8/layout/hList1"/>
    <dgm:cxn modelId="{9C689BE7-BCF9-4024-9092-B358D19812D6}" type="presParOf" srcId="{C05A2241-1F3E-43C0-9760-2F2BB88E0833}" destId="{57A7A965-91E9-4ABD-9689-16B72892CA54}" srcOrd="5" destOrd="0" presId="urn:microsoft.com/office/officeart/2005/8/layout/hList1"/>
    <dgm:cxn modelId="{61B6D5C2-50A1-4D67-9D9E-F880A90E8542}" type="presParOf" srcId="{C05A2241-1F3E-43C0-9760-2F2BB88E0833}" destId="{7B4D5939-8697-4A2A-8F0D-D7C37323F3EE}" srcOrd="6" destOrd="0" presId="urn:microsoft.com/office/officeart/2005/8/layout/hList1"/>
    <dgm:cxn modelId="{BADE39BC-855B-471E-AC48-4816DE8F6D83}" type="presParOf" srcId="{7B4D5939-8697-4A2A-8F0D-D7C37323F3EE}" destId="{B7D50C83-A204-4AC9-B96B-B96595BB62C6}" srcOrd="0" destOrd="0" presId="urn:microsoft.com/office/officeart/2005/8/layout/hList1"/>
    <dgm:cxn modelId="{D1850B59-E3D0-4056-BA6B-5D100AA258B3}" type="presParOf" srcId="{7B4D5939-8697-4A2A-8F0D-D7C37323F3EE}" destId="{67E60F8F-5F54-47FD-885D-46EF20577981}"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FE6C7F7-3C68-4F71-AC1A-8E695ABE9521}">
      <dgm:prSet custT="1"/>
      <dgm:spPr/>
      <dgm:t>
        <a:bodyPr/>
        <a:lstStyle/>
        <a:p>
          <a:pPr rtl="0"/>
          <a:r>
            <a:rPr lang="en-US" altLang="zh-TW" sz="2800" dirty="0" smtClean="0"/>
            <a:t>1. </a:t>
          </a:r>
          <a:r>
            <a:rPr lang="zh-TW" sz="2800" dirty="0" smtClean="0"/>
            <a:t>整合性溝通之所以必要的原因：</a:t>
          </a:r>
          <a:endParaRPr lang="zh-TW" altLang="en-US" sz="2800" dirty="0"/>
        </a:p>
      </dgm:t>
    </dgm:pt>
    <dgm:pt modelId="{A47CED97-525D-4DFD-871A-0E45ACFB3EB3}" type="parTrans" cxnId="{47726520-19E9-42C7-8395-617B87D320CB}">
      <dgm:prSet/>
      <dgm:spPr/>
      <dgm:t>
        <a:bodyPr/>
        <a:lstStyle/>
        <a:p>
          <a:endParaRPr lang="zh-TW" altLang="en-US"/>
        </a:p>
      </dgm:t>
    </dgm:pt>
    <dgm:pt modelId="{01DDCA43-8E3C-40EE-9ADF-12ABE08B3FA8}" type="sibTrans" cxnId="{47726520-19E9-42C7-8395-617B87D320CB}">
      <dgm:prSet/>
      <dgm:spPr/>
      <dgm:t>
        <a:bodyPr/>
        <a:lstStyle/>
        <a:p>
          <a:endParaRPr lang="zh-TW" altLang="en-US"/>
        </a:p>
      </dgm:t>
    </dgm:pt>
    <dgm:pt modelId="{B36E34D8-145B-4AE5-8E68-59BFC66E928C}">
      <dgm:prSet custT="1"/>
      <dgm:spPr/>
      <dgm:t>
        <a:bodyPr/>
        <a:lstStyle/>
        <a:p>
          <a:pPr rtl="0"/>
          <a:r>
            <a:rPr lang="zh-TW" sz="2400" dirty="0" smtClean="0"/>
            <a:t>不同媒體與促銷途徑所傳達的廣告訊息，都變成公司整體訊題的一部分，不同訊息來源的衝突，將會造成公司的形象與品牌定位的混淆。</a:t>
          </a:r>
          <a:endParaRPr lang="zh-TW" altLang="en-US" sz="2400" dirty="0"/>
        </a:p>
      </dgm:t>
    </dgm:pt>
    <dgm:pt modelId="{E45AFAEE-9AC9-4767-A9B1-B3E14368F342}" type="parTrans" cxnId="{4AE3FD5A-0CD9-4A22-B6F7-7293248492E3}">
      <dgm:prSet/>
      <dgm:spPr/>
      <dgm:t>
        <a:bodyPr/>
        <a:lstStyle/>
        <a:p>
          <a:endParaRPr lang="zh-TW" altLang="en-US"/>
        </a:p>
      </dgm:t>
    </dgm:pt>
    <dgm:pt modelId="{964F16A0-1621-451D-AEDA-8786BA546A50}" type="sibTrans" cxnId="{4AE3FD5A-0CD9-4A22-B6F7-7293248492E3}">
      <dgm:prSet/>
      <dgm:spPr/>
      <dgm:t>
        <a:bodyPr/>
        <a:lstStyle/>
        <a:p>
          <a:endParaRPr lang="zh-TW" altLang="en-US"/>
        </a:p>
      </dgm:t>
    </dgm:pt>
    <dgm:pt modelId="{D21FD54B-8A3F-4F1E-8844-5FA8AD88E51A}">
      <dgm:prSet custT="1"/>
      <dgm:spPr/>
      <dgm:t>
        <a:bodyPr/>
        <a:lstStyle/>
        <a:p>
          <a:pPr rtl="0"/>
          <a:r>
            <a:rPr lang="zh-TW" sz="2800" dirty="0" smtClean="0"/>
            <a:t>例如：</a:t>
          </a:r>
          <a:endParaRPr lang="zh-TW" altLang="en-US" sz="2800" dirty="0"/>
        </a:p>
      </dgm:t>
    </dgm:pt>
    <dgm:pt modelId="{EB0D57E3-97CA-481B-BC3B-9AA36362487A}" type="parTrans" cxnId="{D5EF5AB4-3187-4DA4-AF20-7D946CB7CF17}">
      <dgm:prSet/>
      <dgm:spPr/>
      <dgm:t>
        <a:bodyPr/>
        <a:lstStyle/>
        <a:p>
          <a:endParaRPr lang="zh-TW" altLang="en-US"/>
        </a:p>
      </dgm:t>
    </dgm:pt>
    <dgm:pt modelId="{3B22C9F2-E6E9-433F-A3AA-9D7950371F96}" type="sibTrans" cxnId="{D5EF5AB4-3187-4DA4-AF20-7D946CB7CF17}">
      <dgm:prSet/>
      <dgm:spPr/>
      <dgm:t>
        <a:bodyPr/>
        <a:lstStyle/>
        <a:p>
          <a:endParaRPr lang="zh-TW" altLang="en-US"/>
        </a:p>
      </dgm:t>
    </dgm:pt>
    <dgm:pt modelId="{D3F8A2C9-46DE-4909-AF0B-C0345F5D6A27}">
      <dgm:prSet custT="1"/>
      <dgm:spPr/>
      <dgm:t>
        <a:bodyPr/>
        <a:lstStyle/>
        <a:p>
          <a:pPr rtl="0"/>
          <a:r>
            <a:rPr lang="zh-TW" sz="2400" dirty="0" smtClean="0"/>
            <a:t>團購能不能打包外帶，每餐單價</a:t>
          </a:r>
          <a:r>
            <a:rPr lang="en-US" sz="2400" dirty="0" smtClean="0"/>
            <a:t>350-159</a:t>
          </a:r>
          <a:r>
            <a:rPr lang="zh-TW" altLang="en-US" sz="2400" dirty="0" smtClean="0"/>
            <a:t>。</a:t>
          </a:r>
          <a:endParaRPr lang="zh-TW" altLang="en-US" sz="2400" dirty="0"/>
        </a:p>
      </dgm:t>
    </dgm:pt>
    <dgm:pt modelId="{D9AF5131-8727-4F4D-AD93-F6035CC8F930}" type="parTrans" cxnId="{0545D1F2-2C95-4E63-95D1-D848FA33633D}">
      <dgm:prSet/>
      <dgm:spPr/>
      <dgm:t>
        <a:bodyPr/>
        <a:lstStyle/>
        <a:p>
          <a:endParaRPr lang="zh-TW" altLang="en-US"/>
        </a:p>
      </dgm:t>
    </dgm:pt>
    <dgm:pt modelId="{C5DAD8A2-01F5-4B32-BA0C-4E2E00A55B88}" type="sibTrans" cxnId="{0545D1F2-2C95-4E63-95D1-D848FA33633D}">
      <dgm:prSet/>
      <dgm:spPr/>
      <dgm:t>
        <a:bodyPr/>
        <a:lstStyle/>
        <a:p>
          <a:endParaRPr lang="zh-TW" altLang="en-US"/>
        </a:p>
      </dgm:t>
    </dgm:pt>
    <dgm:pt modelId="{CBE11CD8-C402-4E1E-97B5-D1C6362C2139}">
      <dgm:prSet custT="1"/>
      <dgm:spPr/>
      <dgm:t>
        <a:bodyPr/>
        <a:lstStyle/>
        <a:p>
          <a:pPr rtl="0"/>
          <a:r>
            <a:rPr lang="zh-TW" sz="2400" dirty="0" smtClean="0"/>
            <a:t>高檔</a:t>
          </a:r>
          <a:r>
            <a:rPr lang="en-US" sz="2400" dirty="0" smtClean="0"/>
            <a:t>?</a:t>
          </a:r>
          <a:r>
            <a:rPr lang="zh-TW" sz="2400" dirty="0" smtClean="0"/>
            <a:t>低檔</a:t>
          </a:r>
          <a:r>
            <a:rPr lang="en-US" sz="2400" dirty="0" smtClean="0"/>
            <a:t>?</a:t>
          </a:r>
          <a:endParaRPr lang="zh-TW" altLang="en-US" sz="2400" dirty="0"/>
        </a:p>
      </dgm:t>
    </dgm:pt>
    <dgm:pt modelId="{CA932506-CAE3-44A9-888B-44DFE244CA79}" type="parTrans" cxnId="{57D2BD32-4752-4298-B53E-B0B0935A2AA1}">
      <dgm:prSet/>
      <dgm:spPr/>
      <dgm:t>
        <a:bodyPr/>
        <a:lstStyle/>
        <a:p>
          <a:endParaRPr lang="zh-TW" altLang="en-US"/>
        </a:p>
      </dgm:t>
    </dgm:pt>
    <dgm:pt modelId="{A4AEAC4F-DC86-4B4A-8CCE-073821D864ED}" type="sibTrans" cxnId="{57D2BD32-4752-4298-B53E-B0B0935A2AA1}">
      <dgm:prSet/>
      <dgm:spPr/>
      <dgm:t>
        <a:bodyPr/>
        <a:lstStyle/>
        <a:p>
          <a:endParaRPr lang="zh-TW" altLang="en-US"/>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A8A3097F-8BE2-4CC6-A3EE-A6BD17C8C8F8}" type="pres">
      <dgm:prSet presAssocID="{EFE6C7F7-3C68-4F71-AC1A-8E695ABE9521}" presName="parentText" presStyleLbl="node1" presStyleIdx="0" presStyleCnt="2" custScaleY="71184" custLinFactNeighborY="-18707">
        <dgm:presLayoutVars>
          <dgm:chMax val="0"/>
          <dgm:bulletEnabled val="1"/>
        </dgm:presLayoutVars>
      </dgm:prSet>
      <dgm:spPr/>
      <dgm:t>
        <a:bodyPr/>
        <a:lstStyle/>
        <a:p>
          <a:endParaRPr lang="zh-TW" altLang="en-US"/>
        </a:p>
      </dgm:t>
    </dgm:pt>
    <dgm:pt modelId="{ECC75733-7FDA-49B3-B306-41EAB92F5B88}" type="pres">
      <dgm:prSet presAssocID="{EFE6C7F7-3C68-4F71-AC1A-8E695ABE9521}" presName="childText" presStyleLbl="revTx" presStyleIdx="0" presStyleCnt="2">
        <dgm:presLayoutVars>
          <dgm:bulletEnabled val="1"/>
        </dgm:presLayoutVars>
      </dgm:prSet>
      <dgm:spPr/>
      <dgm:t>
        <a:bodyPr/>
        <a:lstStyle/>
        <a:p>
          <a:endParaRPr lang="zh-TW" altLang="en-US"/>
        </a:p>
      </dgm:t>
    </dgm:pt>
    <dgm:pt modelId="{57BC288A-E9D9-44DC-BC5A-281876D76D3C}" type="pres">
      <dgm:prSet presAssocID="{D21FD54B-8A3F-4F1E-8844-5FA8AD88E51A}" presName="parentText" presStyleLbl="node1" presStyleIdx="1" presStyleCnt="2" custScaleY="62445" custLinFactNeighborY="6690">
        <dgm:presLayoutVars>
          <dgm:chMax val="0"/>
          <dgm:bulletEnabled val="1"/>
        </dgm:presLayoutVars>
      </dgm:prSet>
      <dgm:spPr/>
      <dgm:t>
        <a:bodyPr/>
        <a:lstStyle/>
        <a:p>
          <a:endParaRPr lang="zh-TW" altLang="en-US"/>
        </a:p>
      </dgm:t>
    </dgm:pt>
    <dgm:pt modelId="{FAE5B628-F592-487F-9255-E163C54AC540}" type="pres">
      <dgm:prSet presAssocID="{D21FD54B-8A3F-4F1E-8844-5FA8AD88E51A}" presName="childText" presStyleLbl="revTx" presStyleIdx="1" presStyleCnt="2" custLinFactNeighborY="12141">
        <dgm:presLayoutVars>
          <dgm:bulletEnabled val="1"/>
        </dgm:presLayoutVars>
      </dgm:prSet>
      <dgm:spPr/>
      <dgm:t>
        <a:bodyPr/>
        <a:lstStyle/>
        <a:p>
          <a:endParaRPr lang="zh-TW" altLang="en-US"/>
        </a:p>
      </dgm:t>
    </dgm:pt>
  </dgm:ptLst>
  <dgm:cxnLst>
    <dgm:cxn modelId="{C5F489BA-24DB-475F-9017-7F5096C02DA3}" type="presOf" srcId="{C4ABAD03-4E38-4F9C-8876-9FF94FC83004}" destId="{033A2C1F-9E64-4EC0-B2B3-B0B2946A1E9E}" srcOrd="0" destOrd="0" presId="urn:microsoft.com/office/officeart/2005/8/layout/vList2"/>
    <dgm:cxn modelId="{07D6B628-1F9B-433C-9636-2DA2F96416CD}" type="presOf" srcId="{D21FD54B-8A3F-4F1E-8844-5FA8AD88E51A}" destId="{57BC288A-E9D9-44DC-BC5A-281876D76D3C}" srcOrd="0" destOrd="0" presId="urn:microsoft.com/office/officeart/2005/8/layout/vList2"/>
    <dgm:cxn modelId="{F0A9E03D-E08A-4BE6-BC7F-395D68775C23}" type="presOf" srcId="{B36E34D8-145B-4AE5-8E68-59BFC66E928C}" destId="{ECC75733-7FDA-49B3-B306-41EAB92F5B88}" srcOrd="0" destOrd="0" presId="urn:microsoft.com/office/officeart/2005/8/layout/vList2"/>
    <dgm:cxn modelId="{6D8E734C-79BE-4F21-84C4-B067C5AE9009}" type="presOf" srcId="{EFE6C7F7-3C68-4F71-AC1A-8E695ABE9521}" destId="{A8A3097F-8BE2-4CC6-A3EE-A6BD17C8C8F8}" srcOrd="0" destOrd="0" presId="urn:microsoft.com/office/officeart/2005/8/layout/vList2"/>
    <dgm:cxn modelId="{0545D1F2-2C95-4E63-95D1-D848FA33633D}" srcId="{D21FD54B-8A3F-4F1E-8844-5FA8AD88E51A}" destId="{D3F8A2C9-46DE-4909-AF0B-C0345F5D6A27}" srcOrd="0" destOrd="0" parTransId="{D9AF5131-8727-4F4D-AD93-F6035CC8F930}" sibTransId="{C5DAD8A2-01F5-4B32-BA0C-4E2E00A55B88}"/>
    <dgm:cxn modelId="{47726520-19E9-42C7-8395-617B87D320CB}" srcId="{C4ABAD03-4E38-4F9C-8876-9FF94FC83004}" destId="{EFE6C7F7-3C68-4F71-AC1A-8E695ABE9521}" srcOrd="0" destOrd="0" parTransId="{A47CED97-525D-4DFD-871A-0E45ACFB3EB3}" sibTransId="{01DDCA43-8E3C-40EE-9ADF-12ABE08B3FA8}"/>
    <dgm:cxn modelId="{A22FA889-E2B7-459F-A835-A11793294026}" type="presOf" srcId="{CBE11CD8-C402-4E1E-97B5-D1C6362C2139}" destId="{FAE5B628-F592-487F-9255-E163C54AC540}" srcOrd="0" destOrd="1" presId="urn:microsoft.com/office/officeart/2005/8/layout/vList2"/>
    <dgm:cxn modelId="{D5EF5AB4-3187-4DA4-AF20-7D946CB7CF17}" srcId="{C4ABAD03-4E38-4F9C-8876-9FF94FC83004}" destId="{D21FD54B-8A3F-4F1E-8844-5FA8AD88E51A}" srcOrd="1" destOrd="0" parTransId="{EB0D57E3-97CA-481B-BC3B-9AA36362487A}" sibTransId="{3B22C9F2-E6E9-433F-A3AA-9D7950371F96}"/>
    <dgm:cxn modelId="{4AE3FD5A-0CD9-4A22-B6F7-7293248492E3}" srcId="{EFE6C7F7-3C68-4F71-AC1A-8E695ABE9521}" destId="{B36E34D8-145B-4AE5-8E68-59BFC66E928C}" srcOrd="0" destOrd="0" parTransId="{E45AFAEE-9AC9-4767-A9B1-B3E14368F342}" sibTransId="{964F16A0-1621-451D-AEDA-8786BA546A50}"/>
    <dgm:cxn modelId="{57D2BD32-4752-4298-B53E-B0B0935A2AA1}" srcId="{D21FD54B-8A3F-4F1E-8844-5FA8AD88E51A}" destId="{CBE11CD8-C402-4E1E-97B5-D1C6362C2139}" srcOrd="1" destOrd="0" parTransId="{CA932506-CAE3-44A9-888B-44DFE244CA79}" sibTransId="{A4AEAC4F-DC86-4B4A-8CCE-073821D864ED}"/>
    <dgm:cxn modelId="{CB60551C-4CA9-4A26-8863-BF2432668F43}" type="presOf" srcId="{D3F8A2C9-46DE-4909-AF0B-C0345F5D6A27}" destId="{FAE5B628-F592-487F-9255-E163C54AC540}" srcOrd="0" destOrd="0" presId="urn:microsoft.com/office/officeart/2005/8/layout/vList2"/>
    <dgm:cxn modelId="{1AB68622-0493-456B-B0A3-ABCD45EEA245}" type="presParOf" srcId="{033A2C1F-9E64-4EC0-B2B3-B0B2946A1E9E}" destId="{A8A3097F-8BE2-4CC6-A3EE-A6BD17C8C8F8}" srcOrd="0" destOrd="0" presId="urn:microsoft.com/office/officeart/2005/8/layout/vList2"/>
    <dgm:cxn modelId="{49A3FF3F-E20D-411C-93DB-4CA761119653}" type="presParOf" srcId="{033A2C1F-9E64-4EC0-B2B3-B0B2946A1E9E}" destId="{ECC75733-7FDA-49B3-B306-41EAB92F5B88}" srcOrd="1" destOrd="0" presId="urn:microsoft.com/office/officeart/2005/8/layout/vList2"/>
    <dgm:cxn modelId="{28B48685-5EAF-4C3A-9E12-11983299A642}" type="presParOf" srcId="{033A2C1F-9E64-4EC0-B2B3-B0B2946A1E9E}" destId="{57BC288A-E9D9-44DC-BC5A-281876D76D3C}" srcOrd="2" destOrd="0" presId="urn:microsoft.com/office/officeart/2005/8/layout/vList2"/>
    <dgm:cxn modelId="{F528B246-FDD2-478D-9EB2-6C5CE4DCB04E}" type="presParOf" srcId="{033A2C1F-9E64-4EC0-B2B3-B0B2946A1E9E}" destId="{FAE5B628-F592-487F-9255-E163C54AC540}"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FE6C7F7-3C68-4F71-AC1A-8E695ABE9521}">
      <dgm:prSet custT="1"/>
      <dgm:spPr/>
      <dgm:t>
        <a:bodyPr/>
        <a:lstStyle/>
        <a:p>
          <a:pPr rtl="0"/>
          <a:r>
            <a:rPr lang="en-US" altLang="zh-TW" sz="2800" dirty="0" smtClean="0"/>
            <a:t>2. </a:t>
          </a:r>
          <a:r>
            <a:rPr lang="zh-TW" sz="2800" dirty="0" smtClean="0"/>
            <a:t>網際網路不容易像廣告一樣很快的建立品牌知曉</a:t>
          </a:r>
          <a:r>
            <a:rPr lang="en-US" altLang="zh-TW" sz="2800" dirty="0" smtClean="0"/>
            <a:t/>
          </a:r>
          <a:br>
            <a:rPr lang="en-US" altLang="zh-TW" sz="2800" dirty="0" smtClean="0"/>
          </a:br>
          <a:r>
            <a:rPr lang="en-US" altLang="zh-TW" sz="2800" dirty="0" smtClean="0"/>
            <a:t>    </a:t>
          </a:r>
          <a:r>
            <a:rPr lang="zh-TW" sz="2800" dirty="0" smtClean="0"/>
            <a:t>度的原因：</a:t>
          </a:r>
          <a:endParaRPr lang="zh-TW" altLang="en-US" sz="2800" dirty="0"/>
        </a:p>
      </dgm:t>
    </dgm:pt>
    <dgm:pt modelId="{A47CED97-525D-4DFD-871A-0E45ACFB3EB3}" type="parTrans" cxnId="{47726520-19E9-42C7-8395-617B87D320CB}">
      <dgm:prSet/>
      <dgm:spPr/>
      <dgm:t>
        <a:bodyPr/>
        <a:lstStyle/>
        <a:p>
          <a:endParaRPr lang="zh-TW" altLang="en-US" sz="2800"/>
        </a:p>
      </dgm:t>
    </dgm:pt>
    <dgm:pt modelId="{01DDCA43-8E3C-40EE-9ADF-12ABE08B3FA8}" type="sibTrans" cxnId="{47726520-19E9-42C7-8395-617B87D320CB}">
      <dgm:prSet/>
      <dgm:spPr/>
      <dgm:t>
        <a:bodyPr/>
        <a:lstStyle/>
        <a:p>
          <a:endParaRPr lang="zh-TW" altLang="en-US" sz="2800"/>
        </a:p>
      </dgm:t>
    </dgm:pt>
    <dgm:pt modelId="{2251797F-041D-478A-B418-8538B8A47DA4}">
      <dgm:prSet custT="1"/>
      <dgm:spPr/>
      <dgm:t>
        <a:bodyPr/>
        <a:lstStyle/>
        <a:p>
          <a:r>
            <a:rPr lang="en-US" altLang="zh-TW" sz="2800" dirty="0" smtClean="0"/>
            <a:t>3. </a:t>
          </a:r>
          <a:r>
            <a:rPr lang="zh-TW" altLang="en-US" sz="2800" dirty="0" smtClean="0"/>
            <a:t>網際網路與行銷溝通組合比較好的整合方式：</a:t>
          </a:r>
          <a:endParaRPr lang="zh-TW" altLang="en-US" sz="2800" dirty="0"/>
        </a:p>
      </dgm:t>
    </dgm:pt>
    <dgm:pt modelId="{A2327EE1-20DC-4903-BB96-1C82F9B0AD4F}" type="parTrans" cxnId="{A71304F7-FB91-4D89-8DEE-20E16A62ABC2}">
      <dgm:prSet/>
      <dgm:spPr/>
      <dgm:t>
        <a:bodyPr/>
        <a:lstStyle/>
        <a:p>
          <a:endParaRPr lang="zh-TW" altLang="en-US" sz="2800"/>
        </a:p>
      </dgm:t>
    </dgm:pt>
    <dgm:pt modelId="{C4254319-8F21-40BD-BA77-55CFB6369423}" type="sibTrans" cxnId="{A71304F7-FB91-4D89-8DEE-20E16A62ABC2}">
      <dgm:prSet/>
      <dgm:spPr/>
      <dgm:t>
        <a:bodyPr/>
        <a:lstStyle/>
        <a:p>
          <a:endParaRPr lang="zh-TW" altLang="en-US" sz="2800"/>
        </a:p>
      </dgm:t>
    </dgm:pt>
    <dgm:pt modelId="{82DF0AF9-5BA3-4B40-90A2-0650A1458395}">
      <dgm:prSet custT="1"/>
      <dgm:spPr/>
      <dgm:t>
        <a:bodyPr anchor="ctr"/>
        <a:lstStyle/>
        <a:p>
          <a:pPr rtl="0"/>
          <a:r>
            <a:rPr lang="zh-TW" sz="2400" dirty="0" smtClean="0"/>
            <a:t>因為網際網路的衝擊力是分散的、局部的，而廣告的衝擊力是是集中、整合、全面性的</a:t>
          </a:r>
          <a:endParaRPr lang="zh-TW" altLang="en-US" sz="2400" dirty="0"/>
        </a:p>
      </dgm:t>
    </dgm:pt>
    <dgm:pt modelId="{07C2CA67-C2C5-48B0-B7FB-EF5F649B5258}" type="parTrans" cxnId="{A8463688-954D-464F-9CE6-E37E285213E9}">
      <dgm:prSet/>
      <dgm:spPr/>
      <dgm:t>
        <a:bodyPr/>
        <a:lstStyle/>
        <a:p>
          <a:endParaRPr lang="zh-TW" altLang="en-US" sz="2800"/>
        </a:p>
      </dgm:t>
    </dgm:pt>
    <dgm:pt modelId="{72E78943-A600-4258-B1B8-46D0A525A334}" type="sibTrans" cxnId="{A8463688-954D-464F-9CE6-E37E285213E9}">
      <dgm:prSet/>
      <dgm:spPr/>
      <dgm:t>
        <a:bodyPr/>
        <a:lstStyle/>
        <a:p>
          <a:endParaRPr lang="zh-TW" altLang="en-US" sz="2800"/>
        </a:p>
      </dgm:t>
    </dgm:pt>
    <dgm:pt modelId="{4D01F8AE-6C37-48C2-9A53-6A1774D3C6CD}">
      <dgm:prSet custT="1"/>
      <dgm:spPr/>
      <dgm:t>
        <a:bodyPr anchor="ctr"/>
        <a:lstStyle/>
        <a:p>
          <a:r>
            <a:rPr lang="zh-TW" altLang="en-US" sz="2400" dirty="0" smtClean="0"/>
            <a:t>將感性的訴求與傳統的品牌行銷效果結合。電視廣告仍舊是幽默、感性；網際網路則呈現許多實際的交易條件說明。</a:t>
          </a:r>
          <a:endParaRPr lang="zh-TW" altLang="en-US" sz="2400" dirty="0"/>
        </a:p>
      </dgm:t>
    </dgm:pt>
    <dgm:pt modelId="{D89B1135-E7FB-4494-A738-FF939BA07631}" type="parTrans" cxnId="{41E03F61-E423-4690-8EC6-28C7716816F4}">
      <dgm:prSet/>
      <dgm:spPr/>
      <dgm:t>
        <a:bodyPr/>
        <a:lstStyle/>
        <a:p>
          <a:endParaRPr lang="zh-TW" altLang="en-US" sz="2800"/>
        </a:p>
      </dgm:t>
    </dgm:pt>
    <dgm:pt modelId="{7DF4EF01-927F-49E9-A985-BAB47386A16B}" type="sibTrans" cxnId="{41E03F61-E423-4690-8EC6-28C7716816F4}">
      <dgm:prSet/>
      <dgm:spPr/>
      <dgm:t>
        <a:bodyPr/>
        <a:lstStyle/>
        <a:p>
          <a:endParaRPr lang="zh-TW" altLang="en-US" sz="2800"/>
        </a:p>
      </dgm:t>
    </dgm:pt>
    <dgm:pt modelId="{6DD4E264-C378-4B63-A034-959151592461}">
      <dgm:prSet custT="1"/>
      <dgm:spPr/>
      <dgm:t>
        <a:bodyPr anchor="ctr"/>
        <a:lstStyle/>
        <a:p>
          <a:r>
            <a:rPr lang="zh-TW" altLang="en-US" sz="2400" dirty="0" smtClean="0"/>
            <a:t>例如，釷星汽車</a:t>
          </a:r>
          <a:endParaRPr lang="zh-TW" altLang="en-US" sz="2400" dirty="0"/>
        </a:p>
      </dgm:t>
    </dgm:pt>
    <dgm:pt modelId="{7CC15FA5-1B03-4F52-9050-19E8EEEA02D5}" type="parTrans" cxnId="{C64F871C-B3BA-4B42-9928-034323F96FF0}">
      <dgm:prSet/>
      <dgm:spPr/>
    </dgm:pt>
    <dgm:pt modelId="{45369EC9-F517-42F0-94C4-4A72A4BAF924}" type="sibTrans" cxnId="{C64F871C-B3BA-4B42-9928-034323F96FF0}">
      <dgm:prSet/>
      <dgm:spPr/>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A8A3097F-8BE2-4CC6-A3EE-A6BD17C8C8F8}" type="pres">
      <dgm:prSet presAssocID="{EFE6C7F7-3C68-4F71-AC1A-8E695ABE9521}" presName="parentText" presStyleLbl="node1" presStyleIdx="0" presStyleCnt="2">
        <dgm:presLayoutVars>
          <dgm:chMax val="0"/>
          <dgm:bulletEnabled val="1"/>
        </dgm:presLayoutVars>
      </dgm:prSet>
      <dgm:spPr/>
      <dgm:t>
        <a:bodyPr/>
        <a:lstStyle/>
        <a:p>
          <a:endParaRPr lang="zh-TW" altLang="en-US"/>
        </a:p>
      </dgm:t>
    </dgm:pt>
    <dgm:pt modelId="{ECC75733-7FDA-49B3-B306-41EAB92F5B88}" type="pres">
      <dgm:prSet presAssocID="{EFE6C7F7-3C68-4F71-AC1A-8E695ABE9521}" presName="childText" presStyleLbl="revTx" presStyleIdx="0" presStyleCnt="2">
        <dgm:presLayoutVars>
          <dgm:bulletEnabled val="1"/>
        </dgm:presLayoutVars>
      </dgm:prSet>
      <dgm:spPr/>
      <dgm:t>
        <a:bodyPr/>
        <a:lstStyle/>
        <a:p>
          <a:endParaRPr lang="zh-TW" altLang="en-US"/>
        </a:p>
      </dgm:t>
    </dgm:pt>
    <dgm:pt modelId="{083C013B-2375-41EC-9FE3-48ADE01DE587}" type="pres">
      <dgm:prSet presAssocID="{2251797F-041D-478A-B418-8538B8A47DA4}" presName="parentText" presStyleLbl="node1" presStyleIdx="1" presStyleCnt="2">
        <dgm:presLayoutVars>
          <dgm:chMax val="0"/>
          <dgm:bulletEnabled val="1"/>
        </dgm:presLayoutVars>
      </dgm:prSet>
      <dgm:spPr/>
      <dgm:t>
        <a:bodyPr/>
        <a:lstStyle/>
        <a:p>
          <a:endParaRPr lang="zh-TW" altLang="en-US"/>
        </a:p>
      </dgm:t>
    </dgm:pt>
    <dgm:pt modelId="{AA071D9E-1159-492A-9B4F-878862899095}" type="pres">
      <dgm:prSet presAssocID="{2251797F-041D-478A-B418-8538B8A47DA4}" presName="childText" presStyleLbl="revTx" presStyleIdx="1" presStyleCnt="2">
        <dgm:presLayoutVars>
          <dgm:bulletEnabled val="1"/>
        </dgm:presLayoutVars>
      </dgm:prSet>
      <dgm:spPr/>
      <dgm:t>
        <a:bodyPr/>
        <a:lstStyle/>
        <a:p>
          <a:endParaRPr lang="zh-TW" altLang="en-US"/>
        </a:p>
      </dgm:t>
    </dgm:pt>
  </dgm:ptLst>
  <dgm:cxnLst>
    <dgm:cxn modelId="{70A9C05D-1694-46BB-BF0E-BD76864BAF73}" type="presOf" srcId="{82DF0AF9-5BA3-4B40-90A2-0650A1458395}" destId="{ECC75733-7FDA-49B3-B306-41EAB92F5B88}" srcOrd="0" destOrd="0" presId="urn:microsoft.com/office/officeart/2005/8/layout/vList2"/>
    <dgm:cxn modelId="{5C90A280-CD07-4126-A00F-8B822045B20D}" type="presOf" srcId="{6DD4E264-C378-4B63-A034-959151592461}" destId="{AA071D9E-1159-492A-9B4F-878862899095}" srcOrd="0" destOrd="1" presId="urn:microsoft.com/office/officeart/2005/8/layout/vList2"/>
    <dgm:cxn modelId="{057BFA6E-5D57-4485-B883-3F0CC103CD15}" type="presOf" srcId="{2251797F-041D-478A-B418-8538B8A47DA4}" destId="{083C013B-2375-41EC-9FE3-48ADE01DE587}" srcOrd="0" destOrd="0" presId="urn:microsoft.com/office/officeart/2005/8/layout/vList2"/>
    <dgm:cxn modelId="{5621AFA6-F894-4472-A1BC-805B82A2BD65}" type="presOf" srcId="{C4ABAD03-4E38-4F9C-8876-9FF94FC83004}" destId="{033A2C1F-9E64-4EC0-B2B3-B0B2946A1E9E}" srcOrd="0" destOrd="0" presId="urn:microsoft.com/office/officeart/2005/8/layout/vList2"/>
    <dgm:cxn modelId="{C64F871C-B3BA-4B42-9928-034323F96FF0}" srcId="{2251797F-041D-478A-B418-8538B8A47DA4}" destId="{6DD4E264-C378-4B63-A034-959151592461}" srcOrd="1" destOrd="0" parTransId="{7CC15FA5-1B03-4F52-9050-19E8EEEA02D5}" sibTransId="{45369EC9-F517-42F0-94C4-4A72A4BAF924}"/>
    <dgm:cxn modelId="{B84483F5-4213-4836-BE5A-9731DC8AFA11}" type="presOf" srcId="{4D01F8AE-6C37-48C2-9A53-6A1774D3C6CD}" destId="{AA071D9E-1159-492A-9B4F-878862899095}" srcOrd="0" destOrd="0" presId="urn:microsoft.com/office/officeart/2005/8/layout/vList2"/>
    <dgm:cxn modelId="{A71304F7-FB91-4D89-8DEE-20E16A62ABC2}" srcId="{C4ABAD03-4E38-4F9C-8876-9FF94FC83004}" destId="{2251797F-041D-478A-B418-8538B8A47DA4}" srcOrd="1" destOrd="0" parTransId="{A2327EE1-20DC-4903-BB96-1C82F9B0AD4F}" sibTransId="{C4254319-8F21-40BD-BA77-55CFB6369423}"/>
    <dgm:cxn modelId="{41E03F61-E423-4690-8EC6-28C7716816F4}" srcId="{2251797F-041D-478A-B418-8538B8A47DA4}" destId="{4D01F8AE-6C37-48C2-9A53-6A1774D3C6CD}" srcOrd="0" destOrd="0" parTransId="{D89B1135-E7FB-4494-A738-FF939BA07631}" sibTransId="{7DF4EF01-927F-49E9-A985-BAB47386A16B}"/>
    <dgm:cxn modelId="{A8463688-954D-464F-9CE6-E37E285213E9}" srcId="{EFE6C7F7-3C68-4F71-AC1A-8E695ABE9521}" destId="{82DF0AF9-5BA3-4B40-90A2-0650A1458395}" srcOrd="0" destOrd="0" parTransId="{07C2CA67-C2C5-48B0-B7FB-EF5F649B5258}" sibTransId="{72E78943-A600-4258-B1B8-46D0A525A334}"/>
    <dgm:cxn modelId="{47726520-19E9-42C7-8395-617B87D320CB}" srcId="{C4ABAD03-4E38-4F9C-8876-9FF94FC83004}" destId="{EFE6C7F7-3C68-4F71-AC1A-8E695ABE9521}" srcOrd="0" destOrd="0" parTransId="{A47CED97-525D-4DFD-871A-0E45ACFB3EB3}" sibTransId="{01DDCA43-8E3C-40EE-9ADF-12ABE08B3FA8}"/>
    <dgm:cxn modelId="{41004D62-7F4B-4EA2-B0A6-4C8F05FA83E3}" type="presOf" srcId="{EFE6C7F7-3C68-4F71-AC1A-8E695ABE9521}" destId="{A8A3097F-8BE2-4CC6-A3EE-A6BD17C8C8F8}" srcOrd="0" destOrd="0" presId="urn:microsoft.com/office/officeart/2005/8/layout/vList2"/>
    <dgm:cxn modelId="{F6C446F8-8DF3-4EED-A97C-FE975F2CD31D}" type="presParOf" srcId="{033A2C1F-9E64-4EC0-B2B3-B0B2946A1E9E}" destId="{A8A3097F-8BE2-4CC6-A3EE-A6BD17C8C8F8}" srcOrd="0" destOrd="0" presId="urn:microsoft.com/office/officeart/2005/8/layout/vList2"/>
    <dgm:cxn modelId="{AF86945F-7B4E-4EB7-860D-1C381915B9CB}" type="presParOf" srcId="{033A2C1F-9E64-4EC0-B2B3-B0B2946A1E9E}" destId="{ECC75733-7FDA-49B3-B306-41EAB92F5B88}" srcOrd="1" destOrd="0" presId="urn:microsoft.com/office/officeart/2005/8/layout/vList2"/>
    <dgm:cxn modelId="{52352D3F-0873-43D8-ABBE-29A8F194CF6D}" type="presParOf" srcId="{033A2C1F-9E64-4EC0-B2B3-B0B2946A1E9E}" destId="{083C013B-2375-41EC-9FE3-48ADE01DE587}" srcOrd="2" destOrd="0" presId="urn:microsoft.com/office/officeart/2005/8/layout/vList2"/>
    <dgm:cxn modelId="{003D1E6D-02FE-4DC2-9FC2-E3BE9B722253}" type="presParOf" srcId="{033A2C1F-9E64-4EC0-B2B3-B0B2946A1E9E}" destId="{AA071D9E-1159-492A-9B4F-878862899095}"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FE6C7F7-3C68-4F71-AC1A-8E695ABE9521}">
      <dgm:prSet custT="1"/>
      <dgm:spPr/>
      <dgm:t>
        <a:bodyPr/>
        <a:lstStyle/>
        <a:p>
          <a:pPr rtl="0"/>
          <a:r>
            <a:rPr lang="en-US" altLang="zh-TW" sz="3200" b="1" dirty="0" smtClean="0">
              <a:latin typeface="新細明體"/>
              <a:ea typeface="新細明體"/>
            </a:rPr>
            <a:t>․</a:t>
          </a:r>
          <a:r>
            <a:rPr lang="zh-TW" sz="3200" b="1" dirty="0" smtClean="0"/>
            <a:t>目標視聽眾的類型</a:t>
          </a:r>
          <a:r>
            <a:rPr lang="zh-TW" altLang="en-US" sz="3200" dirty="0" smtClean="0"/>
            <a:t>：</a:t>
          </a:r>
          <a:endParaRPr lang="zh-TW" altLang="en-US" sz="3200" dirty="0"/>
        </a:p>
      </dgm:t>
    </dgm:pt>
    <dgm:pt modelId="{A47CED97-525D-4DFD-871A-0E45ACFB3EB3}" type="parTrans" cxnId="{47726520-19E9-42C7-8395-617B87D320CB}">
      <dgm:prSet/>
      <dgm:spPr/>
      <dgm:t>
        <a:bodyPr/>
        <a:lstStyle/>
        <a:p>
          <a:endParaRPr lang="zh-TW" altLang="en-US" sz="2800"/>
        </a:p>
      </dgm:t>
    </dgm:pt>
    <dgm:pt modelId="{01DDCA43-8E3C-40EE-9ADF-12ABE08B3FA8}" type="sibTrans" cxnId="{47726520-19E9-42C7-8395-617B87D320CB}">
      <dgm:prSet/>
      <dgm:spPr/>
      <dgm:t>
        <a:bodyPr/>
        <a:lstStyle/>
        <a:p>
          <a:endParaRPr lang="zh-TW" altLang="en-US" sz="2800"/>
        </a:p>
      </dgm:t>
    </dgm:pt>
    <dgm:pt modelId="{8B85F561-8A87-414B-9E02-80C46BD55D26}">
      <dgm:prSet custT="1"/>
      <dgm:spPr/>
      <dgm:t>
        <a:bodyPr/>
        <a:lstStyle/>
        <a:p>
          <a:r>
            <a:rPr lang="en-US" altLang="zh-TW" sz="2800" dirty="0" smtClean="0"/>
            <a:t>     1. </a:t>
          </a:r>
          <a:r>
            <a:rPr lang="zh-TW" altLang="en-US" sz="2800" dirty="0" smtClean="0"/>
            <a:t>潛在的購買者或是目前的使用者</a:t>
          </a:r>
          <a:endParaRPr lang="zh-TW" altLang="en-US" sz="2800" dirty="0"/>
        </a:p>
      </dgm:t>
    </dgm:pt>
    <dgm:pt modelId="{34776F20-3348-4D95-A53F-CA36B0CF817B}" type="parTrans" cxnId="{6890C481-88FE-41D7-B9F1-71A901F90741}">
      <dgm:prSet/>
      <dgm:spPr/>
      <dgm:t>
        <a:bodyPr/>
        <a:lstStyle/>
        <a:p>
          <a:endParaRPr lang="zh-TW" altLang="en-US"/>
        </a:p>
      </dgm:t>
    </dgm:pt>
    <dgm:pt modelId="{7E587DA3-8A92-44CC-A227-185408908706}" type="sibTrans" cxnId="{6890C481-88FE-41D7-B9F1-71A901F90741}">
      <dgm:prSet/>
      <dgm:spPr/>
      <dgm:t>
        <a:bodyPr/>
        <a:lstStyle/>
        <a:p>
          <a:endParaRPr lang="zh-TW" altLang="en-US"/>
        </a:p>
      </dgm:t>
    </dgm:pt>
    <dgm:pt modelId="{E002D637-2CFF-41AB-8F98-CD1F430F1347}">
      <dgm:prSet/>
      <dgm:spPr/>
      <dgm:t>
        <a:bodyPr/>
        <a:lstStyle/>
        <a:p>
          <a:r>
            <a:rPr lang="zh-TW" dirty="0" smtClean="0"/>
            <a:t>例如</a:t>
          </a:r>
          <a:r>
            <a:rPr lang="zh-TW" altLang="en-US" dirty="0" smtClean="0"/>
            <a:t>：</a:t>
          </a:r>
          <a:r>
            <a:rPr lang="zh-TW" dirty="0" smtClean="0"/>
            <a:t>社會新鮮人是汽車的</a:t>
          </a:r>
          <a:r>
            <a:rPr lang="zh-TW" altLang="en-US" dirty="0" smtClean="0"/>
            <a:t>潛在的購買者或是目前的使用者？</a:t>
          </a:r>
          <a:endParaRPr lang="zh-TW" dirty="0"/>
        </a:p>
      </dgm:t>
    </dgm:pt>
    <dgm:pt modelId="{3E28DC08-7E1A-430B-BA92-2F26015B037A}" type="parTrans" cxnId="{20BF4894-A756-4900-9C18-55B71505617E}">
      <dgm:prSet/>
      <dgm:spPr/>
      <dgm:t>
        <a:bodyPr/>
        <a:lstStyle/>
        <a:p>
          <a:endParaRPr lang="zh-TW" altLang="en-US"/>
        </a:p>
      </dgm:t>
    </dgm:pt>
    <dgm:pt modelId="{F6A80546-8C49-46FC-87D5-86A95B1F7A5C}" type="sibTrans" cxnId="{20BF4894-A756-4900-9C18-55B71505617E}">
      <dgm:prSet/>
      <dgm:spPr/>
      <dgm:t>
        <a:bodyPr/>
        <a:lstStyle/>
        <a:p>
          <a:endParaRPr lang="zh-TW" altLang="en-US"/>
        </a:p>
      </dgm:t>
    </dgm:pt>
    <dgm:pt modelId="{9157B32D-B462-49FF-B77A-E63C14D63F29}">
      <dgm:prSet custT="1"/>
      <dgm:spPr/>
      <dgm:t>
        <a:bodyPr/>
        <a:lstStyle/>
        <a:p>
          <a:r>
            <a:rPr lang="en-US" altLang="zh-TW" sz="2800" dirty="0" smtClean="0"/>
            <a:t>     2. </a:t>
          </a:r>
          <a:r>
            <a:rPr lang="zh-TW" altLang="en-US" sz="2800" dirty="0" smtClean="0"/>
            <a:t>決策者或是影響者，</a:t>
          </a:r>
          <a:endParaRPr lang="zh-TW" altLang="en-US" sz="2800" dirty="0"/>
        </a:p>
      </dgm:t>
    </dgm:pt>
    <dgm:pt modelId="{71A21EC5-2190-45C8-8BEE-E1911A48027E}" type="parTrans" cxnId="{814405C7-8E4E-4B09-A254-52FD25C5E35C}">
      <dgm:prSet/>
      <dgm:spPr/>
      <dgm:t>
        <a:bodyPr/>
        <a:lstStyle/>
        <a:p>
          <a:endParaRPr lang="zh-TW" altLang="en-US"/>
        </a:p>
      </dgm:t>
    </dgm:pt>
    <dgm:pt modelId="{BC015A0A-274B-4340-9428-55775E8D757A}" type="sibTrans" cxnId="{814405C7-8E4E-4B09-A254-52FD25C5E35C}">
      <dgm:prSet/>
      <dgm:spPr/>
      <dgm:t>
        <a:bodyPr/>
        <a:lstStyle/>
        <a:p>
          <a:endParaRPr lang="zh-TW" altLang="en-US"/>
        </a:p>
      </dgm:t>
    </dgm:pt>
    <dgm:pt modelId="{E9F62E43-FA4F-42FE-A810-31A158D272B3}">
      <dgm:prSet/>
      <dgm:spPr/>
      <dgm:t>
        <a:bodyPr/>
        <a:lstStyle/>
        <a:p>
          <a:r>
            <a:rPr lang="zh-TW" dirty="0" smtClean="0"/>
            <a:t>例如</a:t>
          </a:r>
          <a:r>
            <a:rPr lang="zh-TW" altLang="en-US" dirty="0" smtClean="0"/>
            <a:t>：</a:t>
          </a:r>
          <a:r>
            <a:rPr lang="zh-TW" dirty="0" smtClean="0"/>
            <a:t>小朋友是麥當勞的決策者或是影響者。影響力大不大</a:t>
          </a:r>
          <a:endParaRPr lang="zh-TW" dirty="0"/>
        </a:p>
      </dgm:t>
    </dgm:pt>
    <dgm:pt modelId="{6EDA581D-5DFF-4E23-BE76-E4451DA3ACB0}" type="parTrans" cxnId="{F3D0D807-7895-4582-A7D5-CBC9B24356DC}">
      <dgm:prSet/>
      <dgm:spPr/>
      <dgm:t>
        <a:bodyPr/>
        <a:lstStyle/>
        <a:p>
          <a:endParaRPr lang="zh-TW" altLang="en-US"/>
        </a:p>
      </dgm:t>
    </dgm:pt>
    <dgm:pt modelId="{78230633-9C50-42E2-A954-8086BDDC82A8}" type="sibTrans" cxnId="{F3D0D807-7895-4582-A7D5-CBC9B24356DC}">
      <dgm:prSet/>
      <dgm:spPr/>
      <dgm:t>
        <a:bodyPr/>
        <a:lstStyle/>
        <a:p>
          <a:endParaRPr lang="zh-TW" altLang="en-US"/>
        </a:p>
      </dgm:t>
    </dgm:pt>
    <dgm:pt modelId="{CE334967-28AB-40FA-976E-6AF347B7977D}">
      <dgm:prSet custT="1"/>
      <dgm:spPr/>
      <dgm:t>
        <a:bodyPr/>
        <a:lstStyle/>
        <a:p>
          <a:r>
            <a:rPr lang="en-US" altLang="zh-TW" sz="2800" dirty="0" smtClean="0"/>
            <a:t>     3. </a:t>
          </a:r>
          <a:r>
            <a:rPr lang="zh-TW" altLang="en-US" sz="2800" dirty="0" smtClean="0"/>
            <a:t>個人或是群體</a:t>
          </a:r>
          <a:endParaRPr lang="zh-TW" altLang="en-US" sz="2800" dirty="0"/>
        </a:p>
      </dgm:t>
    </dgm:pt>
    <dgm:pt modelId="{0C5D131E-D1E8-4B96-85C0-5297042353E6}" type="parTrans" cxnId="{2A53AA82-AC4F-4E5B-A8EE-19473AEAF3EC}">
      <dgm:prSet/>
      <dgm:spPr/>
      <dgm:t>
        <a:bodyPr/>
        <a:lstStyle/>
        <a:p>
          <a:endParaRPr lang="zh-TW" altLang="en-US"/>
        </a:p>
      </dgm:t>
    </dgm:pt>
    <dgm:pt modelId="{51E71DFA-0C34-44CA-8B58-65A98FA734FA}" type="sibTrans" cxnId="{2A53AA82-AC4F-4E5B-A8EE-19473AEAF3EC}">
      <dgm:prSet/>
      <dgm:spPr/>
      <dgm:t>
        <a:bodyPr/>
        <a:lstStyle/>
        <a:p>
          <a:endParaRPr lang="zh-TW" altLang="en-US"/>
        </a:p>
      </dgm:t>
    </dgm:pt>
    <dgm:pt modelId="{41EA31D4-6619-4819-B18A-C682C1AC24F2}">
      <dgm:prSet/>
      <dgm:spPr/>
      <dgm:t>
        <a:bodyPr/>
        <a:lstStyle/>
        <a:p>
          <a:r>
            <a:rPr lang="zh-TW" dirty="0" smtClean="0"/>
            <a:t>特殊</a:t>
          </a:r>
          <a:r>
            <a:rPr lang="zh-TW" altLang="en-US" dirty="0" smtClean="0"/>
            <a:t>：</a:t>
          </a:r>
          <a:r>
            <a:rPr lang="zh-TW" dirty="0" smtClean="0"/>
            <a:t>公眾或是一般大眾</a:t>
          </a:r>
          <a:endParaRPr lang="zh-TW" dirty="0"/>
        </a:p>
      </dgm:t>
    </dgm:pt>
    <dgm:pt modelId="{5A069B06-A5FA-4C33-847A-D6E48B96E5F8}" type="parTrans" cxnId="{30A0D7F9-C3D3-4570-8279-C5C32193F148}">
      <dgm:prSet/>
      <dgm:spPr/>
      <dgm:t>
        <a:bodyPr/>
        <a:lstStyle/>
        <a:p>
          <a:endParaRPr lang="zh-TW" altLang="en-US"/>
        </a:p>
      </dgm:t>
    </dgm:pt>
    <dgm:pt modelId="{1865948F-91BC-499A-A40E-775A560ADEC4}" type="sibTrans" cxnId="{30A0D7F9-C3D3-4570-8279-C5C32193F148}">
      <dgm:prSet/>
      <dgm:spPr/>
      <dgm:t>
        <a:bodyPr/>
        <a:lstStyle/>
        <a:p>
          <a:endParaRPr lang="zh-TW" altLang="en-US"/>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A8A3097F-8BE2-4CC6-A3EE-A6BD17C8C8F8}" type="pres">
      <dgm:prSet presAssocID="{EFE6C7F7-3C68-4F71-AC1A-8E695ABE9521}" presName="parentText" presStyleLbl="node1" presStyleIdx="0" presStyleCnt="4">
        <dgm:presLayoutVars>
          <dgm:chMax val="0"/>
          <dgm:bulletEnabled val="1"/>
        </dgm:presLayoutVars>
      </dgm:prSet>
      <dgm:spPr/>
      <dgm:t>
        <a:bodyPr/>
        <a:lstStyle/>
        <a:p>
          <a:endParaRPr lang="zh-TW" altLang="en-US"/>
        </a:p>
      </dgm:t>
    </dgm:pt>
    <dgm:pt modelId="{10533260-512B-433E-8156-A5AAA3138D35}" type="pres">
      <dgm:prSet presAssocID="{01DDCA43-8E3C-40EE-9ADF-12ABE08B3FA8}" presName="spacer" presStyleCnt="0"/>
      <dgm:spPr/>
    </dgm:pt>
    <dgm:pt modelId="{CD261E05-CDF1-4540-93F9-A4A0979F21A3}" type="pres">
      <dgm:prSet presAssocID="{8B85F561-8A87-414B-9E02-80C46BD55D26}" presName="parentText" presStyleLbl="node1" presStyleIdx="1" presStyleCnt="4">
        <dgm:presLayoutVars>
          <dgm:chMax val="0"/>
          <dgm:bulletEnabled val="1"/>
        </dgm:presLayoutVars>
      </dgm:prSet>
      <dgm:spPr/>
      <dgm:t>
        <a:bodyPr/>
        <a:lstStyle/>
        <a:p>
          <a:endParaRPr lang="zh-TW" altLang="en-US"/>
        </a:p>
      </dgm:t>
    </dgm:pt>
    <dgm:pt modelId="{CB092593-12DE-402C-A63E-556147370559}" type="pres">
      <dgm:prSet presAssocID="{8B85F561-8A87-414B-9E02-80C46BD55D26}" presName="childText" presStyleLbl="revTx" presStyleIdx="0" presStyleCnt="3">
        <dgm:presLayoutVars>
          <dgm:bulletEnabled val="1"/>
        </dgm:presLayoutVars>
      </dgm:prSet>
      <dgm:spPr/>
      <dgm:t>
        <a:bodyPr/>
        <a:lstStyle/>
        <a:p>
          <a:endParaRPr lang="zh-TW" altLang="en-US"/>
        </a:p>
      </dgm:t>
    </dgm:pt>
    <dgm:pt modelId="{561176EB-ECE6-4C92-88F2-832A01E46CB4}" type="pres">
      <dgm:prSet presAssocID="{9157B32D-B462-49FF-B77A-E63C14D63F29}" presName="parentText" presStyleLbl="node1" presStyleIdx="2" presStyleCnt="4">
        <dgm:presLayoutVars>
          <dgm:chMax val="0"/>
          <dgm:bulletEnabled val="1"/>
        </dgm:presLayoutVars>
      </dgm:prSet>
      <dgm:spPr/>
      <dgm:t>
        <a:bodyPr/>
        <a:lstStyle/>
        <a:p>
          <a:endParaRPr lang="zh-TW" altLang="en-US"/>
        </a:p>
      </dgm:t>
    </dgm:pt>
    <dgm:pt modelId="{AF80E9BC-1A5F-4148-9A65-465561D32FE0}" type="pres">
      <dgm:prSet presAssocID="{9157B32D-B462-49FF-B77A-E63C14D63F29}" presName="childText" presStyleLbl="revTx" presStyleIdx="1" presStyleCnt="3">
        <dgm:presLayoutVars>
          <dgm:bulletEnabled val="1"/>
        </dgm:presLayoutVars>
      </dgm:prSet>
      <dgm:spPr/>
      <dgm:t>
        <a:bodyPr/>
        <a:lstStyle/>
        <a:p>
          <a:endParaRPr lang="zh-TW" altLang="en-US"/>
        </a:p>
      </dgm:t>
    </dgm:pt>
    <dgm:pt modelId="{B45DDA8C-4118-41EF-AFE6-FFAF1DA87406}" type="pres">
      <dgm:prSet presAssocID="{CE334967-28AB-40FA-976E-6AF347B7977D}" presName="parentText" presStyleLbl="node1" presStyleIdx="3" presStyleCnt="4">
        <dgm:presLayoutVars>
          <dgm:chMax val="0"/>
          <dgm:bulletEnabled val="1"/>
        </dgm:presLayoutVars>
      </dgm:prSet>
      <dgm:spPr/>
      <dgm:t>
        <a:bodyPr/>
        <a:lstStyle/>
        <a:p>
          <a:endParaRPr lang="zh-TW" altLang="en-US"/>
        </a:p>
      </dgm:t>
    </dgm:pt>
    <dgm:pt modelId="{F948514B-4DF9-4393-B622-0211121AF4F2}" type="pres">
      <dgm:prSet presAssocID="{CE334967-28AB-40FA-976E-6AF347B7977D}" presName="childText" presStyleLbl="revTx" presStyleIdx="2" presStyleCnt="3">
        <dgm:presLayoutVars>
          <dgm:bulletEnabled val="1"/>
        </dgm:presLayoutVars>
      </dgm:prSet>
      <dgm:spPr/>
      <dgm:t>
        <a:bodyPr/>
        <a:lstStyle/>
        <a:p>
          <a:endParaRPr lang="zh-TW" altLang="en-US"/>
        </a:p>
      </dgm:t>
    </dgm:pt>
  </dgm:ptLst>
  <dgm:cxnLst>
    <dgm:cxn modelId="{2A53AA82-AC4F-4E5B-A8EE-19473AEAF3EC}" srcId="{C4ABAD03-4E38-4F9C-8876-9FF94FC83004}" destId="{CE334967-28AB-40FA-976E-6AF347B7977D}" srcOrd="3" destOrd="0" parTransId="{0C5D131E-D1E8-4B96-85C0-5297042353E6}" sibTransId="{51E71DFA-0C34-44CA-8B58-65A98FA734FA}"/>
    <dgm:cxn modelId="{72978BA0-6C8E-4BB0-8E08-BB6A4D4BECF1}" type="presOf" srcId="{E002D637-2CFF-41AB-8F98-CD1F430F1347}" destId="{CB092593-12DE-402C-A63E-556147370559}" srcOrd="0" destOrd="0" presId="urn:microsoft.com/office/officeart/2005/8/layout/vList2"/>
    <dgm:cxn modelId="{348202D2-04B5-45C7-95B8-03D245770136}" type="presOf" srcId="{EFE6C7F7-3C68-4F71-AC1A-8E695ABE9521}" destId="{A8A3097F-8BE2-4CC6-A3EE-A6BD17C8C8F8}" srcOrd="0" destOrd="0" presId="urn:microsoft.com/office/officeart/2005/8/layout/vList2"/>
    <dgm:cxn modelId="{F3D0D807-7895-4582-A7D5-CBC9B24356DC}" srcId="{9157B32D-B462-49FF-B77A-E63C14D63F29}" destId="{E9F62E43-FA4F-42FE-A810-31A158D272B3}" srcOrd="0" destOrd="0" parTransId="{6EDA581D-5DFF-4E23-BE76-E4451DA3ACB0}" sibTransId="{78230633-9C50-42E2-A954-8086BDDC82A8}"/>
    <dgm:cxn modelId="{34516153-E8A0-46D8-951C-0AAB08430E02}" type="presOf" srcId="{8B85F561-8A87-414B-9E02-80C46BD55D26}" destId="{CD261E05-CDF1-4540-93F9-A4A0979F21A3}" srcOrd="0" destOrd="0" presId="urn:microsoft.com/office/officeart/2005/8/layout/vList2"/>
    <dgm:cxn modelId="{47726520-19E9-42C7-8395-617B87D320CB}" srcId="{C4ABAD03-4E38-4F9C-8876-9FF94FC83004}" destId="{EFE6C7F7-3C68-4F71-AC1A-8E695ABE9521}" srcOrd="0" destOrd="0" parTransId="{A47CED97-525D-4DFD-871A-0E45ACFB3EB3}" sibTransId="{01DDCA43-8E3C-40EE-9ADF-12ABE08B3FA8}"/>
    <dgm:cxn modelId="{D841B5B5-8951-40E9-857E-88236E58CD2B}" type="presOf" srcId="{41EA31D4-6619-4819-B18A-C682C1AC24F2}" destId="{F948514B-4DF9-4393-B622-0211121AF4F2}" srcOrd="0" destOrd="0" presId="urn:microsoft.com/office/officeart/2005/8/layout/vList2"/>
    <dgm:cxn modelId="{06F01948-278F-4ECC-BE97-29EC3885FA50}" type="presOf" srcId="{9157B32D-B462-49FF-B77A-E63C14D63F29}" destId="{561176EB-ECE6-4C92-88F2-832A01E46CB4}" srcOrd="0" destOrd="0" presId="urn:microsoft.com/office/officeart/2005/8/layout/vList2"/>
    <dgm:cxn modelId="{814405C7-8E4E-4B09-A254-52FD25C5E35C}" srcId="{C4ABAD03-4E38-4F9C-8876-9FF94FC83004}" destId="{9157B32D-B462-49FF-B77A-E63C14D63F29}" srcOrd="2" destOrd="0" parTransId="{71A21EC5-2190-45C8-8BEE-E1911A48027E}" sibTransId="{BC015A0A-274B-4340-9428-55775E8D757A}"/>
    <dgm:cxn modelId="{30A0D7F9-C3D3-4570-8279-C5C32193F148}" srcId="{CE334967-28AB-40FA-976E-6AF347B7977D}" destId="{41EA31D4-6619-4819-B18A-C682C1AC24F2}" srcOrd="0" destOrd="0" parTransId="{5A069B06-A5FA-4C33-847A-D6E48B96E5F8}" sibTransId="{1865948F-91BC-499A-A40E-775A560ADEC4}"/>
    <dgm:cxn modelId="{C4614843-BD60-4658-B37A-BD632A535A17}" type="presOf" srcId="{C4ABAD03-4E38-4F9C-8876-9FF94FC83004}" destId="{033A2C1F-9E64-4EC0-B2B3-B0B2946A1E9E}" srcOrd="0" destOrd="0" presId="urn:microsoft.com/office/officeart/2005/8/layout/vList2"/>
    <dgm:cxn modelId="{BF18A750-AD0B-4FAC-84F1-B8083A0B0668}" type="presOf" srcId="{CE334967-28AB-40FA-976E-6AF347B7977D}" destId="{B45DDA8C-4118-41EF-AFE6-FFAF1DA87406}" srcOrd="0" destOrd="0" presId="urn:microsoft.com/office/officeart/2005/8/layout/vList2"/>
    <dgm:cxn modelId="{20BF4894-A756-4900-9C18-55B71505617E}" srcId="{8B85F561-8A87-414B-9E02-80C46BD55D26}" destId="{E002D637-2CFF-41AB-8F98-CD1F430F1347}" srcOrd="0" destOrd="0" parTransId="{3E28DC08-7E1A-430B-BA92-2F26015B037A}" sibTransId="{F6A80546-8C49-46FC-87D5-86A95B1F7A5C}"/>
    <dgm:cxn modelId="{6890C481-88FE-41D7-B9F1-71A901F90741}" srcId="{C4ABAD03-4E38-4F9C-8876-9FF94FC83004}" destId="{8B85F561-8A87-414B-9E02-80C46BD55D26}" srcOrd="1" destOrd="0" parTransId="{34776F20-3348-4D95-A53F-CA36B0CF817B}" sibTransId="{7E587DA3-8A92-44CC-A227-185408908706}"/>
    <dgm:cxn modelId="{0EE03283-CC84-4561-93BD-6EA52031AC7D}" type="presOf" srcId="{E9F62E43-FA4F-42FE-A810-31A158D272B3}" destId="{AF80E9BC-1A5F-4148-9A65-465561D32FE0}" srcOrd="0" destOrd="0" presId="urn:microsoft.com/office/officeart/2005/8/layout/vList2"/>
    <dgm:cxn modelId="{BBED222E-6C3A-4FAC-8D51-DF1478F07A67}" type="presParOf" srcId="{033A2C1F-9E64-4EC0-B2B3-B0B2946A1E9E}" destId="{A8A3097F-8BE2-4CC6-A3EE-A6BD17C8C8F8}" srcOrd="0" destOrd="0" presId="urn:microsoft.com/office/officeart/2005/8/layout/vList2"/>
    <dgm:cxn modelId="{F0B1F1F5-9419-448B-B912-AED527ABB2F3}" type="presParOf" srcId="{033A2C1F-9E64-4EC0-B2B3-B0B2946A1E9E}" destId="{10533260-512B-433E-8156-A5AAA3138D35}" srcOrd="1" destOrd="0" presId="urn:microsoft.com/office/officeart/2005/8/layout/vList2"/>
    <dgm:cxn modelId="{E4527F12-3C07-41D1-A432-C68C74A3888F}" type="presParOf" srcId="{033A2C1F-9E64-4EC0-B2B3-B0B2946A1E9E}" destId="{CD261E05-CDF1-4540-93F9-A4A0979F21A3}" srcOrd="2" destOrd="0" presId="urn:microsoft.com/office/officeart/2005/8/layout/vList2"/>
    <dgm:cxn modelId="{25B4EB78-CFDA-485C-BB90-1BFECCC2C604}" type="presParOf" srcId="{033A2C1F-9E64-4EC0-B2B3-B0B2946A1E9E}" destId="{CB092593-12DE-402C-A63E-556147370559}" srcOrd="3" destOrd="0" presId="urn:microsoft.com/office/officeart/2005/8/layout/vList2"/>
    <dgm:cxn modelId="{228BC669-C466-4ABB-9DBC-9AF6E5C8E390}" type="presParOf" srcId="{033A2C1F-9E64-4EC0-B2B3-B0B2946A1E9E}" destId="{561176EB-ECE6-4C92-88F2-832A01E46CB4}" srcOrd="4" destOrd="0" presId="urn:microsoft.com/office/officeart/2005/8/layout/vList2"/>
    <dgm:cxn modelId="{B008D6FD-734F-4B93-B891-24D1FA7EA674}" type="presParOf" srcId="{033A2C1F-9E64-4EC0-B2B3-B0B2946A1E9E}" destId="{AF80E9BC-1A5F-4148-9A65-465561D32FE0}" srcOrd="5" destOrd="0" presId="urn:microsoft.com/office/officeart/2005/8/layout/vList2"/>
    <dgm:cxn modelId="{934E25A3-2646-407F-869D-045057E609DD}" type="presParOf" srcId="{033A2C1F-9E64-4EC0-B2B3-B0B2946A1E9E}" destId="{B45DDA8C-4118-41EF-AFE6-FFAF1DA87406}" srcOrd="6" destOrd="0" presId="urn:microsoft.com/office/officeart/2005/8/layout/vList2"/>
    <dgm:cxn modelId="{4689B03C-DAA7-4F40-B80A-2AC781A42BFB}" type="presParOf" srcId="{033A2C1F-9E64-4EC0-B2B3-B0B2946A1E9E}" destId="{F948514B-4DF9-4393-B622-0211121AF4F2}"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FE6C7F7-3C68-4F71-AC1A-8E695ABE9521}">
      <dgm:prSet custT="1"/>
      <dgm:spPr/>
      <dgm:t>
        <a:bodyPr/>
        <a:lstStyle/>
        <a:p>
          <a:pPr rtl="0"/>
          <a:r>
            <a:rPr lang="en-US" altLang="zh-TW" sz="3200" dirty="0" smtClean="0">
              <a:latin typeface="新細明體"/>
              <a:ea typeface="新細明體"/>
            </a:rPr>
            <a:t>․</a:t>
          </a:r>
          <a:r>
            <a:rPr lang="zh-TW" sz="3200" dirty="0" smtClean="0"/>
            <a:t>不同的視聽眾對於下列公司決策都有</a:t>
          </a:r>
          <a:r>
            <a:rPr lang="en-US" altLang="zh-TW" sz="3200" dirty="0" smtClean="0"/>
            <a:t/>
          </a:r>
          <a:br>
            <a:rPr lang="en-US" altLang="zh-TW" sz="3200" dirty="0" smtClean="0"/>
          </a:br>
          <a:r>
            <a:rPr lang="zh-TW" altLang="en-US" sz="3200" dirty="0" smtClean="0"/>
            <a:t>　</a:t>
          </a:r>
          <a:r>
            <a:rPr lang="zh-TW" sz="3200" dirty="0" smtClean="0"/>
            <a:t>重大影</a:t>
          </a:r>
          <a:r>
            <a:rPr lang="zh-TW" altLang="en-US" sz="3200" dirty="0" smtClean="0"/>
            <a:t>響，例如：兒童　</a:t>
          </a:r>
          <a:r>
            <a:rPr lang="en-US" altLang="zh-TW" sz="3200" dirty="0" smtClean="0"/>
            <a:t>V.S.</a:t>
          </a:r>
          <a:r>
            <a:rPr lang="zh-TW" altLang="en-US" sz="3200" dirty="0" smtClean="0"/>
            <a:t>　青少年</a:t>
          </a:r>
          <a:endParaRPr lang="zh-TW" altLang="en-US" sz="3200" dirty="0"/>
        </a:p>
      </dgm:t>
    </dgm:pt>
    <dgm:pt modelId="{A47CED97-525D-4DFD-871A-0E45ACFB3EB3}" type="parTrans" cxnId="{47726520-19E9-42C7-8395-617B87D320CB}">
      <dgm:prSet/>
      <dgm:spPr/>
      <dgm:t>
        <a:bodyPr/>
        <a:lstStyle/>
        <a:p>
          <a:endParaRPr lang="zh-TW" altLang="en-US" sz="3600"/>
        </a:p>
      </dgm:t>
    </dgm:pt>
    <dgm:pt modelId="{01DDCA43-8E3C-40EE-9ADF-12ABE08B3FA8}" type="sibTrans" cxnId="{47726520-19E9-42C7-8395-617B87D320CB}">
      <dgm:prSet/>
      <dgm:spPr/>
      <dgm:t>
        <a:bodyPr/>
        <a:lstStyle/>
        <a:p>
          <a:endParaRPr lang="zh-TW" altLang="en-US" sz="3600"/>
        </a:p>
      </dgm:t>
    </dgm:pt>
    <dgm:pt modelId="{F7770589-CC35-4D86-BE94-96C6E4359836}">
      <dgm:prSet custT="1"/>
      <dgm:spPr/>
      <dgm:t>
        <a:bodyPr/>
        <a:lstStyle/>
        <a:p>
          <a:r>
            <a:rPr lang="zh-TW" altLang="en-US" sz="2800" dirty="0" smtClean="0"/>
            <a:t>訊息的內容</a:t>
          </a:r>
          <a:endParaRPr lang="zh-TW" altLang="en-US" sz="2800" dirty="0"/>
        </a:p>
      </dgm:t>
    </dgm:pt>
    <dgm:pt modelId="{FBB8FAC4-36E6-48E2-B264-F030A7DBEBD7}" type="parTrans" cxnId="{DBA5FA7A-AAEE-4F3B-83A7-941BEFE363A5}">
      <dgm:prSet/>
      <dgm:spPr/>
      <dgm:t>
        <a:bodyPr/>
        <a:lstStyle/>
        <a:p>
          <a:endParaRPr lang="zh-TW" altLang="en-US" sz="3600"/>
        </a:p>
      </dgm:t>
    </dgm:pt>
    <dgm:pt modelId="{71998460-1C50-45F0-92D5-4D466A1F9503}" type="sibTrans" cxnId="{DBA5FA7A-AAEE-4F3B-83A7-941BEFE363A5}">
      <dgm:prSet/>
      <dgm:spPr/>
      <dgm:t>
        <a:bodyPr/>
        <a:lstStyle/>
        <a:p>
          <a:endParaRPr lang="zh-TW" altLang="en-US" sz="3600"/>
        </a:p>
      </dgm:t>
    </dgm:pt>
    <dgm:pt modelId="{51223BDC-4D95-4B66-8BC1-AD602B2F4A47}">
      <dgm:prSet custT="1"/>
      <dgm:spPr/>
      <dgm:t>
        <a:bodyPr/>
        <a:lstStyle/>
        <a:p>
          <a:r>
            <a:rPr lang="zh-TW" altLang="en-US" sz="2800" dirty="0" smtClean="0"/>
            <a:t>傳訊者的人選</a:t>
          </a:r>
          <a:endParaRPr lang="zh-TW" altLang="en-US" sz="2800" dirty="0"/>
        </a:p>
      </dgm:t>
    </dgm:pt>
    <dgm:pt modelId="{685ACFF2-A169-4A5A-A252-15BDEE66DBE4}" type="sibTrans" cxnId="{CB6C0851-B4B9-430A-B462-CDD17A9A10E9}">
      <dgm:prSet/>
      <dgm:spPr/>
      <dgm:t>
        <a:bodyPr/>
        <a:lstStyle/>
        <a:p>
          <a:endParaRPr lang="zh-TW" altLang="en-US" sz="3600"/>
        </a:p>
      </dgm:t>
    </dgm:pt>
    <dgm:pt modelId="{6C898CDF-B421-42A0-8D1F-E48D81B5BFEC}" type="parTrans" cxnId="{CB6C0851-B4B9-430A-B462-CDD17A9A10E9}">
      <dgm:prSet/>
      <dgm:spPr/>
      <dgm:t>
        <a:bodyPr/>
        <a:lstStyle/>
        <a:p>
          <a:endParaRPr lang="zh-TW" altLang="en-US" sz="3600"/>
        </a:p>
      </dgm:t>
    </dgm:pt>
    <dgm:pt modelId="{1C6271AC-45B0-415D-937D-8991D4EBD4D0}">
      <dgm:prSet custT="1"/>
      <dgm:spPr/>
      <dgm:t>
        <a:bodyPr/>
        <a:lstStyle/>
        <a:p>
          <a:r>
            <a:rPr lang="zh-TW" altLang="en-US" sz="2800" dirty="0" smtClean="0"/>
            <a:t>傳遞地點</a:t>
          </a:r>
          <a:endParaRPr lang="zh-TW" altLang="en-US" sz="2800" dirty="0"/>
        </a:p>
      </dgm:t>
    </dgm:pt>
    <dgm:pt modelId="{84B7ADD9-81D9-4F3D-B313-98623D82D24B}" type="sibTrans" cxnId="{75CCD597-8333-4ADC-B2DA-FD90409CB5CD}">
      <dgm:prSet/>
      <dgm:spPr/>
      <dgm:t>
        <a:bodyPr/>
        <a:lstStyle/>
        <a:p>
          <a:endParaRPr lang="zh-TW" altLang="en-US" sz="3600"/>
        </a:p>
      </dgm:t>
    </dgm:pt>
    <dgm:pt modelId="{5CB95E7B-7D26-46D9-9E88-D3DA9B0E1C75}" type="parTrans" cxnId="{75CCD597-8333-4ADC-B2DA-FD90409CB5CD}">
      <dgm:prSet/>
      <dgm:spPr/>
      <dgm:t>
        <a:bodyPr/>
        <a:lstStyle/>
        <a:p>
          <a:endParaRPr lang="zh-TW" altLang="en-US" sz="3600"/>
        </a:p>
      </dgm:t>
    </dgm:pt>
    <dgm:pt modelId="{C0DEC79F-F829-49D4-BF1D-CCAAA4E51E08}">
      <dgm:prSet custT="1"/>
      <dgm:spPr/>
      <dgm:t>
        <a:bodyPr/>
        <a:lstStyle/>
        <a:p>
          <a:r>
            <a:rPr lang="zh-TW" altLang="en-US" sz="2800" dirty="0" smtClean="0"/>
            <a:t>傳遞時間</a:t>
          </a:r>
          <a:endParaRPr lang="zh-TW" altLang="en-US" sz="2800" dirty="0"/>
        </a:p>
      </dgm:t>
    </dgm:pt>
    <dgm:pt modelId="{EA0CC92C-3CB2-4E32-A930-8BA6375757B2}" type="sibTrans" cxnId="{058B5418-DC91-4E28-B317-0F20AB3CBCFF}">
      <dgm:prSet/>
      <dgm:spPr/>
      <dgm:t>
        <a:bodyPr/>
        <a:lstStyle/>
        <a:p>
          <a:endParaRPr lang="zh-TW" altLang="en-US" sz="3600"/>
        </a:p>
      </dgm:t>
    </dgm:pt>
    <dgm:pt modelId="{8970B676-999A-4A47-9A57-CEA5FC5DE991}" type="parTrans" cxnId="{058B5418-DC91-4E28-B317-0F20AB3CBCFF}">
      <dgm:prSet/>
      <dgm:spPr/>
      <dgm:t>
        <a:bodyPr/>
        <a:lstStyle/>
        <a:p>
          <a:endParaRPr lang="zh-TW" altLang="en-US" sz="3600"/>
        </a:p>
      </dgm:t>
    </dgm:pt>
    <dgm:pt modelId="{29268C7A-F1FF-41E7-8B08-D3369366E61A}">
      <dgm:prSet custT="1"/>
      <dgm:spPr/>
      <dgm:t>
        <a:bodyPr/>
        <a:lstStyle/>
        <a:p>
          <a:r>
            <a:rPr lang="zh-TW" altLang="en-US" sz="2800" dirty="0" smtClean="0"/>
            <a:t>傳遞方式</a:t>
          </a:r>
          <a:endParaRPr lang="zh-TW" altLang="en-US" sz="2800" dirty="0"/>
        </a:p>
      </dgm:t>
    </dgm:pt>
    <dgm:pt modelId="{A419FA9E-3804-45E4-9D73-F0B9E0E1B8D5}" type="sibTrans" cxnId="{A2E1168E-EAD4-4DCE-BF54-433958A4C3E3}">
      <dgm:prSet/>
      <dgm:spPr/>
      <dgm:t>
        <a:bodyPr/>
        <a:lstStyle/>
        <a:p>
          <a:endParaRPr lang="zh-TW" altLang="en-US" sz="3600"/>
        </a:p>
      </dgm:t>
    </dgm:pt>
    <dgm:pt modelId="{6373F9BE-47D5-4177-86B6-EC43D31B30AA}" type="parTrans" cxnId="{A2E1168E-EAD4-4DCE-BF54-433958A4C3E3}">
      <dgm:prSet/>
      <dgm:spPr/>
      <dgm:t>
        <a:bodyPr/>
        <a:lstStyle/>
        <a:p>
          <a:endParaRPr lang="zh-TW" altLang="en-US" sz="3600"/>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A8A3097F-8BE2-4CC6-A3EE-A6BD17C8C8F8}" type="pres">
      <dgm:prSet presAssocID="{EFE6C7F7-3C68-4F71-AC1A-8E695ABE9521}" presName="parentText" presStyleLbl="node1" presStyleIdx="0" presStyleCnt="1" custLinFactNeighborY="-11971">
        <dgm:presLayoutVars>
          <dgm:chMax val="0"/>
          <dgm:bulletEnabled val="1"/>
        </dgm:presLayoutVars>
      </dgm:prSet>
      <dgm:spPr/>
      <dgm:t>
        <a:bodyPr/>
        <a:lstStyle/>
        <a:p>
          <a:endParaRPr lang="zh-TW" altLang="en-US"/>
        </a:p>
      </dgm:t>
    </dgm:pt>
    <dgm:pt modelId="{ECC75733-7FDA-49B3-B306-41EAB92F5B88}" type="pres">
      <dgm:prSet presAssocID="{EFE6C7F7-3C68-4F71-AC1A-8E695ABE9521}" presName="childText" presStyleLbl="revTx" presStyleIdx="0" presStyleCnt="1">
        <dgm:presLayoutVars>
          <dgm:bulletEnabled val="1"/>
        </dgm:presLayoutVars>
      </dgm:prSet>
      <dgm:spPr/>
      <dgm:t>
        <a:bodyPr/>
        <a:lstStyle/>
        <a:p>
          <a:endParaRPr lang="zh-TW" altLang="en-US"/>
        </a:p>
      </dgm:t>
    </dgm:pt>
  </dgm:ptLst>
  <dgm:cxnLst>
    <dgm:cxn modelId="{1C0E7BA9-8A79-4158-9AA6-326A05576AD0}" type="presOf" srcId="{1C6271AC-45B0-415D-937D-8991D4EBD4D0}" destId="{ECC75733-7FDA-49B3-B306-41EAB92F5B88}" srcOrd="0" destOrd="3" presId="urn:microsoft.com/office/officeart/2005/8/layout/vList2"/>
    <dgm:cxn modelId="{75CCD597-8333-4ADC-B2DA-FD90409CB5CD}" srcId="{EFE6C7F7-3C68-4F71-AC1A-8E695ABE9521}" destId="{1C6271AC-45B0-415D-937D-8991D4EBD4D0}" srcOrd="3" destOrd="0" parTransId="{5CB95E7B-7D26-46D9-9E88-D3DA9B0E1C75}" sibTransId="{84B7ADD9-81D9-4F3D-B313-98623D82D24B}"/>
    <dgm:cxn modelId="{9D7E237B-EC25-445E-98A6-B4ED1EE49317}" type="presOf" srcId="{29268C7A-F1FF-41E7-8B08-D3369366E61A}" destId="{ECC75733-7FDA-49B3-B306-41EAB92F5B88}" srcOrd="0" destOrd="1" presId="urn:microsoft.com/office/officeart/2005/8/layout/vList2"/>
    <dgm:cxn modelId="{E1A49A5C-3EC2-420E-9C7F-960141AE66C3}" type="presOf" srcId="{F7770589-CC35-4D86-BE94-96C6E4359836}" destId="{ECC75733-7FDA-49B3-B306-41EAB92F5B88}" srcOrd="0" destOrd="0" presId="urn:microsoft.com/office/officeart/2005/8/layout/vList2"/>
    <dgm:cxn modelId="{DBA5FA7A-AAEE-4F3B-83A7-941BEFE363A5}" srcId="{EFE6C7F7-3C68-4F71-AC1A-8E695ABE9521}" destId="{F7770589-CC35-4D86-BE94-96C6E4359836}" srcOrd="0" destOrd="0" parTransId="{FBB8FAC4-36E6-48E2-B264-F030A7DBEBD7}" sibTransId="{71998460-1C50-45F0-92D5-4D466A1F9503}"/>
    <dgm:cxn modelId="{58281706-EA1E-412B-B94B-60E6DA5E5E6D}" type="presOf" srcId="{51223BDC-4D95-4B66-8BC1-AD602B2F4A47}" destId="{ECC75733-7FDA-49B3-B306-41EAB92F5B88}" srcOrd="0" destOrd="4" presId="urn:microsoft.com/office/officeart/2005/8/layout/vList2"/>
    <dgm:cxn modelId="{CB6C0851-B4B9-430A-B462-CDD17A9A10E9}" srcId="{EFE6C7F7-3C68-4F71-AC1A-8E695ABE9521}" destId="{51223BDC-4D95-4B66-8BC1-AD602B2F4A47}" srcOrd="4" destOrd="0" parTransId="{6C898CDF-B421-42A0-8D1F-E48D81B5BFEC}" sibTransId="{685ACFF2-A169-4A5A-A252-15BDEE66DBE4}"/>
    <dgm:cxn modelId="{1B627CE3-3AEB-430A-A974-EB115E4DBC59}" type="presOf" srcId="{C4ABAD03-4E38-4F9C-8876-9FF94FC83004}" destId="{033A2C1F-9E64-4EC0-B2B3-B0B2946A1E9E}" srcOrd="0" destOrd="0" presId="urn:microsoft.com/office/officeart/2005/8/layout/vList2"/>
    <dgm:cxn modelId="{334840D7-0180-4DCB-B0D6-6C241C33EABA}" type="presOf" srcId="{EFE6C7F7-3C68-4F71-AC1A-8E695ABE9521}" destId="{A8A3097F-8BE2-4CC6-A3EE-A6BD17C8C8F8}" srcOrd="0" destOrd="0" presId="urn:microsoft.com/office/officeart/2005/8/layout/vList2"/>
    <dgm:cxn modelId="{058B5418-DC91-4E28-B317-0F20AB3CBCFF}" srcId="{EFE6C7F7-3C68-4F71-AC1A-8E695ABE9521}" destId="{C0DEC79F-F829-49D4-BF1D-CCAAA4E51E08}" srcOrd="2" destOrd="0" parTransId="{8970B676-999A-4A47-9A57-CEA5FC5DE991}" sibTransId="{EA0CC92C-3CB2-4E32-A930-8BA6375757B2}"/>
    <dgm:cxn modelId="{C42E5B9F-767A-40FC-8DBB-99019A362EAD}" type="presOf" srcId="{C0DEC79F-F829-49D4-BF1D-CCAAA4E51E08}" destId="{ECC75733-7FDA-49B3-B306-41EAB92F5B88}" srcOrd="0" destOrd="2" presId="urn:microsoft.com/office/officeart/2005/8/layout/vList2"/>
    <dgm:cxn modelId="{A2E1168E-EAD4-4DCE-BF54-433958A4C3E3}" srcId="{EFE6C7F7-3C68-4F71-AC1A-8E695ABE9521}" destId="{29268C7A-F1FF-41E7-8B08-D3369366E61A}" srcOrd="1" destOrd="0" parTransId="{6373F9BE-47D5-4177-86B6-EC43D31B30AA}" sibTransId="{A419FA9E-3804-45E4-9D73-F0B9E0E1B8D5}"/>
    <dgm:cxn modelId="{47726520-19E9-42C7-8395-617B87D320CB}" srcId="{C4ABAD03-4E38-4F9C-8876-9FF94FC83004}" destId="{EFE6C7F7-3C68-4F71-AC1A-8E695ABE9521}" srcOrd="0" destOrd="0" parTransId="{A47CED97-525D-4DFD-871A-0E45ACFB3EB3}" sibTransId="{01DDCA43-8E3C-40EE-9ADF-12ABE08B3FA8}"/>
    <dgm:cxn modelId="{754800A8-8F93-4A7D-AA2B-4D3004E83F49}" type="presParOf" srcId="{033A2C1F-9E64-4EC0-B2B3-B0B2946A1E9E}" destId="{A8A3097F-8BE2-4CC6-A3EE-A6BD17C8C8F8}" srcOrd="0" destOrd="0" presId="urn:microsoft.com/office/officeart/2005/8/layout/vList2"/>
    <dgm:cxn modelId="{AAD520DA-F6CA-4D99-BC26-F97A90B4FF62}" type="presParOf" srcId="{033A2C1F-9E64-4EC0-B2B3-B0B2946A1E9E}" destId="{ECC75733-7FDA-49B3-B306-41EAB92F5B8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FE6C7F7-3C68-4F71-AC1A-8E695ABE9521}">
      <dgm:prSet custT="1"/>
      <dgm:spPr/>
      <dgm:t>
        <a:bodyPr/>
        <a:lstStyle/>
        <a:p>
          <a:pPr rtl="0"/>
          <a:r>
            <a:rPr lang="en-US" sz="2800" dirty="0" smtClean="0"/>
            <a:t>AIDA</a:t>
          </a:r>
          <a:r>
            <a:rPr lang="zh-TW" sz="2800" dirty="0" smtClean="0"/>
            <a:t>模式</a:t>
          </a:r>
          <a:endParaRPr lang="zh-TW" altLang="en-US" sz="2800" dirty="0"/>
        </a:p>
      </dgm:t>
    </dgm:pt>
    <dgm:pt modelId="{A47CED97-525D-4DFD-871A-0E45ACFB3EB3}" type="parTrans" cxnId="{47726520-19E9-42C7-8395-617B87D320CB}">
      <dgm:prSet/>
      <dgm:spPr/>
      <dgm:t>
        <a:bodyPr/>
        <a:lstStyle/>
        <a:p>
          <a:endParaRPr lang="zh-TW" altLang="en-US" sz="3600"/>
        </a:p>
      </dgm:t>
    </dgm:pt>
    <dgm:pt modelId="{01DDCA43-8E3C-40EE-9ADF-12ABE08B3FA8}" type="sibTrans" cxnId="{47726520-19E9-42C7-8395-617B87D320CB}">
      <dgm:prSet/>
      <dgm:spPr/>
      <dgm:t>
        <a:bodyPr/>
        <a:lstStyle/>
        <a:p>
          <a:endParaRPr lang="zh-TW" altLang="en-US" sz="3600"/>
        </a:p>
      </dgm:t>
    </dgm:pt>
    <dgm:pt modelId="{873D43EF-1D64-4108-B88F-957A48DF907F}">
      <dgm:prSet custT="1"/>
      <dgm:spPr/>
      <dgm:t>
        <a:bodyPr/>
        <a:lstStyle/>
        <a:p>
          <a:pPr>
            <a:spcAft>
              <a:spcPts val="600"/>
            </a:spcAft>
          </a:pPr>
          <a:r>
            <a:rPr lang="zh-TW" altLang="en-US" sz="2800" dirty="0" smtClean="0"/>
            <a:t>設計訊息時，行銷人員應注意兩件事</a:t>
          </a:r>
          <a:endParaRPr lang="zh-TW" altLang="en-US" sz="2800" dirty="0"/>
        </a:p>
      </dgm:t>
    </dgm:pt>
    <dgm:pt modelId="{EB833751-E4D4-45A8-84D3-71695298EF9E}" type="parTrans" cxnId="{A67C0F73-3429-429E-837D-057BDB10165C}">
      <dgm:prSet/>
      <dgm:spPr/>
      <dgm:t>
        <a:bodyPr/>
        <a:lstStyle/>
        <a:p>
          <a:endParaRPr lang="zh-TW" altLang="en-US"/>
        </a:p>
      </dgm:t>
    </dgm:pt>
    <dgm:pt modelId="{998A3DE3-99A1-4F80-9474-039A8D00FECA}" type="sibTrans" cxnId="{A67C0F73-3429-429E-837D-057BDB10165C}">
      <dgm:prSet/>
      <dgm:spPr/>
      <dgm:t>
        <a:bodyPr/>
        <a:lstStyle/>
        <a:p>
          <a:endParaRPr lang="zh-TW" altLang="en-US"/>
        </a:p>
      </dgm:t>
    </dgm:pt>
    <dgm:pt modelId="{7881CD6C-7C0B-4E16-ABF7-2D7B7069A0F3}">
      <dgm:prSet custT="1"/>
      <dgm:spPr/>
      <dgm:t>
        <a:bodyPr/>
        <a:lstStyle/>
        <a:p>
          <a:r>
            <a:rPr lang="en-US" altLang="zh-TW" sz="2400" dirty="0" smtClean="0"/>
            <a:t>1. </a:t>
          </a:r>
          <a:r>
            <a:rPr lang="zh-TW" sz="2400" dirty="0" smtClean="0"/>
            <a:t>應該說些甚麼</a:t>
          </a:r>
          <a:r>
            <a:rPr lang="en-US" sz="2400" dirty="0" smtClean="0"/>
            <a:t>=&gt;</a:t>
          </a:r>
          <a:r>
            <a:rPr lang="zh-TW" sz="2400" dirty="0" smtClean="0"/>
            <a:t>訊息內容</a:t>
          </a:r>
          <a:endParaRPr lang="zh-TW" sz="2400" dirty="0"/>
        </a:p>
      </dgm:t>
    </dgm:pt>
    <dgm:pt modelId="{DF0B2546-51E6-4C74-8C57-0CDEECB85147}" type="parTrans" cxnId="{69F4E4EF-1051-4EA9-97DF-5E3CDDF1384B}">
      <dgm:prSet/>
      <dgm:spPr/>
      <dgm:t>
        <a:bodyPr/>
        <a:lstStyle/>
        <a:p>
          <a:endParaRPr lang="zh-TW" altLang="en-US"/>
        </a:p>
      </dgm:t>
    </dgm:pt>
    <dgm:pt modelId="{E3AE2437-5AE9-421E-B106-0CFAC72AA28D}" type="sibTrans" cxnId="{69F4E4EF-1051-4EA9-97DF-5E3CDDF1384B}">
      <dgm:prSet/>
      <dgm:spPr/>
      <dgm:t>
        <a:bodyPr/>
        <a:lstStyle/>
        <a:p>
          <a:endParaRPr lang="zh-TW" altLang="en-US"/>
        </a:p>
      </dgm:t>
    </dgm:pt>
    <dgm:pt modelId="{30E4FA2E-C88F-4B73-885F-6A7099E13302}">
      <dgm:prSet custT="1"/>
      <dgm:spPr/>
      <dgm:t>
        <a:bodyPr/>
        <a:lstStyle/>
        <a:p>
          <a:r>
            <a:rPr lang="en-US" altLang="zh-TW" sz="2800" dirty="0" smtClean="0"/>
            <a:t>2. </a:t>
          </a:r>
          <a:r>
            <a:rPr lang="zh-TW" sz="2800" dirty="0" smtClean="0"/>
            <a:t>如何說出來</a:t>
          </a:r>
          <a:r>
            <a:rPr lang="en-US" sz="2800" dirty="0" smtClean="0"/>
            <a:t>=&gt;</a:t>
          </a:r>
          <a:r>
            <a:rPr lang="zh-TW" sz="2800" dirty="0" smtClean="0"/>
            <a:t>訊息結構、訊息格式</a:t>
          </a:r>
          <a:endParaRPr lang="zh-TW" sz="2800" dirty="0"/>
        </a:p>
      </dgm:t>
    </dgm:pt>
    <dgm:pt modelId="{B10558C1-9183-45D6-B850-67980D243A5F}" type="parTrans" cxnId="{324C1B14-93C6-4A59-8DD5-25EEE641128D}">
      <dgm:prSet/>
      <dgm:spPr/>
      <dgm:t>
        <a:bodyPr/>
        <a:lstStyle/>
        <a:p>
          <a:endParaRPr lang="zh-TW" altLang="en-US"/>
        </a:p>
      </dgm:t>
    </dgm:pt>
    <dgm:pt modelId="{5B47E24F-5991-44C0-8100-BC09AB4FFF9C}" type="sibTrans" cxnId="{324C1B14-93C6-4A59-8DD5-25EEE641128D}">
      <dgm:prSet/>
      <dgm:spPr/>
      <dgm:t>
        <a:bodyPr/>
        <a:lstStyle/>
        <a:p>
          <a:endParaRPr lang="zh-TW" altLang="en-US"/>
        </a:p>
      </dgm:t>
    </dgm:pt>
    <dgm:pt modelId="{C83FCAFC-BE4E-4F86-B22E-381A5E22AB08}">
      <dgm:prSet custT="1"/>
      <dgm:spPr/>
      <dgm:t>
        <a:bodyPr/>
        <a:lstStyle/>
        <a:p>
          <a:pPr rtl="0"/>
          <a:r>
            <a:rPr lang="en-US" altLang="zh-TW" sz="2400" dirty="0" smtClean="0"/>
            <a:t>1. </a:t>
          </a:r>
          <a:r>
            <a:rPr lang="zh-TW" sz="2400" dirty="0" smtClean="0"/>
            <a:t>引起注意</a:t>
          </a:r>
          <a:endParaRPr lang="zh-TW" altLang="en-US" sz="2400" dirty="0"/>
        </a:p>
      </dgm:t>
    </dgm:pt>
    <dgm:pt modelId="{C27728DA-D0D6-486E-AC36-FFEADBBFBFF4}" type="parTrans" cxnId="{04C07765-F74A-44FB-9145-E9C68F394BE3}">
      <dgm:prSet/>
      <dgm:spPr/>
      <dgm:t>
        <a:bodyPr/>
        <a:lstStyle/>
        <a:p>
          <a:endParaRPr lang="zh-TW" altLang="en-US"/>
        </a:p>
      </dgm:t>
    </dgm:pt>
    <dgm:pt modelId="{93BDC4A2-2CF3-4D52-9B8F-57D284A94241}" type="sibTrans" cxnId="{04C07765-F74A-44FB-9145-E9C68F394BE3}">
      <dgm:prSet/>
      <dgm:spPr/>
      <dgm:t>
        <a:bodyPr/>
        <a:lstStyle/>
        <a:p>
          <a:endParaRPr lang="zh-TW" altLang="en-US"/>
        </a:p>
      </dgm:t>
    </dgm:pt>
    <dgm:pt modelId="{1EDA3AA1-62B6-4494-891E-1999F4F78606}">
      <dgm:prSet custT="1"/>
      <dgm:spPr/>
      <dgm:t>
        <a:bodyPr/>
        <a:lstStyle/>
        <a:p>
          <a:pPr rtl="0"/>
          <a:r>
            <a:rPr lang="en-US" altLang="zh-TW" sz="2400" dirty="0" smtClean="0"/>
            <a:t>2. </a:t>
          </a:r>
          <a:r>
            <a:rPr lang="zh-TW" sz="2400" dirty="0" smtClean="0"/>
            <a:t>維持興趣</a:t>
          </a:r>
          <a:endParaRPr lang="zh-TW" altLang="en-US" sz="2400" dirty="0"/>
        </a:p>
      </dgm:t>
    </dgm:pt>
    <dgm:pt modelId="{6883AC30-B4AA-4146-912A-C5D0788F55FD}" type="parTrans" cxnId="{93A6A5C4-C21F-4768-863D-6907CD2FDD04}">
      <dgm:prSet/>
      <dgm:spPr/>
      <dgm:t>
        <a:bodyPr/>
        <a:lstStyle/>
        <a:p>
          <a:endParaRPr lang="zh-TW" altLang="en-US"/>
        </a:p>
      </dgm:t>
    </dgm:pt>
    <dgm:pt modelId="{73DE1567-0A74-4F44-ADBA-62DAC3564BE5}" type="sibTrans" cxnId="{93A6A5C4-C21F-4768-863D-6907CD2FDD04}">
      <dgm:prSet/>
      <dgm:spPr/>
      <dgm:t>
        <a:bodyPr/>
        <a:lstStyle/>
        <a:p>
          <a:endParaRPr lang="zh-TW" altLang="en-US"/>
        </a:p>
      </dgm:t>
    </dgm:pt>
    <dgm:pt modelId="{724E110D-C261-48F5-A12C-DE49F3B49F57}">
      <dgm:prSet custT="1"/>
      <dgm:spPr/>
      <dgm:t>
        <a:bodyPr/>
        <a:lstStyle/>
        <a:p>
          <a:pPr rtl="0"/>
          <a:r>
            <a:rPr lang="en-US" altLang="zh-TW" sz="2400" dirty="0" smtClean="0"/>
            <a:t>3. </a:t>
          </a:r>
          <a:r>
            <a:rPr lang="zh-TW" sz="2400" dirty="0" smtClean="0"/>
            <a:t>引起慾望</a:t>
          </a:r>
          <a:endParaRPr lang="zh-TW" altLang="en-US" sz="2400" dirty="0"/>
        </a:p>
      </dgm:t>
    </dgm:pt>
    <dgm:pt modelId="{2A8A7EDA-161B-434C-AF50-8C837CB59944}" type="parTrans" cxnId="{62723D31-4A27-4E1F-8659-436E9BF4700C}">
      <dgm:prSet/>
      <dgm:spPr/>
      <dgm:t>
        <a:bodyPr/>
        <a:lstStyle/>
        <a:p>
          <a:endParaRPr lang="zh-TW" altLang="en-US"/>
        </a:p>
      </dgm:t>
    </dgm:pt>
    <dgm:pt modelId="{54AF9CED-5B1A-4006-A507-114F85FDF67D}" type="sibTrans" cxnId="{62723D31-4A27-4E1F-8659-436E9BF4700C}">
      <dgm:prSet/>
      <dgm:spPr/>
      <dgm:t>
        <a:bodyPr/>
        <a:lstStyle/>
        <a:p>
          <a:endParaRPr lang="zh-TW" altLang="en-US"/>
        </a:p>
      </dgm:t>
    </dgm:pt>
    <dgm:pt modelId="{4D7D6A91-113A-4245-B8B5-36F7511ECF0F}">
      <dgm:prSet custT="1"/>
      <dgm:spPr/>
      <dgm:t>
        <a:bodyPr/>
        <a:lstStyle/>
        <a:p>
          <a:pPr rtl="0"/>
          <a:r>
            <a:rPr lang="en-US" altLang="zh-TW" sz="2400" dirty="0" smtClean="0"/>
            <a:t>4. </a:t>
          </a:r>
          <a:r>
            <a:rPr lang="zh-TW" sz="2400" dirty="0" smtClean="0"/>
            <a:t>促成行動。</a:t>
          </a:r>
          <a:endParaRPr lang="zh-TW" altLang="en-US" sz="2400" dirty="0"/>
        </a:p>
      </dgm:t>
    </dgm:pt>
    <dgm:pt modelId="{D05DC779-4D68-40B0-8A75-80A135C9D67A}" type="parTrans" cxnId="{730D42CE-84D4-40F1-BC71-0B0CB0BD8890}">
      <dgm:prSet/>
      <dgm:spPr/>
      <dgm:t>
        <a:bodyPr/>
        <a:lstStyle/>
        <a:p>
          <a:endParaRPr lang="zh-TW" altLang="en-US"/>
        </a:p>
      </dgm:t>
    </dgm:pt>
    <dgm:pt modelId="{AA73F0E6-FFFA-42DD-844B-A81F724CB96F}" type="sibTrans" cxnId="{730D42CE-84D4-40F1-BC71-0B0CB0BD8890}">
      <dgm:prSet/>
      <dgm:spPr/>
      <dgm:t>
        <a:bodyPr/>
        <a:lstStyle/>
        <a:p>
          <a:endParaRPr lang="zh-TW" altLang="en-US"/>
        </a:p>
      </dgm:t>
    </dgm:pt>
    <dgm:pt modelId="{DF54CE79-C1E2-4814-B9A9-CF5051B80FDE}">
      <dgm:prSet custT="1"/>
      <dgm:spPr/>
      <dgm:t>
        <a:bodyPr/>
        <a:lstStyle/>
        <a:p>
          <a:pPr rtl="0"/>
          <a:r>
            <a:rPr lang="zh-TW" altLang="en-US" sz="2400" b="1" dirty="0" smtClean="0"/>
            <a:t>另外一組</a:t>
          </a:r>
          <a:r>
            <a:rPr lang="zh-TW" sz="2400" b="1" dirty="0" smtClean="0"/>
            <a:t>溝通目標</a:t>
          </a:r>
          <a:r>
            <a:rPr lang="zh-TW" altLang="en-US" sz="2400" b="1" dirty="0" smtClean="0"/>
            <a:t>的界定方式，可分成</a:t>
          </a:r>
          <a:endParaRPr lang="zh-TW" altLang="en-US" sz="2400" b="1" dirty="0"/>
        </a:p>
      </dgm:t>
    </dgm:pt>
    <dgm:pt modelId="{7FCF028B-FF9D-4F58-9D77-3AF7269C8E2E}" type="parTrans" cxnId="{0E84E44A-E2B4-44BF-8432-72668C71918C}">
      <dgm:prSet/>
      <dgm:spPr/>
      <dgm:t>
        <a:bodyPr/>
        <a:lstStyle/>
        <a:p>
          <a:endParaRPr lang="zh-TW" altLang="en-US"/>
        </a:p>
      </dgm:t>
    </dgm:pt>
    <dgm:pt modelId="{9B0B1016-5F84-411B-A92B-00EEF239B5B2}" type="sibTrans" cxnId="{0E84E44A-E2B4-44BF-8432-72668C71918C}">
      <dgm:prSet/>
      <dgm:spPr/>
      <dgm:t>
        <a:bodyPr/>
        <a:lstStyle/>
        <a:p>
          <a:endParaRPr lang="zh-TW" altLang="en-US"/>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A8A3097F-8BE2-4CC6-A3EE-A6BD17C8C8F8}" type="pres">
      <dgm:prSet presAssocID="{EFE6C7F7-3C68-4F71-AC1A-8E695ABE9521}" presName="parentText" presStyleLbl="node1" presStyleIdx="0" presStyleCnt="2" custLinFactNeighborY="-11971">
        <dgm:presLayoutVars>
          <dgm:chMax val="0"/>
          <dgm:bulletEnabled val="1"/>
        </dgm:presLayoutVars>
      </dgm:prSet>
      <dgm:spPr/>
      <dgm:t>
        <a:bodyPr/>
        <a:lstStyle/>
        <a:p>
          <a:endParaRPr lang="zh-TW" altLang="en-US"/>
        </a:p>
      </dgm:t>
    </dgm:pt>
    <dgm:pt modelId="{ECC75733-7FDA-49B3-B306-41EAB92F5B88}" type="pres">
      <dgm:prSet presAssocID="{EFE6C7F7-3C68-4F71-AC1A-8E695ABE9521}" presName="childText" presStyleLbl="revTx" presStyleIdx="0" presStyleCnt="2">
        <dgm:presLayoutVars>
          <dgm:bulletEnabled val="1"/>
        </dgm:presLayoutVars>
      </dgm:prSet>
      <dgm:spPr/>
      <dgm:t>
        <a:bodyPr/>
        <a:lstStyle/>
        <a:p>
          <a:endParaRPr lang="zh-TW" altLang="en-US"/>
        </a:p>
      </dgm:t>
    </dgm:pt>
    <dgm:pt modelId="{A49C0DCE-B9E3-429E-8A7E-E4F2F0E90161}" type="pres">
      <dgm:prSet presAssocID="{873D43EF-1D64-4108-B88F-957A48DF907F}" presName="parentText" presStyleLbl="node1" presStyleIdx="1" presStyleCnt="2" custLinFactNeighborY="-2909">
        <dgm:presLayoutVars>
          <dgm:chMax val="0"/>
          <dgm:bulletEnabled val="1"/>
        </dgm:presLayoutVars>
      </dgm:prSet>
      <dgm:spPr/>
      <dgm:t>
        <a:bodyPr/>
        <a:lstStyle/>
        <a:p>
          <a:endParaRPr lang="zh-TW" altLang="en-US"/>
        </a:p>
      </dgm:t>
    </dgm:pt>
    <dgm:pt modelId="{DC6BF645-5D48-4BF7-A91E-BC80E1E4F785}" type="pres">
      <dgm:prSet presAssocID="{873D43EF-1D64-4108-B88F-957A48DF907F}" presName="childText" presStyleLbl="revTx" presStyleIdx="1" presStyleCnt="2">
        <dgm:presLayoutVars>
          <dgm:bulletEnabled val="1"/>
        </dgm:presLayoutVars>
      </dgm:prSet>
      <dgm:spPr/>
      <dgm:t>
        <a:bodyPr/>
        <a:lstStyle/>
        <a:p>
          <a:endParaRPr lang="zh-TW" altLang="en-US"/>
        </a:p>
      </dgm:t>
    </dgm:pt>
  </dgm:ptLst>
  <dgm:cxnLst>
    <dgm:cxn modelId="{E463EA5C-B5B2-4B39-B3A7-FF0190094E35}" type="presOf" srcId="{C4ABAD03-4E38-4F9C-8876-9FF94FC83004}" destId="{033A2C1F-9E64-4EC0-B2B3-B0B2946A1E9E}" srcOrd="0" destOrd="0" presId="urn:microsoft.com/office/officeart/2005/8/layout/vList2"/>
    <dgm:cxn modelId="{69F4E4EF-1051-4EA9-97DF-5E3CDDF1384B}" srcId="{873D43EF-1D64-4108-B88F-957A48DF907F}" destId="{7881CD6C-7C0B-4E16-ABF7-2D7B7069A0F3}" srcOrd="0" destOrd="0" parTransId="{DF0B2546-51E6-4C74-8C57-0CDEECB85147}" sibTransId="{E3AE2437-5AE9-421E-B106-0CFAC72AA28D}"/>
    <dgm:cxn modelId="{B83DE796-3695-4513-ACDA-A0FF32537C0F}" type="presOf" srcId="{1EDA3AA1-62B6-4494-891E-1999F4F78606}" destId="{ECC75733-7FDA-49B3-B306-41EAB92F5B88}" srcOrd="0" destOrd="2" presId="urn:microsoft.com/office/officeart/2005/8/layout/vList2"/>
    <dgm:cxn modelId="{E4DFA9A5-AD76-4FBD-8C52-2045E2A16E83}" type="presOf" srcId="{7881CD6C-7C0B-4E16-ABF7-2D7B7069A0F3}" destId="{DC6BF645-5D48-4BF7-A91E-BC80E1E4F785}" srcOrd="0" destOrd="0" presId="urn:microsoft.com/office/officeart/2005/8/layout/vList2"/>
    <dgm:cxn modelId="{FFB9F680-EF86-47F3-90FF-FA31A4013990}" type="presOf" srcId="{C83FCAFC-BE4E-4F86-B22E-381A5E22AB08}" destId="{ECC75733-7FDA-49B3-B306-41EAB92F5B88}" srcOrd="0" destOrd="1" presId="urn:microsoft.com/office/officeart/2005/8/layout/vList2"/>
    <dgm:cxn modelId="{6FD14A2C-7F4B-42D2-A225-6A4F3B1B860D}" type="presOf" srcId="{30E4FA2E-C88F-4B73-885F-6A7099E13302}" destId="{DC6BF645-5D48-4BF7-A91E-BC80E1E4F785}" srcOrd="0" destOrd="1" presId="urn:microsoft.com/office/officeart/2005/8/layout/vList2"/>
    <dgm:cxn modelId="{47726520-19E9-42C7-8395-617B87D320CB}" srcId="{C4ABAD03-4E38-4F9C-8876-9FF94FC83004}" destId="{EFE6C7F7-3C68-4F71-AC1A-8E695ABE9521}" srcOrd="0" destOrd="0" parTransId="{A47CED97-525D-4DFD-871A-0E45ACFB3EB3}" sibTransId="{01DDCA43-8E3C-40EE-9ADF-12ABE08B3FA8}"/>
    <dgm:cxn modelId="{730D42CE-84D4-40F1-BC71-0B0CB0BD8890}" srcId="{EFE6C7F7-3C68-4F71-AC1A-8E695ABE9521}" destId="{4D7D6A91-113A-4245-B8B5-36F7511ECF0F}" srcOrd="4" destOrd="0" parTransId="{D05DC779-4D68-40B0-8A75-80A135C9D67A}" sibTransId="{AA73F0E6-FFFA-42DD-844B-A81F724CB96F}"/>
    <dgm:cxn modelId="{518EE5B1-7B48-4656-8C3A-151358799B54}" type="presOf" srcId="{DF54CE79-C1E2-4814-B9A9-CF5051B80FDE}" destId="{ECC75733-7FDA-49B3-B306-41EAB92F5B88}" srcOrd="0" destOrd="0" presId="urn:microsoft.com/office/officeart/2005/8/layout/vList2"/>
    <dgm:cxn modelId="{7707A4F7-59CF-4CE4-90EA-5D5A400248E2}" type="presOf" srcId="{724E110D-C261-48F5-A12C-DE49F3B49F57}" destId="{ECC75733-7FDA-49B3-B306-41EAB92F5B88}" srcOrd="0" destOrd="3" presId="urn:microsoft.com/office/officeart/2005/8/layout/vList2"/>
    <dgm:cxn modelId="{A67C0F73-3429-429E-837D-057BDB10165C}" srcId="{C4ABAD03-4E38-4F9C-8876-9FF94FC83004}" destId="{873D43EF-1D64-4108-B88F-957A48DF907F}" srcOrd="1" destOrd="0" parTransId="{EB833751-E4D4-45A8-84D3-71695298EF9E}" sibTransId="{998A3DE3-99A1-4F80-9474-039A8D00FECA}"/>
    <dgm:cxn modelId="{62723D31-4A27-4E1F-8659-436E9BF4700C}" srcId="{EFE6C7F7-3C68-4F71-AC1A-8E695ABE9521}" destId="{724E110D-C261-48F5-A12C-DE49F3B49F57}" srcOrd="3" destOrd="0" parTransId="{2A8A7EDA-161B-434C-AF50-8C837CB59944}" sibTransId="{54AF9CED-5B1A-4006-A507-114F85FDF67D}"/>
    <dgm:cxn modelId="{C1BD9D65-E7CC-4905-899C-BE5B2270D5DB}" type="presOf" srcId="{EFE6C7F7-3C68-4F71-AC1A-8E695ABE9521}" destId="{A8A3097F-8BE2-4CC6-A3EE-A6BD17C8C8F8}" srcOrd="0" destOrd="0" presId="urn:microsoft.com/office/officeart/2005/8/layout/vList2"/>
    <dgm:cxn modelId="{9FB28FBE-C2CB-47F4-AEBA-988C3B8A40CD}" type="presOf" srcId="{4D7D6A91-113A-4245-B8B5-36F7511ECF0F}" destId="{ECC75733-7FDA-49B3-B306-41EAB92F5B88}" srcOrd="0" destOrd="4" presId="urn:microsoft.com/office/officeart/2005/8/layout/vList2"/>
    <dgm:cxn modelId="{0E84E44A-E2B4-44BF-8432-72668C71918C}" srcId="{EFE6C7F7-3C68-4F71-AC1A-8E695ABE9521}" destId="{DF54CE79-C1E2-4814-B9A9-CF5051B80FDE}" srcOrd="0" destOrd="0" parTransId="{7FCF028B-FF9D-4F58-9D77-3AF7269C8E2E}" sibTransId="{9B0B1016-5F84-411B-A92B-00EEF239B5B2}"/>
    <dgm:cxn modelId="{7DAC89E9-D27B-4F0C-A0ED-FAD5C28C96E4}" type="presOf" srcId="{873D43EF-1D64-4108-B88F-957A48DF907F}" destId="{A49C0DCE-B9E3-429E-8A7E-E4F2F0E90161}" srcOrd="0" destOrd="0" presId="urn:microsoft.com/office/officeart/2005/8/layout/vList2"/>
    <dgm:cxn modelId="{04C07765-F74A-44FB-9145-E9C68F394BE3}" srcId="{EFE6C7F7-3C68-4F71-AC1A-8E695ABE9521}" destId="{C83FCAFC-BE4E-4F86-B22E-381A5E22AB08}" srcOrd="1" destOrd="0" parTransId="{C27728DA-D0D6-486E-AC36-FFEADBBFBFF4}" sibTransId="{93BDC4A2-2CF3-4D52-9B8F-57D284A94241}"/>
    <dgm:cxn modelId="{93A6A5C4-C21F-4768-863D-6907CD2FDD04}" srcId="{EFE6C7F7-3C68-4F71-AC1A-8E695ABE9521}" destId="{1EDA3AA1-62B6-4494-891E-1999F4F78606}" srcOrd="2" destOrd="0" parTransId="{6883AC30-B4AA-4146-912A-C5D0788F55FD}" sibTransId="{73DE1567-0A74-4F44-ADBA-62DAC3564BE5}"/>
    <dgm:cxn modelId="{324C1B14-93C6-4A59-8DD5-25EEE641128D}" srcId="{873D43EF-1D64-4108-B88F-957A48DF907F}" destId="{30E4FA2E-C88F-4B73-885F-6A7099E13302}" srcOrd="1" destOrd="0" parTransId="{B10558C1-9183-45D6-B850-67980D243A5F}" sibTransId="{5B47E24F-5991-44C0-8100-BC09AB4FFF9C}"/>
    <dgm:cxn modelId="{D497E9D9-08EE-4D03-8773-5BDF019A7954}" type="presParOf" srcId="{033A2C1F-9E64-4EC0-B2B3-B0B2946A1E9E}" destId="{A8A3097F-8BE2-4CC6-A3EE-A6BD17C8C8F8}" srcOrd="0" destOrd="0" presId="urn:microsoft.com/office/officeart/2005/8/layout/vList2"/>
    <dgm:cxn modelId="{62778BD5-85FB-4BE2-AD70-B7267B6C31F8}" type="presParOf" srcId="{033A2C1F-9E64-4EC0-B2B3-B0B2946A1E9E}" destId="{ECC75733-7FDA-49B3-B306-41EAB92F5B88}" srcOrd="1" destOrd="0" presId="urn:microsoft.com/office/officeart/2005/8/layout/vList2"/>
    <dgm:cxn modelId="{48154DC1-9ADA-4651-B01B-ED0AA8405879}" type="presParOf" srcId="{033A2C1F-9E64-4EC0-B2B3-B0B2946A1E9E}" destId="{A49C0DCE-B9E3-429E-8A7E-E4F2F0E90161}" srcOrd="2" destOrd="0" presId="urn:microsoft.com/office/officeart/2005/8/layout/vList2"/>
    <dgm:cxn modelId="{72451A69-C277-4E82-9C8F-F284DD035737}" type="presParOf" srcId="{033A2C1F-9E64-4EC0-B2B3-B0B2946A1E9E}" destId="{DC6BF645-5D48-4BF7-A91E-BC80E1E4F785}"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FE6C7F7-3C68-4F71-AC1A-8E695ABE9521}">
      <dgm:prSet custT="1"/>
      <dgm:spPr/>
      <dgm:t>
        <a:bodyPr/>
        <a:lstStyle/>
        <a:p>
          <a:pPr rtl="0"/>
          <a:r>
            <a:rPr lang="en-US" altLang="zh-TW" sz="2800" dirty="0" smtClean="0">
              <a:latin typeface="新細明體"/>
              <a:ea typeface="新細明體"/>
            </a:rPr>
            <a:t>․</a:t>
          </a:r>
          <a:r>
            <a:rPr lang="zh-TW" altLang="en-US" sz="2800" dirty="0" smtClean="0">
              <a:latin typeface="新細明體"/>
              <a:ea typeface="新細明體"/>
            </a:rPr>
            <a:t>訊息內容可以有</a:t>
          </a:r>
          <a:r>
            <a:rPr lang="zh-TW" sz="2800" dirty="0" smtClean="0"/>
            <a:t>三種訴求</a:t>
          </a:r>
          <a:endParaRPr lang="zh-TW" altLang="en-US" sz="2800" dirty="0"/>
        </a:p>
      </dgm:t>
    </dgm:pt>
    <dgm:pt modelId="{A47CED97-525D-4DFD-871A-0E45ACFB3EB3}" type="parTrans" cxnId="{47726520-19E9-42C7-8395-617B87D320CB}">
      <dgm:prSet/>
      <dgm:spPr/>
      <dgm:t>
        <a:bodyPr/>
        <a:lstStyle/>
        <a:p>
          <a:endParaRPr lang="zh-TW" altLang="en-US" sz="3600"/>
        </a:p>
      </dgm:t>
    </dgm:pt>
    <dgm:pt modelId="{01DDCA43-8E3C-40EE-9ADF-12ABE08B3FA8}" type="sibTrans" cxnId="{47726520-19E9-42C7-8395-617B87D320CB}">
      <dgm:prSet/>
      <dgm:spPr/>
      <dgm:t>
        <a:bodyPr/>
        <a:lstStyle/>
        <a:p>
          <a:endParaRPr lang="zh-TW" altLang="en-US" sz="3600"/>
        </a:p>
      </dgm:t>
    </dgm:pt>
    <dgm:pt modelId="{1D05D2C4-CB4F-4372-AEA1-5895885B92D6}">
      <dgm:prSet custT="1"/>
      <dgm:spPr/>
      <dgm:t>
        <a:bodyPr/>
        <a:lstStyle/>
        <a:p>
          <a:r>
            <a:rPr lang="en-US" altLang="zh-TW" sz="2800" b="1" dirty="0" smtClean="0"/>
            <a:t>1. </a:t>
          </a:r>
          <a:r>
            <a:rPr lang="zh-TW" sz="2800" b="1" dirty="0" smtClean="0"/>
            <a:t>理性訴求：</a:t>
          </a:r>
          <a:r>
            <a:rPr lang="en-US" altLang="zh-TW" sz="2800" dirty="0" smtClean="0"/>
            <a:t/>
          </a:r>
          <a:br>
            <a:rPr lang="en-US" altLang="zh-TW" sz="2800" dirty="0" smtClean="0"/>
          </a:br>
          <a:r>
            <a:rPr lang="zh-TW" sz="2800" dirty="0" smtClean="0"/>
            <a:t>針對目標視聽眾自身利益的追求，設法證明產品能帶來的好處，、</a:t>
          </a:r>
          <a:endParaRPr lang="zh-TW" sz="2800" dirty="0"/>
        </a:p>
      </dgm:t>
    </dgm:pt>
    <dgm:pt modelId="{5E895903-1C8A-454C-ADE1-180F2FD61FDA}" type="parTrans" cxnId="{B635955C-0552-4C49-837C-4535FC8FB78F}">
      <dgm:prSet/>
      <dgm:spPr/>
      <dgm:t>
        <a:bodyPr/>
        <a:lstStyle/>
        <a:p>
          <a:endParaRPr lang="zh-TW" altLang="en-US"/>
        </a:p>
      </dgm:t>
    </dgm:pt>
    <dgm:pt modelId="{6B424ED4-60FA-4EDC-94D6-025024CACBDE}" type="sibTrans" cxnId="{B635955C-0552-4C49-837C-4535FC8FB78F}">
      <dgm:prSet/>
      <dgm:spPr/>
      <dgm:t>
        <a:bodyPr/>
        <a:lstStyle/>
        <a:p>
          <a:endParaRPr lang="zh-TW" altLang="en-US"/>
        </a:p>
      </dgm:t>
    </dgm:pt>
    <dgm:pt modelId="{42C19793-6A1D-4090-9898-AB2A5D8959A5}">
      <dgm:prSet custT="1"/>
      <dgm:spPr/>
      <dgm:t>
        <a:bodyPr/>
        <a:lstStyle/>
        <a:p>
          <a:r>
            <a:rPr lang="en-US" altLang="zh-TW" sz="2800" b="1" dirty="0" smtClean="0"/>
            <a:t>2. </a:t>
          </a:r>
          <a:r>
            <a:rPr lang="zh-TW" sz="2800" b="1" dirty="0" smtClean="0"/>
            <a:t>感性訴求：</a:t>
          </a:r>
          <a:r>
            <a:rPr lang="en-US" altLang="zh-TW" sz="2800" dirty="0" smtClean="0"/>
            <a:t/>
          </a:r>
          <a:br>
            <a:rPr lang="en-US" altLang="zh-TW" sz="2800" dirty="0" smtClean="0"/>
          </a:br>
          <a:r>
            <a:rPr lang="zh-TW" sz="2800" dirty="0" smtClean="0"/>
            <a:t>刺激正面或負面的情感，以刺激購買。</a:t>
          </a:r>
          <a:r>
            <a:rPr lang="zh-TW" altLang="en-US" sz="2800" dirty="0" smtClean="0"/>
            <a:t>有</a:t>
          </a:r>
          <a:r>
            <a:rPr lang="zh-TW" sz="2800" dirty="0" smtClean="0"/>
            <a:t>正面的感性訴求</a:t>
          </a:r>
          <a:r>
            <a:rPr lang="zh-TW" altLang="en-US" sz="2800" dirty="0" smtClean="0"/>
            <a:t>、負面的感性訴求</a:t>
          </a:r>
          <a:endParaRPr lang="zh-TW" sz="2800" dirty="0"/>
        </a:p>
      </dgm:t>
    </dgm:pt>
    <dgm:pt modelId="{FFCD5A48-5282-45A4-9EF7-286983B1D070}" type="parTrans" cxnId="{80E081F0-2A3A-4D43-8F13-306A2FEBD5D8}">
      <dgm:prSet/>
      <dgm:spPr/>
      <dgm:t>
        <a:bodyPr/>
        <a:lstStyle/>
        <a:p>
          <a:endParaRPr lang="zh-TW" altLang="en-US"/>
        </a:p>
      </dgm:t>
    </dgm:pt>
    <dgm:pt modelId="{3443F86D-F3C4-47B7-AC4E-DAC009B07A72}" type="sibTrans" cxnId="{80E081F0-2A3A-4D43-8F13-306A2FEBD5D8}">
      <dgm:prSet/>
      <dgm:spPr/>
      <dgm:t>
        <a:bodyPr/>
        <a:lstStyle/>
        <a:p>
          <a:endParaRPr lang="zh-TW" altLang="en-US"/>
        </a:p>
      </dgm:t>
    </dgm:pt>
    <dgm:pt modelId="{2B70BE5A-74A2-40D6-9D88-A9999D9B8B9F}">
      <dgm:prSet custT="1"/>
      <dgm:spPr/>
      <dgm:t>
        <a:bodyPr/>
        <a:lstStyle/>
        <a:p>
          <a:r>
            <a:rPr lang="en-US" altLang="zh-TW" sz="2800" b="1" dirty="0" smtClean="0"/>
            <a:t>3. </a:t>
          </a:r>
          <a:r>
            <a:rPr lang="zh-TW" sz="2800" b="1" dirty="0" smtClean="0"/>
            <a:t>道德訴求：</a:t>
          </a:r>
          <a:r>
            <a:rPr lang="en-US" altLang="zh-TW" sz="3000" dirty="0" smtClean="0"/>
            <a:t/>
          </a:r>
          <a:br>
            <a:rPr lang="en-US" altLang="zh-TW" sz="3000" dirty="0" smtClean="0"/>
          </a:br>
          <a:r>
            <a:rPr lang="zh-TW" sz="3000" dirty="0" smtClean="0"/>
            <a:t>使視聽眾瞭解何者為善行義舉。</a:t>
          </a:r>
          <a:endParaRPr lang="zh-TW" sz="3000" dirty="0"/>
        </a:p>
      </dgm:t>
    </dgm:pt>
    <dgm:pt modelId="{B3F8C348-BCCA-4323-9FE6-2F2BEDDCCCCB}" type="parTrans" cxnId="{55457CB9-C3FE-4D47-9F9C-660224AF5391}">
      <dgm:prSet/>
      <dgm:spPr/>
      <dgm:t>
        <a:bodyPr/>
        <a:lstStyle/>
        <a:p>
          <a:endParaRPr lang="zh-TW" altLang="en-US"/>
        </a:p>
      </dgm:t>
    </dgm:pt>
    <dgm:pt modelId="{9CA40157-7D6B-47CD-8679-539074E88A19}" type="sibTrans" cxnId="{55457CB9-C3FE-4D47-9F9C-660224AF5391}">
      <dgm:prSet/>
      <dgm:spPr/>
      <dgm:t>
        <a:bodyPr/>
        <a:lstStyle/>
        <a:p>
          <a:endParaRPr lang="zh-TW" altLang="en-US"/>
        </a:p>
      </dgm:t>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A8A3097F-8BE2-4CC6-A3EE-A6BD17C8C8F8}" type="pres">
      <dgm:prSet presAssocID="{EFE6C7F7-3C68-4F71-AC1A-8E695ABE9521}" presName="parentText" presStyleLbl="node1" presStyleIdx="0" presStyleCnt="1" custLinFactNeighborY="-11971">
        <dgm:presLayoutVars>
          <dgm:chMax val="0"/>
          <dgm:bulletEnabled val="1"/>
        </dgm:presLayoutVars>
      </dgm:prSet>
      <dgm:spPr/>
      <dgm:t>
        <a:bodyPr/>
        <a:lstStyle/>
        <a:p>
          <a:endParaRPr lang="zh-TW" altLang="en-US"/>
        </a:p>
      </dgm:t>
    </dgm:pt>
    <dgm:pt modelId="{ECC75733-7FDA-49B3-B306-41EAB92F5B88}" type="pres">
      <dgm:prSet presAssocID="{EFE6C7F7-3C68-4F71-AC1A-8E695ABE9521}" presName="childText" presStyleLbl="revTx" presStyleIdx="0" presStyleCnt="1">
        <dgm:presLayoutVars>
          <dgm:bulletEnabled val="1"/>
        </dgm:presLayoutVars>
      </dgm:prSet>
      <dgm:spPr/>
      <dgm:t>
        <a:bodyPr/>
        <a:lstStyle/>
        <a:p>
          <a:endParaRPr lang="zh-TW" altLang="en-US"/>
        </a:p>
      </dgm:t>
    </dgm:pt>
  </dgm:ptLst>
  <dgm:cxnLst>
    <dgm:cxn modelId="{47726520-19E9-42C7-8395-617B87D320CB}" srcId="{C4ABAD03-4E38-4F9C-8876-9FF94FC83004}" destId="{EFE6C7F7-3C68-4F71-AC1A-8E695ABE9521}" srcOrd="0" destOrd="0" parTransId="{A47CED97-525D-4DFD-871A-0E45ACFB3EB3}" sibTransId="{01DDCA43-8E3C-40EE-9ADF-12ABE08B3FA8}"/>
    <dgm:cxn modelId="{55457CB9-C3FE-4D47-9F9C-660224AF5391}" srcId="{EFE6C7F7-3C68-4F71-AC1A-8E695ABE9521}" destId="{2B70BE5A-74A2-40D6-9D88-A9999D9B8B9F}" srcOrd="2" destOrd="0" parTransId="{B3F8C348-BCCA-4323-9FE6-2F2BEDDCCCCB}" sibTransId="{9CA40157-7D6B-47CD-8679-539074E88A19}"/>
    <dgm:cxn modelId="{D100D03C-1A08-4915-92BE-0CE2E06DC247}" type="presOf" srcId="{42C19793-6A1D-4090-9898-AB2A5D8959A5}" destId="{ECC75733-7FDA-49B3-B306-41EAB92F5B88}" srcOrd="0" destOrd="1" presId="urn:microsoft.com/office/officeart/2005/8/layout/vList2"/>
    <dgm:cxn modelId="{80E081F0-2A3A-4D43-8F13-306A2FEBD5D8}" srcId="{EFE6C7F7-3C68-4F71-AC1A-8E695ABE9521}" destId="{42C19793-6A1D-4090-9898-AB2A5D8959A5}" srcOrd="1" destOrd="0" parTransId="{FFCD5A48-5282-45A4-9EF7-286983B1D070}" sibTransId="{3443F86D-F3C4-47B7-AC4E-DAC009B07A72}"/>
    <dgm:cxn modelId="{703AE92F-E1A3-4965-B310-D9DE8BAE5EF5}" type="presOf" srcId="{C4ABAD03-4E38-4F9C-8876-9FF94FC83004}" destId="{033A2C1F-9E64-4EC0-B2B3-B0B2946A1E9E}" srcOrd="0" destOrd="0" presId="urn:microsoft.com/office/officeart/2005/8/layout/vList2"/>
    <dgm:cxn modelId="{B635955C-0552-4C49-837C-4535FC8FB78F}" srcId="{EFE6C7F7-3C68-4F71-AC1A-8E695ABE9521}" destId="{1D05D2C4-CB4F-4372-AEA1-5895885B92D6}" srcOrd="0" destOrd="0" parTransId="{5E895903-1C8A-454C-ADE1-180F2FD61FDA}" sibTransId="{6B424ED4-60FA-4EDC-94D6-025024CACBDE}"/>
    <dgm:cxn modelId="{3303395B-EA48-4D42-A357-D2466A31257B}" type="presOf" srcId="{2B70BE5A-74A2-40D6-9D88-A9999D9B8B9F}" destId="{ECC75733-7FDA-49B3-B306-41EAB92F5B88}" srcOrd="0" destOrd="2" presId="urn:microsoft.com/office/officeart/2005/8/layout/vList2"/>
    <dgm:cxn modelId="{BD95D208-F75E-42B5-81D3-7B541AEE2336}" type="presOf" srcId="{EFE6C7F7-3C68-4F71-AC1A-8E695ABE9521}" destId="{A8A3097F-8BE2-4CC6-A3EE-A6BD17C8C8F8}" srcOrd="0" destOrd="0" presId="urn:microsoft.com/office/officeart/2005/8/layout/vList2"/>
    <dgm:cxn modelId="{CAF6E713-C896-4F5F-A4A5-282DCA37FCD3}" type="presOf" srcId="{1D05D2C4-CB4F-4372-AEA1-5895885B92D6}" destId="{ECC75733-7FDA-49B3-B306-41EAB92F5B88}" srcOrd="0" destOrd="0" presId="urn:microsoft.com/office/officeart/2005/8/layout/vList2"/>
    <dgm:cxn modelId="{7A6788D0-DFC6-43FE-A2CF-38882EEFF399}" type="presParOf" srcId="{033A2C1F-9E64-4EC0-B2B3-B0B2946A1E9E}" destId="{A8A3097F-8BE2-4CC6-A3EE-A6BD17C8C8F8}" srcOrd="0" destOrd="0" presId="urn:microsoft.com/office/officeart/2005/8/layout/vList2"/>
    <dgm:cxn modelId="{BF011B76-E6A4-4BF1-ABCD-16192B99FA40}" type="presParOf" srcId="{033A2C1F-9E64-4EC0-B2B3-B0B2946A1E9E}" destId="{ECC75733-7FDA-49B3-B306-41EAB92F5B8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4ABAD03-4E38-4F9C-8876-9FF94FC830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FE6C7F7-3C68-4F71-AC1A-8E695ABE9521}">
      <dgm:prSet custT="1"/>
      <dgm:spPr/>
      <dgm:t>
        <a:bodyPr/>
        <a:lstStyle/>
        <a:p>
          <a:pPr rtl="0"/>
          <a:r>
            <a:rPr lang="en-US" altLang="zh-TW" sz="2800" dirty="0" smtClean="0"/>
            <a:t>1. </a:t>
          </a:r>
          <a:r>
            <a:rPr lang="zh-TW" sz="2800" dirty="0" smtClean="0"/>
            <a:t>理性訴求：</a:t>
          </a:r>
          <a:endParaRPr lang="zh-TW" altLang="en-US" sz="2800" dirty="0"/>
        </a:p>
      </dgm:t>
    </dgm:pt>
    <dgm:pt modelId="{A47CED97-525D-4DFD-871A-0E45ACFB3EB3}" type="parTrans" cxnId="{47726520-19E9-42C7-8395-617B87D320CB}">
      <dgm:prSet/>
      <dgm:spPr/>
      <dgm:t>
        <a:bodyPr/>
        <a:lstStyle/>
        <a:p>
          <a:endParaRPr lang="zh-TW" altLang="en-US" sz="3600"/>
        </a:p>
      </dgm:t>
    </dgm:pt>
    <dgm:pt modelId="{01DDCA43-8E3C-40EE-9ADF-12ABE08B3FA8}" type="sibTrans" cxnId="{47726520-19E9-42C7-8395-617B87D320CB}">
      <dgm:prSet/>
      <dgm:spPr/>
      <dgm:t>
        <a:bodyPr/>
        <a:lstStyle/>
        <a:p>
          <a:endParaRPr lang="zh-TW" altLang="en-US" sz="3600"/>
        </a:p>
      </dgm:t>
    </dgm:pt>
    <dgm:pt modelId="{3CD323BD-84F1-48E7-86E3-5CC6FDE416CB}">
      <dgm:prSet custT="1"/>
      <dgm:spPr/>
      <dgm:t>
        <a:bodyPr/>
        <a:lstStyle/>
        <a:p>
          <a:pPr rtl="0"/>
          <a:r>
            <a:rPr lang="zh-TW" sz="2800" dirty="0" smtClean="0"/>
            <a:t>例如</a:t>
          </a:r>
          <a:r>
            <a:rPr lang="en-US" sz="2800" dirty="0" smtClean="0"/>
            <a:t> </a:t>
          </a:r>
          <a:r>
            <a:rPr lang="zh-TW" altLang="en-US" sz="2800" dirty="0" smtClean="0"/>
            <a:t>：</a:t>
          </a:r>
          <a:r>
            <a:rPr lang="en-US" sz="2800" dirty="0" smtClean="0"/>
            <a:t>Lexus</a:t>
          </a:r>
          <a:r>
            <a:rPr lang="zh-TW" sz="2800" dirty="0" smtClean="0"/>
            <a:t>、</a:t>
          </a:r>
          <a:endParaRPr lang="zh-TW" altLang="en-US" sz="2800" dirty="0"/>
        </a:p>
      </dgm:t>
    </dgm:pt>
    <dgm:pt modelId="{C76A1A45-AB45-4E93-A854-45D53AB6CA15}" type="parTrans" cxnId="{2DFF850B-33FA-4D28-BE63-10A6738992FA}">
      <dgm:prSet/>
      <dgm:spPr/>
    </dgm:pt>
    <dgm:pt modelId="{10082FB6-09AC-4A12-9F97-4819AC351695}" type="sibTrans" cxnId="{2DFF850B-33FA-4D28-BE63-10A6738992FA}">
      <dgm:prSet/>
      <dgm:spPr/>
    </dgm:pt>
    <dgm:pt modelId="{121C6146-A75A-47BF-A5E8-920B00C5BD82}">
      <dgm:prSet custT="1"/>
      <dgm:spPr/>
      <dgm:t>
        <a:bodyPr/>
        <a:lstStyle/>
        <a:p>
          <a:pPr rtl="0"/>
          <a:r>
            <a:rPr lang="zh-TW" sz="2800" dirty="0" smtClean="0"/>
            <a:t>例如</a:t>
          </a:r>
          <a:r>
            <a:rPr lang="zh-TW" altLang="en-US" sz="2800" dirty="0" smtClean="0"/>
            <a:t>：</a:t>
          </a:r>
          <a:r>
            <a:rPr lang="zh-TW" sz="2800" dirty="0" smtClean="0"/>
            <a:t>在訊息中說明產品的品質、經濟性、價值、或性能。</a:t>
          </a:r>
          <a:endParaRPr lang="zh-TW" altLang="en-US" sz="2800" dirty="0"/>
        </a:p>
      </dgm:t>
    </dgm:pt>
    <dgm:pt modelId="{312399BC-5AF8-4AE0-B1F2-0C6A881F8B81}" type="parTrans" cxnId="{8354EA88-3758-4297-8685-E44878C5AAE8}">
      <dgm:prSet/>
      <dgm:spPr/>
    </dgm:pt>
    <dgm:pt modelId="{A53F0B9C-EA2E-410C-A089-20003594753D}" type="sibTrans" cxnId="{8354EA88-3758-4297-8685-E44878C5AAE8}">
      <dgm:prSet/>
      <dgm:spPr/>
    </dgm:pt>
    <dgm:pt modelId="{4FE127C3-EEDF-44DE-A71B-E5614DDB677D}">
      <dgm:prSet custT="1"/>
      <dgm:spPr/>
      <dgm:t>
        <a:bodyPr/>
        <a:lstStyle/>
        <a:p>
          <a:pPr rtl="0"/>
          <a:r>
            <a:rPr lang="zh-TW" sz="2800" dirty="0" smtClean="0"/>
            <a:t>針對目標視聽眾自身利益的追求，設法證明產品能帶來的好處，</a:t>
          </a:r>
          <a:endParaRPr lang="zh-TW" altLang="en-US" sz="2800" dirty="0"/>
        </a:p>
      </dgm:t>
    </dgm:pt>
    <dgm:pt modelId="{9EDA2CFA-4DF6-4497-BC05-7584A8E97A86}" type="sibTrans" cxnId="{A923E815-9E46-474F-A8D7-EE43D67CB897}">
      <dgm:prSet/>
      <dgm:spPr/>
    </dgm:pt>
    <dgm:pt modelId="{4D6649F3-5C8E-4788-909C-39AC4ED7F0B7}" type="parTrans" cxnId="{A923E815-9E46-474F-A8D7-EE43D67CB897}">
      <dgm:prSet/>
      <dgm:spPr/>
    </dgm:pt>
    <dgm:pt modelId="{033A2C1F-9E64-4EC0-B2B3-B0B2946A1E9E}" type="pres">
      <dgm:prSet presAssocID="{C4ABAD03-4E38-4F9C-8876-9FF94FC83004}" presName="linear" presStyleCnt="0">
        <dgm:presLayoutVars>
          <dgm:animLvl val="lvl"/>
          <dgm:resizeHandles val="exact"/>
        </dgm:presLayoutVars>
      </dgm:prSet>
      <dgm:spPr/>
      <dgm:t>
        <a:bodyPr/>
        <a:lstStyle/>
        <a:p>
          <a:endParaRPr lang="zh-TW" altLang="en-US"/>
        </a:p>
      </dgm:t>
    </dgm:pt>
    <dgm:pt modelId="{A8A3097F-8BE2-4CC6-A3EE-A6BD17C8C8F8}" type="pres">
      <dgm:prSet presAssocID="{EFE6C7F7-3C68-4F71-AC1A-8E695ABE9521}" presName="parentText" presStyleLbl="node1" presStyleIdx="0" presStyleCnt="1" custLinFactNeighborY="-11971">
        <dgm:presLayoutVars>
          <dgm:chMax val="0"/>
          <dgm:bulletEnabled val="1"/>
        </dgm:presLayoutVars>
      </dgm:prSet>
      <dgm:spPr/>
      <dgm:t>
        <a:bodyPr/>
        <a:lstStyle/>
        <a:p>
          <a:endParaRPr lang="zh-TW" altLang="en-US"/>
        </a:p>
      </dgm:t>
    </dgm:pt>
    <dgm:pt modelId="{ECC75733-7FDA-49B3-B306-41EAB92F5B88}" type="pres">
      <dgm:prSet presAssocID="{EFE6C7F7-3C68-4F71-AC1A-8E695ABE9521}" presName="childText" presStyleLbl="revTx" presStyleIdx="0" presStyleCnt="1">
        <dgm:presLayoutVars>
          <dgm:bulletEnabled val="1"/>
        </dgm:presLayoutVars>
      </dgm:prSet>
      <dgm:spPr/>
      <dgm:t>
        <a:bodyPr/>
        <a:lstStyle/>
        <a:p>
          <a:endParaRPr lang="zh-TW" altLang="en-US"/>
        </a:p>
      </dgm:t>
    </dgm:pt>
  </dgm:ptLst>
  <dgm:cxnLst>
    <dgm:cxn modelId="{47726520-19E9-42C7-8395-617B87D320CB}" srcId="{C4ABAD03-4E38-4F9C-8876-9FF94FC83004}" destId="{EFE6C7F7-3C68-4F71-AC1A-8E695ABE9521}" srcOrd="0" destOrd="0" parTransId="{A47CED97-525D-4DFD-871A-0E45ACFB3EB3}" sibTransId="{01DDCA43-8E3C-40EE-9ADF-12ABE08B3FA8}"/>
    <dgm:cxn modelId="{13AE8893-F53D-45AE-ADC3-9DC6831EF050}" type="presOf" srcId="{4FE127C3-EEDF-44DE-A71B-E5614DDB677D}" destId="{ECC75733-7FDA-49B3-B306-41EAB92F5B88}" srcOrd="0" destOrd="0" presId="urn:microsoft.com/office/officeart/2005/8/layout/vList2"/>
    <dgm:cxn modelId="{E977C5CF-999D-4973-96EF-BE052CF60B63}" type="presOf" srcId="{121C6146-A75A-47BF-A5E8-920B00C5BD82}" destId="{ECC75733-7FDA-49B3-B306-41EAB92F5B88}" srcOrd="0" destOrd="1" presId="urn:microsoft.com/office/officeart/2005/8/layout/vList2"/>
    <dgm:cxn modelId="{89D4CFE1-B688-4787-A834-DDD575774A45}" type="presOf" srcId="{EFE6C7F7-3C68-4F71-AC1A-8E695ABE9521}" destId="{A8A3097F-8BE2-4CC6-A3EE-A6BD17C8C8F8}" srcOrd="0" destOrd="0" presId="urn:microsoft.com/office/officeart/2005/8/layout/vList2"/>
    <dgm:cxn modelId="{628B5D99-124A-478B-9797-904603D8BC95}" type="presOf" srcId="{C4ABAD03-4E38-4F9C-8876-9FF94FC83004}" destId="{033A2C1F-9E64-4EC0-B2B3-B0B2946A1E9E}" srcOrd="0" destOrd="0" presId="urn:microsoft.com/office/officeart/2005/8/layout/vList2"/>
    <dgm:cxn modelId="{42C7B7D8-76DE-4522-B072-EFD6839C671C}" type="presOf" srcId="{3CD323BD-84F1-48E7-86E3-5CC6FDE416CB}" destId="{ECC75733-7FDA-49B3-B306-41EAB92F5B88}" srcOrd="0" destOrd="2" presId="urn:microsoft.com/office/officeart/2005/8/layout/vList2"/>
    <dgm:cxn modelId="{A923E815-9E46-474F-A8D7-EE43D67CB897}" srcId="{EFE6C7F7-3C68-4F71-AC1A-8E695ABE9521}" destId="{4FE127C3-EEDF-44DE-A71B-E5614DDB677D}" srcOrd="0" destOrd="0" parTransId="{4D6649F3-5C8E-4788-909C-39AC4ED7F0B7}" sibTransId="{9EDA2CFA-4DF6-4497-BC05-7584A8E97A86}"/>
    <dgm:cxn modelId="{8354EA88-3758-4297-8685-E44878C5AAE8}" srcId="{EFE6C7F7-3C68-4F71-AC1A-8E695ABE9521}" destId="{121C6146-A75A-47BF-A5E8-920B00C5BD82}" srcOrd="1" destOrd="0" parTransId="{312399BC-5AF8-4AE0-B1F2-0C6A881F8B81}" sibTransId="{A53F0B9C-EA2E-410C-A089-20003594753D}"/>
    <dgm:cxn modelId="{2DFF850B-33FA-4D28-BE63-10A6738992FA}" srcId="{EFE6C7F7-3C68-4F71-AC1A-8E695ABE9521}" destId="{3CD323BD-84F1-48E7-86E3-5CC6FDE416CB}" srcOrd="2" destOrd="0" parTransId="{C76A1A45-AB45-4E93-A854-45D53AB6CA15}" sibTransId="{10082FB6-09AC-4A12-9F97-4819AC351695}"/>
    <dgm:cxn modelId="{CA703247-4841-43DC-B6F5-7427E247819F}" type="presParOf" srcId="{033A2C1F-9E64-4EC0-B2B3-B0B2946A1E9E}" destId="{A8A3097F-8BE2-4CC6-A3EE-A6BD17C8C8F8}" srcOrd="0" destOrd="0" presId="urn:microsoft.com/office/officeart/2005/8/layout/vList2"/>
    <dgm:cxn modelId="{7CD175CA-D233-425D-B7F2-D6D17F5024B8}" type="presParOf" srcId="{033A2C1F-9E64-4EC0-B2B3-B0B2946A1E9E}" destId="{ECC75733-7FDA-49B3-B306-41EAB92F5B8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0B4345-943E-4D13-83FA-0E44A6CCC294}">
      <dsp:nvSpPr>
        <dsp:cNvPr id="0" name=""/>
        <dsp:cNvSpPr/>
      </dsp:nvSpPr>
      <dsp:spPr>
        <a:xfrm>
          <a:off x="0" y="144012"/>
          <a:ext cx="8363272"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zh-TW" altLang="en-US" sz="2800" b="1" kern="1200" dirty="0" smtClean="0"/>
            <a:t>行銷溝通組合</a:t>
          </a:r>
          <a:r>
            <a:rPr lang="zh-TW" sz="2800" b="1" kern="1200" dirty="0" smtClean="0"/>
            <a:t>的定義</a:t>
          </a:r>
          <a:r>
            <a:rPr lang="zh-TW" sz="2800" kern="1200" dirty="0" smtClean="0"/>
            <a:t>：</a:t>
          </a:r>
          <a:endParaRPr lang="en-US" sz="2800" kern="1200" dirty="0"/>
        </a:p>
      </dsp:txBody>
      <dsp:txXfrm>
        <a:off x="59399" y="203411"/>
        <a:ext cx="8244474" cy="1098002"/>
      </dsp:txXfrm>
    </dsp:sp>
    <dsp:sp modelId="{06F19C44-EF21-4506-8418-1903122DB10F}">
      <dsp:nvSpPr>
        <dsp:cNvPr id="0" name=""/>
        <dsp:cNvSpPr/>
      </dsp:nvSpPr>
      <dsp:spPr>
        <a:xfrm>
          <a:off x="0" y="1822855"/>
          <a:ext cx="8363272" cy="1345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5534" tIns="35560" rIns="199136" bIns="35560" numCol="1" spcCol="1270" anchor="t" anchorCtr="0">
          <a:noAutofit/>
        </a:bodyPr>
        <a:lstStyle/>
        <a:p>
          <a:pPr marL="285750" lvl="1" indent="-285750" algn="l" defTabSz="1244600" rtl="0">
            <a:lnSpc>
              <a:spcPct val="90000"/>
            </a:lnSpc>
            <a:spcBef>
              <a:spcPct val="0"/>
            </a:spcBef>
            <a:spcAft>
              <a:spcPct val="20000"/>
            </a:spcAft>
            <a:buChar char="••"/>
          </a:pPr>
          <a:r>
            <a:rPr lang="zh-TW" sz="2800" kern="1200" dirty="0" smtClean="0"/>
            <a:t>一種由廣告、銷售促進、公共關係、人員銷售以及直效行銷所組成的特殊組合，用來追求廣告與行銷的目標。</a:t>
          </a:r>
          <a:endParaRPr lang="en-US" sz="2800" kern="1200" dirty="0"/>
        </a:p>
      </dsp:txBody>
      <dsp:txXfrm>
        <a:off x="0" y="1822855"/>
        <a:ext cx="8363272" cy="13455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A3097F-8BE2-4CC6-A3EE-A6BD17C8C8F8}">
      <dsp:nvSpPr>
        <dsp:cNvPr id="0" name=""/>
        <dsp:cNvSpPr/>
      </dsp:nvSpPr>
      <dsp:spPr>
        <a:xfrm>
          <a:off x="0" y="12323"/>
          <a:ext cx="8424936" cy="1048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zh-TW" altLang="en-US" sz="3600" kern="1200" dirty="0" smtClean="0"/>
            <a:t>行銷溝通環境的變化：</a:t>
          </a:r>
          <a:endParaRPr lang="zh-TW" altLang="en-US" sz="3600" kern="1200" dirty="0"/>
        </a:p>
      </dsp:txBody>
      <dsp:txXfrm>
        <a:off x="51175" y="63498"/>
        <a:ext cx="8322586" cy="945970"/>
      </dsp:txXfrm>
    </dsp:sp>
    <dsp:sp modelId="{ECC75733-7FDA-49B3-B306-41EAB92F5B88}">
      <dsp:nvSpPr>
        <dsp:cNvPr id="0" name=""/>
        <dsp:cNvSpPr/>
      </dsp:nvSpPr>
      <dsp:spPr>
        <a:xfrm>
          <a:off x="0" y="1060643"/>
          <a:ext cx="8424936" cy="927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492" tIns="30480" rIns="170688" bIns="30480" numCol="1" spcCol="1270" anchor="t" anchorCtr="0">
          <a:noAutofit/>
        </a:bodyPr>
        <a:lstStyle/>
        <a:p>
          <a:pPr marL="228600" lvl="1" indent="-228600" algn="l" defTabSz="1066800" rtl="0">
            <a:lnSpc>
              <a:spcPct val="90000"/>
            </a:lnSpc>
            <a:spcBef>
              <a:spcPct val="0"/>
            </a:spcBef>
            <a:spcAft>
              <a:spcPct val="20000"/>
            </a:spcAft>
            <a:buChar char="••"/>
          </a:pPr>
          <a:r>
            <a:rPr lang="zh-TW" altLang="en-US" sz="2400" kern="1200" dirty="0" smtClean="0"/>
            <a:t>由廣耕而深耕。大眾媒體如電視、廣播、報紙的主導地位，但已逐漸被網際網路、超市樓板的標示等特殊媒體所蠶食。</a:t>
          </a:r>
          <a:endParaRPr lang="zh-TW" altLang="en-US" sz="2400" kern="1200" dirty="0"/>
        </a:p>
      </dsp:txBody>
      <dsp:txXfrm>
        <a:off x="0" y="1060643"/>
        <a:ext cx="8424936" cy="927360"/>
      </dsp:txXfrm>
    </dsp:sp>
    <dsp:sp modelId="{AD4A42C8-1691-4034-9E09-D317CBF2D671}">
      <dsp:nvSpPr>
        <dsp:cNvPr id="0" name=""/>
        <dsp:cNvSpPr/>
      </dsp:nvSpPr>
      <dsp:spPr>
        <a:xfrm>
          <a:off x="0" y="1988004"/>
          <a:ext cx="8424936" cy="1048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zh-TW" altLang="en-US" sz="3600" kern="1200" dirty="0" smtClean="0"/>
            <a:t>促成溝通環境變化的原因有二</a:t>
          </a:r>
          <a:endParaRPr lang="zh-TW" altLang="en-US" sz="3600" kern="1200" dirty="0"/>
        </a:p>
      </dsp:txBody>
      <dsp:txXfrm>
        <a:off x="51175" y="2039179"/>
        <a:ext cx="8322586" cy="945970"/>
      </dsp:txXfrm>
    </dsp:sp>
    <dsp:sp modelId="{FC911ADD-75EA-4DB5-A4F3-53DCAC898108}">
      <dsp:nvSpPr>
        <dsp:cNvPr id="0" name=""/>
        <dsp:cNvSpPr/>
      </dsp:nvSpPr>
      <dsp:spPr>
        <a:xfrm>
          <a:off x="0" y="3036324"/>
          <a:ext cx="8424936" cy="173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492"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altLang="zh-TW" sz="2400" kern="1200" dirty="0" smtClean="0"/>
            <a:t>1. </a:t>
          </a:r>
          <a:r>
            <a:rPr lang="zh-TW" sz="2400" kern="1200" dirty="0" smtClean="0"/>
            <a:t>大眾市場已逐漸細化</a:t>
          </a:r>
          <a:endParaRPr lang="zh-TW" sz="2400" kern="1200" dirty="0"/>
        </a:p>
        <a:p>
          <a:pPr marL="457200" lvl="2" indent="-228600" algn="l" defTabSz="1066800">
            <a:lnSpc>
              <a:spcPct val="90000"/>
            </a:lnSpc>
            <a:spcBef>
              <a:spcPct val="0"/>
            </a:spcBef>
            <a:spcAft>
              <a:spcPct val="20000"/>
            </a:spcAft>
            <a:buChar char="••"/>
          </a:pPr>
          <a:r>
            <a:rPr lang="zh-TW" sz="2400" kern="1200" dirty="0" smtClean="0"/>
            <a:t>例如</a:t>
          </a:r>
          <a:r>
            <a:rPr lang="zh-TW" altLang="en-US" sz="2400" kern="1200" dirty="0" smtClean="0"/>
            <a:t>：</a:t>
          </a:r>
          <a:r>
            <a:rPr lang="zh-TW" sz="2400" kern="1200" dirty="0" smtClean="0"/>
            <a:t>可樂的口味，蔬菜的類型、</a:t>
          </a:r>
          <a:r>
            <a:rPr lang="en-US" sz="2400" kern="1200" dirty="0" smtClean="0"/>
            <a:t>NB</a:t>
          </a:r>
          <a:r>
            <a:rPr lang="zh-TW" sz="2400" kern="1200" dirty="0" smtClean="0"/>
            <a:t>的類型</a:t>
          </a:r>
          <a:endParaRPr lang="zh-TW" sz="2400" kern="1200" dirty="0"/>
        </a:p>
        <a:p>
          <a:pPr marL="228600" lvl="1" indent="-228600" algn="l" defTabSz="1066800">
            <a:lnSpc>
              <a:spcPct val="90000"/>
            </a:lnSpc>
            <a:spcBef>
              <a:spcPct val="0"/>
            </a:spcBef>
            <a:spcAft>
              <a:spcPct val="20000"/>
            </a:spcAft>
            <a:buChar char="••"/>
          </a:pPr>
          <a:r>
            <a:rPr lang="en-US" altLang="zh-TW" sz="2400" kern="1200" dirty="0" smtClean="0"/>
            <a:t>2. </a:t>
          </a:r>
          <a:r>
            <a:rPr lang="zh-TW" sz="2400" kern="1200" dirty="0" smtClean="0"/>
            <a:t>資訊科技的突飛猛進可以直接接觸到特定的小眾市場</a:t>
          </a:r>
          <a:endParaRPr lang="zh-TW" sz="2400" kern="1200" dirty="0"/>
        </a:p>
        <a:p>
          <a:pPr marL="457200" lvl="2" indent="-228600" algn="l" defTabSz="1066800">
            <a:lnSpc>
              <a:spcPct val="90000"/>
            </a:lnSpc>
            <a:spcBef>
              <a:spcPct val="0"/>
            </a:spcBef>
            <a:spcAft>
              <a:spcPct val="20000"/>
            </a:spcAft>
            <a:buChar char="••"/>
          </a:pPr>
          <a:r>
            <a:rPr lang="zh-TW" sz="2400" kern="1200" dirty="0" smtClean="0"/>
            <a:t>例如</a:t>
          </a:r>
          <a:r>
            <a:rPr lang="zh-TW" altLang="en-US" sz="2400" kern="1200" dirty="0" smtClean="0"/>
            <a:t>：</a:t>
          </a:r>
          <a:r>
            <a:rPr lang="en-US" sz="2400" kern="1200" dirty="0" smtClean="0"/>
            <a:t>FACEBOOK</a:t>
          </a:r>
          <a:r>
            <a:rPr lang="zh-TW" sz="2400" kern="1200" dirty="0" smtClean="0"/>
            <a:t>、部落格、論壇。</a:t>
          </a:r>
          <a:endParaRPr lang="zh-TW" sz="2400" kern="1200" dirty="0"/>
        </a:p>
      </dsp:txBody>
      <dsp:txXfrm>
        <a:off x="0" y="3036324"/>
        <a:ext cx="8424936" cy="1738800"/>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A3097F-8BE2-4CC6-A3EE-A6BD17C8C8F8}">
      <dsp:nvSpPr>
        <dsp:cNvPr id="0" name=""/>
        <dsp:cNvSpPr/>
      </dsp:nvSpPr>
      <dsp:spPr>
        <a:xfrm>
          <a:off x="0" y="256740"/>
          <a:ext cx="8424936" cy="86616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altLang="zh-TW" sz="2800" kern="1200" dirty="0" smtClean="0"/>
            <a:t>1. </a:t>
          </a:r>
          <a:r>
            <a:rPr lang="zh-TW" sz="2800" kern="1200" dirty="0" smtClean="0"/>
            <a:t>整合性溝通之所以必要的原因：</a:t>
          </a:r>
          <a:endParaRPr lang="zh-TW" altLang="en-US" sz="2800" kern="1200" dirty="0"/>
        </a:p>
      </dsp:txBody>
      <dsp:txXfrm>
        <a:off x="42283" y="299023"/>
        <a:ext cx="8340370" cy="781600"/>
      </dsp:txXfrm>
    </dsp:sp>
    <dsp:sp modelId="{ECC75733-7FDA-49B3-B306-41EAB92F5B88}">
      <dsp:nvSpPr>
        <dsp:cNvPr id="0" name=""/>
        <dsp:cNvSpPr/>
      </dsp:nvSpPr>
      <dsp:spPr>
        <a:xfrm>
          <a:off x="0" y="1336854"/>
          <a:ext cx="8424936" cy="1143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492" tIns="30480" rIns="170688" bIns="30480" numCol="1" spcCol="1270" anchor="t" anchorCtr="0">
          <a:noAutofit/>
        </a:bodyPr>
        <a:lstStyle/>
        <a:p>
          <a:pPr marL="228600" lvl="1" indent="-228600" algn="l" defTabSz="1066800" rtl="0">
            <a:lnSpc>
              <a:spcPct val="90000"/>
            </a:lnSpc>
            <a:spcBef>
              <a:spcPct val="0"/>
            </a:spcBef>
            <a:spcAft>
              <a:spcPct val="20000"/>
            </a:spcAft>
            <a:buChar char="••"/>
          </a:pPr>
          <a:r>
            <a:rPr lang="zh-TW" sz="2400" kern="1200" dirty="0" smtClean="0"/>
            <a:t>不同媒體與促銷途徑所傳達的廣告訊息，都變成公司整體訊題的一部分，不同訊息來源的衝突，將會造成公司的形象與品牌定位的混淆。</a:t>
          </a:r>
          <a:endParaRPr lang="zh-TW" altLang="en-US" sz="2400" kern="1200" dirty="0"/>
        </a:p>
      </dsp:txBody>
      <dsp:txXfrm>
        <a:off x="0" y="1336854"/>
        <a:ext cx="8424936" cy="1143675"/>
      </dsp:txXfrm>
    </dsp:sp>
    <dsp:sp modelId="{57BC288A-E9D9-44DC-BC5A-281876D76D3C}">
      <dsp:nvSpPr>
        <dsp:cNvPr id="0" name=""/>
        <dsp:cNvSpPr/>
      </dsp:nvSpPr>
      <dsp:spPr>
        <a:xfrm>
          <a:off x="0" y="2552540"/>
          <a:ext cx="8424936" cy="7598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zh-TW" sz="2800" kern="1200" dirty="0" smtClean="0"/>
            <a:t>例如：</a:t>
          </a:r>
          <a:endParaRPr lang="zh-TW" altLang="en-US" sz="2800" kern="1200" dirty="0"/>
        </a:p>
      </dsp:txBody>
      <dsp:txXfrm>
        <a:off x="37092" y="2589632"/>
        <a:ext cx="8350752" cy="685646"/>
      </dsp:txXfrm>
    </dsp:sp>
    <dsp:sp modelId="{FAE5B628-F592-487F-9255-E163C54AC540}">
      <dsp:nvSpPr>
        <dsp:cNvPr id="0" name=""/>
        <dsp:cNvSpPr/>
      </dsp:nvSpPr>
      <dsp:spPr>
        <a:xfrm>
          <a:off x="0" y="3388092"/>
          <a:ext cx="8424936"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492" tIns="30480" rIns="170688" bIns="30480" numCol="1" spcCol="1270" anchor="t" anchorCtr="0">
          <a:noAutofit/>
        </a:bodyPr>
        <a:lstStyle/>
        <a:p>
          <a:pPr marL="228600" lvl="1" indent="-228600" algn="l" defTabSz="1066800" rtl="0">
            <a:lnSpc>
              <a:spcPct val="90000"/>
            </a:lnSpc>
            <a:spcBef>
              <a:spcPct val="0"/>
            </a:spcBef>
            <a:spcAft>
              <a:spcPct val="20000"/>
            </a:spcAft>
            <a:buChar char="••"/>
          </a:pPr>
          <a:r>
            <a:rPr lang="zh-TW" sz="2400" kern="1200" dirty="0" smtClean="0"/>
            <a:t>團購能不能打包外帶，每餐單價</a:t>
          </a:r>
          <a:r>
            <a:rPr lang="en-US" sz="2400" kern="1200" dirty="0" smtClean="0"/>
            <a:t>350-159</a:t>
          </a:r>
          <a:r>
            <a:rPr lang="zh-TW" altLang="en-US" sz="2400" kern="1200" dirty="0" smtClean="0"/>
            <a:t>。</a:t>
          </a:r>
          <a:endParaRPr lang="zh-TW" altLang="en-US" sz="2400" kern="1200" dirty="0"/>
        </a:p>
        <a:p>
          <a:pPr marL="228600" lvl="1" indent="-228600" algn="l" defTabSz="1066800" rtl="0">
            <a:lnSpc>
              <a:spcPct val="90000"/>
            </a:lnSpc>
            <a:spcBef>
              <a:spcPct val="0"/>
            </a:spcBef>
            <a:spcAft>
              <a:spcPct val="20000"/>
            </a:spcAft>
            <a:buChar char="••"/>
          </a:pPr>
          <a:r>
            <a:rPr lang="zh-TW" sz="2400" kern="1200" dirty="0" smtClean="0"/>
            <a:t>高檔</a:t>
          </a:r>
          <a:r>
            <a:rPr lang="en-US" sz="2400" kern="1200" dirty="0" smtClean="0"/>
            <a:t>?</a:t>
          </a:r>
          <a:r>
            <a:rPr lang="zh-TW" sz="2400" kern="1200" dirty="0" smtClean="0"/>
            <a:t>低檔</a:t>
          </a:r>
          <a:r>
            <a:rPr lang="en-US" sz="2400" kern="1200" dirty="0" smtClean="0"/>
            <a:t>?</a:t>
          </a:r>
          <a:endParaRPr lang="zh-TW" altLang="en-US" sz="2400" kern="1200" dirty="0"/>
        </a:p>
      </dsp:txBody>
      <dsp:txXfrm>
        <a:off x="0" y="3388092"/>
        <a:ext cx="8424936" cy="10764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A3097F-8BE2-4CC6-A3EE-A6BD17C8C8F8}">
      <dsp:nvSpPr>
        <dsp:cNvPr id="0" name=""/>
        <dsp:cNvSpPr/>
      </dsp:nvSpPr>
      <dsp:spPr>
        <a:xfrm>
          <a:off x="0" y="33249"/>
          <a:ext cx="842493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altLang="zh-TW" sz="2800" kern="1200" dirty="0" smtClean="0"/>
            <a:t>2. </a:t>
          </a:r>
          <a:r>
            <a:rPr lang="zh-TW" sz="2800" kern="1200" dirty="0" smtClean="0"/>
            <a:t>網際網路不容易像廣告一樣很快的建立品牌知曉</a:t>
          </a:r>
          <a:r>
            <a:rPr lang="en-US" altLang="zh-TW" sz="2800" kern="1200" dirty="0" smtClean="0"/>
            <a:t/>
          </a:r>
          <a:br>
            <a:rPr lang="en-US" altLang="zh-TW" sz="2800" kern="1200" dirty="0" smtClean="0"/>
          </a:br>
          <a:r>
            <a:rPr lang="en-US" altLang="zh-TW" sz="2800" kern="1200" dirty="0" smtClean="0"/>
            <a:t>    </a:t>
          </a:r>
          <a:r>
            <a:rPr lang="zh-TW" sz="2800" kern="1200" dirty="0" smtClean="0"/>
            <a:t>度的原因：</a:t>
          </a:r>
          <a:endParaRPr lang="zh-TW" altLang="en-US" sz="2800" kern="1200" dirty="0"/>
        </a:p>
      </dsp:txBody>
      <dsp:txXfrm>
        <a:off x="59399" y="92648"/>
        <a:ext cx="8306138" cy="1098002"/>
      </dsp:txXfrm>
    </dsp:sp>
    <dsp:sp modelId="{ECC75733-7FDA-49B3-B306-41EAB92F5B88}">
      <dsp:nvSpPr>
        <dsp:cNvPr id="0" name=""/>
        <dsp:cNvSpPr/>
      </dsp:nvSpPr>
      <dsp:spPr>
        <a:xfrm>
          <a:off x="0" y="1250049"/>
          <a:ext cx="8424936"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492" tIns="30480" rIns="170688" bIns="30480" numCol="1" spcCol="1270" anchor="ctr" anchorCtr="0">
          <a:noAutofit/>
        </a:bodyPr>
        <a:lstStyle/>
        <a:p>
          <a:pPr marL="228600" lvl="1" indent="-228600" algn="l" defTabSz="1066800" rtl="0">
            <a:lnSpc>
              <a:spcPct val="90000"/>
            </a:lnSpc>
            <a:spcBef>
              <a:spcPct val="0"/>
            </a:spcBef>
            <a:spcAft>
              <a:spcPct val="20000"/>
            </a:spcAft>
            <a:buChar char="••"/>
          </a:pPr>
          <a:r>
            <a:rPr lang="zh-TW" sz="2400" kern="1200" dirty="0" smtClean="0"/>
            <a:t>因為網際網路的衝擊力是分散的、局部的，而廣告的衝擊力是是集中、整合、全面性的</a:t>
          </a:r>
          <a:endParaRPr lang="zh-TW" altLang="en-US" sz="2400" kern="1200" dirty="0"/>
        </a:p>
      </dsp:txBody>
      <dsp:txXfrm>
        <a:off x="0" y="1250049"/>
        <a:ext cx="8424936" cy="1076400"/>
      </dsp:txXfrm>
    </dsp:sp>
    <dsp:sp modelId="{083C013B-2375-41EC-9FE3-48ADE01DE587}">
      <dsp:nvSpPr>
        <dsp:cNvPr id="0" name=""/>
        <dsp:cNvSpPr/>
      </dsp:nvSpPr>
      <dsp:spPr>
        <a:xfrm>
          <a:off x="0" y="2326449"/>
          <a:ext cx="842493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altLang="zh-TW" sz="2800" kern="1200" dirty="0" smtClean="0"/>
            <a:t>3. </a:t>
          </a:r>
          <a:r>
            <a:rPr lang="zh-TW" altLang="en-US" sz="2800" kern="1200" dirty="0" smtClean="0"/>
            <a:t>網際網路與行銷溝通組合比較好的整合方式：</a:t>
          </a:r>
          <a:endParaRPr lang="zh-TW" altLang="en-US" sz="2800" kern="1200" dirty="0"/>
        </a:p>
      </dsp:txBody>
      <dsp:txXfrm>
        <a:off x="59399" y="2385848"/>
        <a:ext cx="8306138" cy="1098002"/>
      </dsp:txXfrm>
    </dsp:sp>
    <dsp:sp modelId="{AA071D9E-1159-492A-9B4F-878862899095}">
      <dsp:nvSpPr>
        <dsp:cNvPr id="0" name=""/>
        <dsp:cNvSpPr/>
      </dsp:nvSpPr>
      <dsp:spPr>
        <a:xfrm>
          <a:off x="0" y="3543249"/>
          <a:ext cx="8424936" cy="1210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492" tIns="30480" rIns="170688" bIns="30480" numCol="1" spcCol="1270" anchor="ctr" anchorCtr="0">
          <a:noAutofit/>
        </a:bodyPr>
        <a:lstStyle/>
        <a:p>
          <a:pPr marL="228600" lvl="1" indent="-228600" algn="l" defTabSz="1066800">
            <a:lnSpc>
              <a:spcPct val="90000"/>
            </a:lnSpc>
            <a:spcBef>
              <a:spcPct val="0"/>
            </a:spcBef>
            <a:spcAft>
              <a:spcPct val="20000"/>
            </a:spcAft>
            <a:buChar char="••"/>
          </a:pPr>
          <a:r>
            <a:rPr lang="zh-TW" altLang="en-US" sz="2400" kern="1200" dirty="0" smtClean="0"/>
            <a:t>將感性的訴求與傳統的品牌行銷效果結合。電視廣告仍舊是幽默、感性；網際網路則呈現許多實際的交易條件說明。</a:t>
          </a:r>
          <a:endParaRPr lang="zh-TW" altLang="en-US" sz="2400" kern="1200" dirty="0"/>
        </a:p>
        <a:p>
          <a:pPr marL="228600" lvl="1" indent="-228600" algn="l" defTabSz="1066800">
            <a:lnSpc>
              <a:spcPct val="90000"/>
            </a:lnSpc>
            <a:spcBef>
              <a:spcPct val="0"/>
            </a:spcBef>
            <a:spcAft>
              <a:spcPct val="20000"/>
            </a:spcAft>
            <a:buChar char="••"/>
          </a:pPr>
          <a:r>
            <a:rPr lang="zh-TW" altLang="en-US" sz="2400" kern="1200" dirty="0" smtClean="0"/>
            <a:t>例如，釷星汽車</a:t>
          </a:r>
          <a:endParaRPr lang="zh-TW" altLang="en-US" sz="2400" kern="1200" dirty="0"/>
        </a:p>
      </dsp:txBody>
      <dsp:txXfrm>
        <a:off x="0" y="3543249"/>
        <a:ext cx="8424936" cy="12109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90D32E-266C-4D15-A81C-4AEE57705F80}" type="datetimeFigureOut">
              <a:rPr lang="zh-TW" altLang="en-US" smtClean="0"/>
              <a:pPr/>
              <a:t>2014/5/31</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4FFE31-A4E1-4F32-9DB5-CD47B35CB7A4}" type="slidenum">
              <a:rPr lang="zh-TW" altLang="en-US" smtClean="0"/>
              <a:pPr/>
              <a:t>‹#›</a:t>
            </a:fld>
            <a:endParaRPr lang="zh-TW" altLang="en-US"/>
          </a:p>
        </p:txBody>
      </p:sp>
    </p:spTree>
    <p:extLst>
      <p:ext uri="{BB962C8B-B14F-4D97-AF65-F5344CB8AC3E}">
        <p14:creationId xmlns:p14="http://schemas.microsoft.com/office/powerpoint/2010/main" val="2023711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0A19FD-A13E-4FAF-91D5-DA0C866415B0}" type="slidenum">
              <a:rPr lang="zh-TW" altLang="en-US"/>
              <a:pPr/>
              <a:t>1</a:t>
            </a:fld>
            <a:endParaRPr lang="en-US" altLang="zh-TW"/>
          </a:p>
        </p:txBody>
      </p:sp>
      <p:sp>
        <p:nvSpPr>
          <p:cNvPr id="717826" name="Rectangle 2"/>
          <p:cNvSpPr>
            <a:spLocks noGrp="1" noRot="1" noChangeAspect="1" noChangeArrowheads="1" noTextEdit="1"/>
          </p:cNvSpPr>
          <p:nvPr>
            <p:ph type="sldImg"/>
          </p:nvPr>
        </p:nvSpPr>
        <p:spPr>
          <a:ln/>
        </p:spPr>
      </p:sp>
      <p:sp>
        <p:nvSpPr>
          <p:cNvPr id="717827"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14</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15</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16</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17</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18</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19</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20</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21</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22</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23</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BC7AA6A8-80F4-4B36-946F-CFE7C4F6D4C5}" type="slidenum">
              <a:rPr lang="zh-TW" altLang="en-US"/>
              <a:pPr/>
              <a:t>2</a:t>
            </a:fld>
            <a:endParaRPr lang="en-US" altLang="zh-TW"/>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24</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25</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26</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27</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28</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29</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30</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31</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32</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33</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4</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34</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35</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36</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37</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38</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39</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40</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41</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42</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43</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5</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44</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45</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46</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47</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48</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49</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50</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51</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52</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53</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6</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54</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55</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F7DBE7FF-996A-4028-9E5E-A33FA8AA72B5}" type="slidenum">
              <a:rPr lang="en-US" altLang="zh-TW"/>
              <a:pPr/>
              <a:t>10</a:t>
            </a:fld>
            <a:endParaRPr lang="en-US" altLang="zh-TW"/>
          </a:p>
        </p:txBody>
      </p:sp>
      <p:sp>
        <p:nvSpPr>
          <p:cNvPr id="32771" name="Rectangle 2"/>
          <p:cNvSpPr>
            <a:spLocks noGrp="1" noRot="1" noChangeAspect="1" noChangeArrowheads="1" noTextEdit="1"/>
          </p:cNvSpPr>
          <p:nvPr>
            <p:ph type="sldImg"/>
          </p:nvPr>
        </p:nvSpPr>
        <p:spPr>
          <a:xfrm>
            <a:off x="1608138" y="685800"/>
            <a:ext cx="3565525" cy="2673350"/>
          </a:xfrm>
          <a:ln w="12700" cap="flat">
            <a:solidFill>
              <a:schemeClr val="tx1"/>
            </a:solidFill>
          </a:ln>
        </p:spPr>
      </p:sp>
      <p:sp>
        <p:nvSpPr>
          <p:cNvPr id="32772" name="Rectangle 3"/>
          <p:cNvSpPr>
            <a:spLocks noGrp="1" noChangeArrowheads="1"/>
          </p:cNvSpPr>
          <p:nvPr>
            <p:ph type="body" idx="1"/>
          </p:nvPr>
        </p:nvSpPr>
        <p:spPr>
          <a:noFill/>
          <a:ln/>
        </p:spPr>
        <p:txBody>
          <a:bodyPr/>
          <a:lstStyle/>
          <a:p>
            <a:endParaRPr lang="zh-TW" altLang="zh-TW"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11</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12</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DDDD6-D6F1-4F2A-A603-A241E7983419}" type="slidenum">
              <a:rPr lang="zh-TW" altLang="en-US"/>
              <a:pPr/>
              <a:t>13</a:t>
            </a:fld>
            <a:endParaRPr lang="en-US" altLang="zh-TW"/>
          </a:p>
        </p:txBody>
      </p:sp>
      <p:sp>
        <p:nvSpPr>
          <p:cNvPr id="1440770" name="Rectangle 2"/>
          <p:cNvSpPr>
            <a:spLocks noGrp="1" noRot="1" noChangeAspect="1" noChangeArrowheads="1" noTextEdit="1"/>
          </p:cNvSpPr>
          <p:nvPr>
            <p:ph type="sldImg"/>
          </p:nvPr>
        </p:nvSpPr>
        <p:spPr>
          <a:ln/>
        </p:spPr>
      </p:sp>
      <p:sp>
        <p:nvSpPr>
          <p:cNvPr id="1440771" name="Rectangle 3"/>
          <p:cNvSpPr>
            <a:spLocks noGrp="1" noChangeArrowheads="1"/>
          </p:cNvSpPr>
          <p:nvPr>
            <p:ph type="body" idx="1"/>
          </p:nvPr>
        </p:nvSpPr>
        <p:spPr/>
        <p:txBody>
          <a:bodyPr/>
          <a:lstStyle/>
          <a:p>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標題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30" name="日期版面配置區 29"/>
          <p:cNvSpPr>
            <a:spLocks noGrp="1"/>
          </p:cNvSpPr>
          <p:nvPr>
            <p:ph type="dt" sz="half" idx="10"/>
          </p:nvPr>
        </p:nvSpPr>
        <p:spPr/>
        <p:txBody>
          <a:bodyPr/>
          <a:lstStyle/>
          <a:p>
            <a:fld id="{DBC5A225-7841-4393-9B07-AA8CD7677343}" type="datetimeFigureOut">
              <a:rPr lang="zh-TW" altLang="en-US" smtClean="0"/>
              <a:pPr/>
              <a:t>2014/5/31</a:t>
            </a:fld>
            <a:endParaRPr lang="zh-TW" altLang="en-US"/>
          </a:p>
        </p:txBody>
      </p:sp>
      <p:sp>
        <p:nvSpPr>
          <p:cNvPr id="19" name="頁尾版面配置區 18"/>
          <p:cNvSpPr>
            <a:spLocks noGrp="1"/>
          </p:cNvSpPr>
          <p:nvPr>
            <p:ph type="ftr" sz="quarter" idx="11"/>
          </p:nvPr>
        </p:nvSpPr>
        <p:spPr/>
        <p:txBody>
          <a:bodyPr/>
          <a:lstStyle/>
          <a:p>
            <a:endParaRPr lang="zh-TW" altLang="en-US"/>
          </a:p>
        </p:txBody>
      </p:sp>
      <p:sp>
        <p:nvSpPr>
          <p:cNvPr id="27" name="投影片編號版面配置區 26"/>
          <p:cNvSpPr>
            <a:spLocks noGrp="1"/>
          </p:cNvSpPr>
          <p:nvPr>
            <p:ph type="sldNum" sz="quarter" idx="12"/>
          </p:nvPr>
        </p:nvSpPr>
        <p:spPr/>
        <p:txBody>
          <a:bodyPr/>
          <a:lstStyle/>
          <a:p>
            <a:fld id="{1EAD1401-D8D5-4991-9835-C26D0A5EA8D5}"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DBC5A225-7841-4393-9B07-AA8CD7677343}" type="datetimeFigureOut">
              <a:rPr lang="zh-TW" altLang="en-US" smtClean="0"/>
              <a:pPr/>
              <a:t>2014/5/31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EAD1401-D8D5-4991-9835-C26D0A5EA8D5}"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914401"/>
            <a:ext cx="2057400" cy="5211763"/>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914401"/>
            <a:ext cx="6019800" cy="5211763"/>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DBC5A225-7841-4393-9B07-AA8CD7677343}" type="datetimeFigureOut">
              <a:rPr lang="zh-TW" altLang="en-US" smtClean="0"/>
              <a:pPr/>
              <a:t>2014/5/31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EAD1401-D8D5-4991-9835-C26D0A5EA8D5}"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DBC5A225-7841-4393-9B07-AA8CD7677343}" type="datetimeFigureOut">
              <a:rPr lang="zh-TW" altLang="en-US" smtClean="0"/>
              <a:pPr/>
              <a:t>2014/5/31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EAD1401-D8D5-4991-9835-C26D0A5EA8D5}"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2">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DBC5A225-7841-4393-9B07-AA8CD7677343}" type="datetimeFigureOut">
              <a:rPr lang="zh-TW" altLang="en-US" smtClean="0"/>
              <a:pPr/>
              <a:t>2014/5/31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EAD1401-D8D5-4991-9835-C26D0A5EA8D5}"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DBC5A225-7841-4393-9B07-AA8CD7677343}" type="datetimeFigureOut">
              <a:rPr lang="zh-TW" altLang="en-US" smtClean="0"/>
              <a:pPr/>
              <a:t>2014/5/31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EAD1401-D8D5-4991-9835-C26D0A5EA8D5}"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tIns="45720" anchor="b"/>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DBC5A225-7841-4393-9B07-AA8CD7677343}" type="datetimeFigureOut">
              <a:rPr lang="zh-TW" altLang="en-US" smtClean="0"/>
              <a:pPr/>
              <a:t>2014/5/31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1EAD1401-D8D5-4991-9835-C26D0A5EA8D5}"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DBC5A225-7841-4393-9B07-AA8CD7677343}" type="datetimeFigureOut">
              <a:rPr lang="zh-TW" altLang="en-US" smtClean="0"/>
              <a:pPr/>
              <a:t>2014/5/31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1EAD1401-D8D5-4991-9835-C26D0A5EA8D5}"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DBC5A225-7841-4393-9B07-AA8CD7677343}" type="datetimeFigureOut">
              <a:rPr lang="zh-TW" altLang="en-US" smtClean="0"/>
              <a:pPr/>
              <a:t>2014/5/31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1EAD1401-D8D5-4991-9835-C26D0A5EA8D5}"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DBC5A225-7841-4393-9B07-AA8CD7677343}" type="datetimeFigureOut">
              <a:rPr lang="zh-TW" altLang="en-US" smtClean="0"/>
              <a:pPr/>
              <a:t>2014/5/31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EAD1401-D8D5-4991-9835-C26D0A5EA8D5}"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剪去並圓角化單一角落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標題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DBC5A225-7841-4393-9B07-AA8CD7677343}" type="datetimeFigureOut">
              <a:rPr lang="zh-TW" altLang="en-US" smtClean="0"/>
              <a:pPr/>
              <a:t>2014/5/31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a:xfrm>
            <a:off x="8077200" y="6356350"/>
            <a:ext cx="609600" cy="365125"/>
          </a:xfrm>
        </p:spPr>
        <p:txBody>
          <a:bodyPr/>
          <a:lstStyle/>
          <a:p>
            <a:fld id="{1EAD1401-D8D5-4991-9835-C26D0A5EA8D5}" type="slidenum">
              <a:rPr lang="zh-TW" altLang="en-US" smtClean="0"/>
              <a:pPr/>
              <a:t>‹#›</a:t>
            </a:fld>
            <a:endParaRPr lang="zh-TW" altLang="en-US"/>
          </a:p>
        </p:txBody>
      </p:sp>
      <p:sp>
        <p:nvSpPr>
          <p:cNvPr id="3" name="圖片版面配置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TW" altLang="en-US" smtClean="0"/>
              <a:t>按一下圖示以新增圖片</a:t>
            </a:r>
            <a:endParaRPr kumimoji="0" lang="en-US" dirty="0"/>
          </a:p>
        </p:txBody>
      </p:sp>
      <p:sp>
        <p:nvSpPr>
          <p:cNvPr id="10" name="手繪多邊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手繪多邊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手繪多邊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手繪多邊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標題版面配置區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BC5A225-7841-4393-9B07-AA8CD7677343}" type="datetimeFigureOut">
              <a:rPr lang="zh-TW" altLang="en-US" smtClean="0"/>
              <a:pPr/>
              <a:t>2014/5/31</a:t>
            </a:fld>
            <a:endParaRPr lang="zh-TW" altLang="en-US"/>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TW" altLang="en-US"/>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EAD1401-D8D5-4991-9835-C26D0A5EA8D5}" type="slidenum">
              <a:rPr lang="zh-TW" altLang="en-US" smtClean="0"/>
              <a:pPr/>
              <a:t>‹#›</a:t>
            </a:fld>
            <a:endParaRPr lang="zh-TW" altLang="en-US"/>
          </a:p>
        </p:txBody>
      </p:sp>
      <p:grpSp>
        <p:nvGrpSpPr>
          <p:cNvPr id="2" name="群組 1"/>
          <p:cNvGrpSpPr/>
          <p:nvPr/>
        </p:nvGrpSpPr>
        <p:grpSpPr>
          <a:xfrm>
            <a:off x="-19017" y="202408"/>
            <a:ext cx="9180548" cy="649224"/>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7.xml"/><Relationship Id="rId1" Type="http://schemas.openxmlformats.org/officeDocument/2006/relationships/slideLayout" Target="../slideLayouts/slideLayout6.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8.xml"/><Relationship Id="rId1" Type="http://schemas.openxmlformats.org/officeDocument/2006/relationships/slideLayout" Target="../slideLayouts/slideLayout6.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9.xml"/><Relationship Id="rId1" Type="http://schemas.openxmlformats.org/officeDocument/2006/relationships/slideLayout" Target="../slideLayouts/slideLayout6.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23.xml"/><Relationship Id="rId1" Type="http://schemas.openxmlformats.org/officeDocument/2006/relationships/slideLayout" Target="../slideLayouts/slideLayout6.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24.xml"/><Relationship Id="rId1" Type="http://schemas.openxmlformats.org/officeDocument/2006/relationships/slideLayout" Target="../slideLayouts/slideLayout6.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5.xml"/><Relationship Id="rId1" Type="http://schemas.openxmlformats.org/officeDocument/2006/relationships/slideLayout" Target="../slideLayouts/slideLayout6.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26.xml"/><Relationship Id="rId1" Type="http://schemas.openxmlformats.org/officeDocument/2006/relationships/slideLayout" Target="../slideLayouts/slideLayout6.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27.xml"/><Relationship Id="rId1" Type="http://schemas.openxmlformats.org/officeDocument/2006/relationships/slideLayout" Target="../slideLayouts/slideLayout6.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28.xml"/><Relationship Id="rId1" Type="http://schemas.openxmlformats.org/officeDocument/2006/relationships/slideLayout" Target="../slideLayouts/slideLayout6.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notesSlide" Target="../notesSlides/notesSlide29.xml"/><Relationship Id="rId1" Type="http://schemas.openxmlformats.org/officeDocument/2006/relationships/slideLayout" Target="../slideLayouts/slideLayout6.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30.xml"/><Relationship Id="rId1" Type="http://schemas.openxmlformats.org/officeDocument/2006/relationships/slideLayout" Target="../slideLayouts/slideLayout6.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notesSlide" Target="../notesSlides/notesSlide40.xml"/><Relationship Id="rId1" Type="http://schemas.openxmlformats.org/officeDocument/2006/relationships/slideLayout" Target="../slideLayouts/slideLayout6.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notesSlide" Target="../notesSlides/notesSlide48.xml"/><Relationship Id="rId1" Type="http://schemas.openxmlformats.org/officeDocument/2006/relationships/slideLayout" Target="../slideLayouts/slideLayout6.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ctrTitle"/>
          </p:nvPr>
        </p:nvSpPr>
        <p:spPr/>
        <p:txBody>
          <a:bodyPr/>
          <a:lstStyle/>
          <a:p>
            <a:r>
              <a:rPr lang="zh-TW" altLang="en-US" dirty="0">
                <a:ea typeface="新細明體" pitchFamily="18" charset="-120"/>
              </a:rPr>
              <a:t>         </a:t>
            </a:r>
            <a:r>
              <a:rPr lang="en-US" altLang="zh-TW" dirty="0">
                <a:ea typeface="新細明體" pitchFamily="18" charset="-120"/>
              </a:rPr>
              <a:t>Chapter </a:t>
            </a:r>
            <a:r>
              <a:rPr lang="en-US" altLang="zh-TW" dirty="0" smtClean="0">
                <a:ea typeface="新細明體" pitchFamily="18" charset="-120"/>
              </a:rPr>
              <a:t>15</a:t>
            </a:r>
            <a:endParaRPr lang="en-US" altLang="zh-TW" dirty="0">
              <a:ea typeface="新細明體" pitchFamily="18" charset="-120"/>
            </a:endParaRPr>
          </a:p>
        </p:txBody>
      </p:sp>
      <p:sp>
        <p:nvSpPr>
          <p:cNvPr id="95235" name="Rectangle 3"/>
          <p:cNvSpPr>
            <a:spLocks noGrp="1" noChangeArrowheads="1"/>
          </p:cNvSpPr>
          <p:nvPr>
            <p:ph type="subTitle" idx="1"/>
          </p:nvPr>
        </p:nvSpPr>
        <p:spPr/>
        <p:txBody>
          <a:bodyPr>
            <a:normAutofit/>
          </a:bodyPr>
          <a:lstStyle/>
          <a:p>
            <a:r>
              <a:rPr lang="zh-TW" altLang="en-US" sz="5400" dirty="0" smtClean="0">
                <a:ea typeface="新細明體" pitchFamily="18" charset="-120"/>
              </a:rPr>
              <a:t>整合性行銷溝通策略</a:t>
            </a:r>
            <a:endParaRPr lang="en-US" altLang="zh-TW" sz="5400" dirty="0">
              <a:ea typeface="新細明體" pitchFamily="18" charset="-120"/>
            </a:endParaRPr>
          </a:p>
        </p:txBody>
      </p:sp>
      <p:sp>
        <p:nvSpPr>
          <p:cNvPr id="4" name="Rectangle 16"/>
          <p:cNvSpPr>
            <a:spLocks noGrp="1" noChangeArrowheads="1"/>
          </p:cNvSpPr>
          <p:nvPr>
            <p:ph type="sldNum" sz="quarter" idx="12"/>
          </p:nvPr>
        </p:nvSpPr>
        <p:spPr/>
        <p:txBody>
          <a:bodyPr/>
          <a:lstStyle/>
          <a:p>
            <a:fld id="{FB03769C-3E48-4084-8ED2-9E60088A872B}" type="slidenum">
              <a:rPr lang="zh-TW" altLang="en-US"/>
              <a:pPr/>
              <a:t>1</a:t>
            </a:fld>
            <a:endParaRPr lang="en-US" altLang="zh-TW"/>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投影片編號版面配置區 4"/>
          <p:cNvSpPr>
            <a:spLocks noGrp="1"/>
          </p:cNvSpPr>
          <p:nvPr>
            <p:ph type="sldNum" sz="quarter" idx="12"/>
          </p:nvPr>
        </p:nvSpPr>
        <p:spPr>
          <a:noFill/>
        </p:spPr>
        <p:txBody>
          <a:bodyPr/>
          <a:lstStyle/>
          <a:p>
            <a:fld id="{940BE6F1-A795-4122-AB01-7222ACF2FC7E}" type="slidenum">
              <a:rPr lang="en-US" altLang="zh-TW">
                <a:ea typeface="新細明體" pitchFamily="18" charset="-120"/>
              </a:rPr>
              <a:pPr/>
              <a:t>10</a:t>
            </a:fld>
            <a:endParaRPr lang="en-US" altLang="zh-TW">
              <a:ea typeface="新細明體" pitchFamily="18" charset="-120"/>
            </a:endParaRPr>
          </a:p>
        </p:txBody>
      </p:sp>
      <p:sp>
        <p:nvSpPr>
          <p:cNvPr id="1655812" name="Rectangle 4"/>
          <p:cNvSpPr>
            <a:spLocks noChangeArrowheads="1"/>
          </p:cNvSpPr>
          <p:nvPr/>
        </p:nvSpPr>
        <p:spPr bwMode="auto">
          <a:xfrm rot="5400000">
            <a:off x="2735796" y="-279412"/>
            <a:ext cx="576064" cy="5112568"/>
          </a:xfrm>
          <a:prstGeom prst="rect">
            <a:avLst/>
          </a:prstGeom>
          <a:solidFill>
            <a:srgbClr val="C0C0C0"/>
          </a:solidFill>
          <a:ln w="9525">
            <a:miter lim="800000"/>
            <a:headEnd/>
            <a:tailEnd/>
          </a:ln>
          <a:scene3d>
            <a:camera prst="legacyPerspectiveBottomLeft"/>
            <a:lightRig rig="legacyFlat3" dir="t"/>
          </a:scene3d>
          <a:sp3d extrusionH="887400" prstMaterial="legacyMatte">
            <a:bevelT w="13500" h="13500" prst="angle"/>
            <a:bevelB w="13500" h="13500" prst="angle"/>
            <a:extrusionClr>
              <a:srgbClr val="C0C0C0"/>
            </a:extrusionClr>
          </a:sp3d>
        </p:spPr>
        <p:txBody>
          <a:bodyPr rot="10800000" vert="eaVert" wrap="none" lIns="84053" tIns="41315" rIns="84053" bIns="41315" anchor="ctr">
            <a:flatTx/>
          </a:bodyPr>
          <a:lstStyle/>
          <a:p>
            <a:pPr algn="ctr" defTabSz="831850" eaLnBrk="0" hangingPunct="0">
              <a:lnSpc>
                <a:spcPct val="90000"/>
              </a:lnSpc>
            </a:pPr>
            <a:r>
              <a:rPr lang="en-US" altLang="zh-TW" sz="2500" b="1" dirty="0">
                <a:ea typeface="新細明體" pitchFamily="18" charset="-120"/>
              </a:rPr>
              <a:t>Step </a:t>
            </a:r>
            <a:r>
              <a:rPr lang="en-US" altLang="zh-TW" sz="2500" b="1" dirty="0" smtClean="0">
                <a:ea typeface="新細明體" pitchFamily="18" charset="-120"/>
              </a:rPr>
              <a:t>1.  </a:t>
            </a:r>
            <a:r>
              <a:rPr lang="zh-TW" altLang="en-US" sz="2500" b="1" dirty="0" smtClean="0">
                <a:ea typeface="新細明體" pitchFamily="18" charset="-120"/>
              </a:rPr>
              <a:t>確認目標視聽眾</a:t>
            </a:r>
            <a:endParaRPr lang="en-US" altLang="zh-TW" sz="2200" b="1" dirty="0">
              <a:ea typeface="新細明體" pitchFamily="18" charset="-120"/>
            </a:endParaRPr>
          </a:p>
        </p:txBody>
      </p:sp>
      <p:sp>
        <p:nvSpPr>
          <p:cNvPr id="17" name="Rectangle 2"/>
          <p:cNvSpPr>
            <a:spLocks noGrp="1" noChangeArrowheads="1"/>
          </p:cNvSpPr>
          <p:nvPr>
            <p:ph type="title"/>
          </p:nvPr>
        </p:nvSpPr>
        <p:spPr>
          <a:xfrm>
            <a:off x="457200" y="704088"/>
            <a:ext cx="8305800" cy="1143000"/>
          </a:xfrm>
        </p:spPr>
        <p:txBody>
          <a:bodyPr anchor="ctr">
            <a:normAutofit/>
          </a:bodyPr>
          <a:lstStyle/>
          <a:p>
            <a:pPr lvl="0"/>
            <a:r>
              <a:rPr lang="zh-TW" altLang="en-US" sz="3600" dirty="0" smtClean="0">
                <a:latin typeface="+mn-ea"/>
                <a:ea typeface="+mn-ea"/>
              </a:rPr>
              <a:t>四、發展有效溝通的步驟</a:t>
            </a:r>
            <a:endParaRPr lang="zh-TW" altLang="zh-TW" sz="3600" dirty="0">
              <a:latin typeface="+mn-ea"/>
              <a:ea typeface="+mn-ea"/>
            </a:endParaRPr>
          </a:p>
        </p:txBody>
      </p:sp>
      <p:sp>
        <p:nvSpPr>
          <p:cNvPr id="18" name="Rectangle 4"/>
          <p:cNvSpPr>
            <a:spLocks noChangeArrowheads="1"/>
          </p:cNvSpPr>
          <p:nvPr/>
        </p:nvSpPr>
        <p:spPr bwMode="auto">
          <a:xfrm rot="5400000">
            <a:off x="3469841" y="354695"/>
            <a:ext cx="548134" cy="5400600"/>
          </a:xfrm>
          <a:prstGeom prst="rect">
            <a:avLst/>
          </a:prstGeom>
          <a:solidFill>
            <a:srgbClr val="C0C0C0"/>
          </a:solidFill>
          <a:ln w="9525">
            <a:miter lim="800000"/>
            <a:headEnd/>
            <a:tailEnd/>
          </a:ln>
          <a:scene3d>
            <a:camera prst="legacyPerspectiveBottomLeft"/>
            <a:lightRig rig="legacyFlat3" dir="t"/>
          </a:scene3d>
          <a:sp3d extrusionH="887400" prstMaterial="legacyMatte">
            <a:bevelT w="13500" h="13500" prst="angle"/>
            <a:bevelB w="13500" h="13500" prst="angle"/>
            <a:extrusionClr>
              <a:srgbClr val="C0C0C0"/>
            </a:extrusionClr>
          </a:sp3d>
        </p:spPr>
        <p:txBody>
          <a:bodyPr rot="10800000" vert="eaVert" wrap="none" lIns="84053" tIns="41315" rIns="84053" bIns="41315" anchor="ctr">
            <a:flatTx/>
          </a:bodyPr>
          <a:lstStyle/>
          <a:p>
            <a:pPr algn="ctr" defTabSz="831850" eaLnBrk="0" hangingPunct="0">
              <a:lnSpc>
                <a:spcPct val="90000"/>
              </a:lnSpc>
            </a:pPr>
            <a:r>
              <a:rPr lang="en-US" altLang="zh-TW" sz="2500" b="1" dirty="0">
                <a:ea typeface="新細明體" pitchFamily="18" charset="-120"/>
              </a:rPr>
              <a:t>Step </a:t>
            </a:r>
            <a:r>
              <a:rPr lang="en-US" altLang="zh-TW" sz="2500" b="1" dirty="0" smtClean="0">
                <a:ea typeface="新細明體" pitchFamily="18" charset="-120"/>
              </a:rPr>
              <a:t>2.  </a:t>
            </a:r>
            <a:r>
              <a:rPr lang="zh-TW" altLang="en-US" sz="2500" b="1" dirty="0" smtClean="0">
                <a:ea typeface="新細明體" pitchFamily="18" charset="-120"/>
              </a:rPr>
              <a:t>確</a:t>
            </a:r>
            <a:r>
              <a:rPr lang="zh-TW" altLang="en-US" sz="2500" b="1" dirty="0">
                <a:ea typeface="新細明體" pitchFamily="18" charset="-120"/>
              </a:rPr>
              <a:t>定溝通目標</a:t>
            </a:r>
            <a:endParaRPr lang="en-US" altLang="zh-TW" sz="2200" b="1" dirty="0">
              <a:ea typeface="新細明體" pitchFamily="18" charset="-120"/>
            </a:endParaRPr>
          </a:p>
        </p:txBody>
      </p:sp>
      <p:sp>
        <p:nvSpPr>
          <p:cNvPr id="19" name="Rectangle 4"/>
          <p:cNvSpPr>
            <a:spLocks noChangeArrowheads="1"/>
          </p:cNvSpPr>
          <p:nvPr/>
        </p:nvSpPr>
        <p:spPr bwMode="auto">
          <a:xfrm rot="5400000">
            <a:off x="4139952" y="1052736"/>
            <a:ext cx="576064" cy="5616624"/>
          </a:xfrm>
          <a:prstGeom prst="rect">
            <a:avLst/>
          </a:prstGeom>
          <a:solidFill>
            <a:srgbClr val="C0C0C0"/>
          </a:solidFill>
          <a:ln w="9525">
            <a:miter lim="800000"/>
            <a:headEnd/>
            <a:tailEnd/>
          </a:ln>
          <a:scene3d>
            <a:camera prst="legacyPerspectiveBottomLeft"/>
            <a:lightRig rig="legacyFlat3" dir="t"/>
          </a:scene3d>
          <a:sp3d extrusionH="887400" prstMaterial="legacyMatte">
            <a:bevelT w="13500" h="13500" prst="angle"/>
            <a:bevelB w="13500" h="13500" prst="angle"/>
            <a:extrusionClr>
              <a:srgbClr val="C0C0C0"/>
            </a:extrusionClr>
          </a:sp3d>
        </p:spPr>
        <p:txBody>
          <a:bodyPr rot="10800000" vert="eaVert" wrap="none" lIns="84053" tIns="41315" rIns="84053" bIns="41315" anchor="ctr">
            <a:flatTx/>
          </a:bodyPr>
          <a:lstStyle/>
          <a:p>
            <a:pPr algn="ctr" defTabSz="831850" eaLnBrk="0" hangingPunct="0">
              <a:lnSpc>
                <a:spcPct val="90000"/>
              </a:lnSpc>
            </a:pPr>
            <a:r>
              <a:rPr lang="en-US" altLang="zh-TW" sz="2500" b="1" dirty="0">
                <a:ea typeface="新細明體" pitchFamily="18" charset="-120"/>
              </a:rPr>
              <a:t>Step </a:t>
            </a:r>
            <a:r>
              <a:rPr lang="en-US" altLang="zh-TW" sz="2500" b="1" dirty="0" smtClean="0">
                <a:ea typeface="新細明體" pitchFamily="18" charset="-120"/>
              </a:rPr>
              <a:t>3.  </a:t>
            </a:r>
            <a:r>
              <a:rPr lang="zh-TW" altLang="en-US" sz="2500" b="1" dirty="0">
                <a:ea typeface="新細明體" pitchFamily="18" charset="-120"/>
              </a:rPr>
              <a:t>設計訊息</a:t>
            </a:r>
            <a:endParaRPr lang="en-US" altLang="zh-TW" sz="2200" b="1" dirty="0">
              <a:ea typeface="新細明體" pitchFamily="18" charset="-120"/>
            </a:endParaRPr>
          </a:p>
        </p:txBody>
      </p:sp>
      <p:sp>
        <p:nvSpPr>
          <p:cNvPr id="20" name="Rectangle 4"/>
          <p:cNvSpPr>
            <a:spLocks noChangeArrowheads="1"/>
          </p:cNvSpPr>
          <p:nvPr/>
        </p:nvSpPr>
        <p:spPr bwMode="auto">
          <a:xfrm rot="5400000">
            <a:off x="4896036" y="1808820"/>
            <a:ext cx="504056" cy="5616624"/>
          </a:xfrm>
          <a:prstGeom prst="rect">
            <a:avLst/>
          </a:prstGeom>
          <a:solidFill>
            <a:srgbClr val="C0C0C0"/>
          </a:solidFill>
          <a:ln w="9525">
            <a:miter lim="800000"/>
            <a:headEnd/>
            <a:tailEnd/>
          </a:ln>
          <a:scene3d>
            <a:camera prst="legacyPerspectiveBottomLeft"/>
            <a:lightRig rig="legacyFlat3" dir="t"/>
          </a:scene3d>
          <a:sp3d extrusionH="887400" prstMaterial="legacyMatte">
            <a:bevelT w="13500" h="13500" prst="angle"/>
            <a:bevelB w="13500" h="13500" prst="angle"/>
            <a:extrusionClr>
              <a:srgbClr val="C0C0C0"/>
            </a:extrusionClr>
          </a:sp3d>
        </p:spPr>
        <p:txBody>
          <a:bodyPr rot="10800000" vert="eaVert" wrap="none" lIns="84053" tIns="41315" rIns="84053" bIns="41315" anchor="ctr">
            <a:flatTx/>
          </a:bodyPr>
          <a:lstStyle/>
          <a:p>
            <a:pPr algn="ctr" defTabSz="831850" eaLnBrk="0" hangingPunct="0">
              <a:lnSpc>
                <a:spcPct val="90000"/>
              </a:lnSpc>
            </a:pPr>
            <a:r>
              <a:rPr lang="en-US" altLang="zh-TW" sz="2500" b="1" dirty="0">
                <a:ea typeface="新細明體" pitchFamily="18" charset="-120"/>
              </a:rPr>
              <a:t>Step </a:t>
            </a:r>
            <a:r>
              <a:rPr lang="en-US" altLang="zh-TW" sz="2500" b="1" dirty="0" smtClean="0">
                <a:ea typeface="新細明體" pitchFamily="18" charset="-120"/>
              </a:rPr>
              <a:t>4. </a:t>
            </a:r>
            <a:r>
              <a:rPr lang="zh-TW" altLang="en-US" sz="2500" b="1" dirty="0">
                <a:ea typeface="新細明體" pitchFamily="18" charset="-120"/>
              </a:rPr>
              <a:t>選擇輸送訊息的媒體</a:t>
            </a:r>
            <a:r>
              <a:rPr lang="en-US" altLang="zh-TW" sz="2500" b="1" dirty="0" smtClean="0">
                <a:ea typeface="新細明體" pitchFamily="18" charset="-120"/>
              </a:rPr>
              <a:t> </a:t>
            </a:r>
            <a:endParaRPr lang="en-US" altLang="zh-TW" sz="2200" b="1" dirty="0">
              <a:ea typeface="新細明體" pitchFamily="18" charset="-120"/>
            </a:endParaRPr>
          </a:p>
        </p:txBody>
      </p:sp>
      <p:sp>
        <p:nvSpPr>
          <p:cNvPr id="21" name="Rectangle 4"/>
          <p:cNvSpPr>
            <a:spLocks noChangeArrowheads="1"/>
          </p:cNvSpPr>
          <p:nvPr/>
        </p:nvSpPr>
        <p:spPr bwMode="auto">
          <a:xfrm rot="5400000">
            <a:off x="5544108" y="2528900"/>
            <a:ext cx="504056" cy="5616624"/>
          </a:xfrm>
          <a:prstGeom prst="rect">
            <a:avLst/>
          </a:prstGeom>
          <a:solidFill>
            <a:srgbClr val="C0C0C0"/>
          </a:solidFill>
          <a:ln w="9525">
            <a:miter lim="800000"/>
            <a:headEnd/>
            <a:tailEnd/>
          </a:ln>
          <a:scene3d>
            <a:camera prst="legacyPerspectiveBottomLeft"/>
            <a:lightRig rig="legacyFlat3" dir="t"/>
          </a:scene3d>
          <a:sp3d extrusionH="887400" prstMaterial="legacyMatte">
            <a:bevelT w="13500" h="13500" prst="angle"/>
            <a:bevelB w="13500" h="13500" prst="angle"/>
            <a:extrusionClr>
              <a:srgbClr val="C0C0C0"/>
            </a:extrusionClr>
          </a:sp3d>
        </p:spPr>
        <p:txBody>
          <a:bodyPr rot="10800000" vert="eaVert" wrap="none" lIns="84053" tIns="41315" rIns="84053" bIns="41315" anchor="ctr">
            <a:flatTx/>
          </a:bodyPr>
          <a:lstStyle/>
          <a:p>
            <a:pPr algn="ctr" defTabSz="831850" eaLnBrk="0" hangingPunct="0">
              <a:lnSpc>
                <a:spcPct val="90000"/>
              </a:lnSpc>
            </a:pPr>
            <a:r>
              <a:rPr lang="en-US" altLang="zh-TW" sz="2500" b="1" dirty="0">
                <a:ea typeface="新細明體" pitchFamily="18" charset="-120"/>
              </a:rPr>
              <a:t>Step </a:t>
            </a:r>
            <a:r>
              <a:rPr lang="en-US" altLang="zh-TW" sz="2500" b="1" dirty="0" smtClean="0">
                <a:ea typeface="新細明體" pitchFamily="18" charset="-120"/>
              </a:rPr>
              <a:t>5.  </a:t>
            </a:r>
            <a:r>
              <a:rPr lang="zh-TW" altLang="en-US" sz="2500" b="1" dirty="0" smtClean="0">
                <a:ea typeface="新細明體" pitchFamily="18" charset="-120"/>
              </a:rPr>
              <a:t>選擇訊息來源</a:t>
            </a:r>
            <a:endParaRPr lang="en-US" altLang="zh-TW" sz="2200" b="1" dirty="0">
              <a:ea typeface="新細明體" pitchFamily="18" charset="-120"/>
            </a:endParaRPr>
          </a:p>
        </p:txBody>
      </p:sp>
      <p:sp>
        <p:nvSpPr>
          <p:cNvPr id="22" name="Rectangle 4"/>
          <p:cNvSpPr>
            <a:spLocks noChangeArrowheads="1"/>
          </p:cNvSpPr>
          <p:nvPr/>
        </p:nvSpPr>
        <p:spPr bwMode="auto">
          <a:xfrm rot="5400000">
            <a:off x="6120172" y="3320987"/>
            <a:ext cx="504056" cy="5616624"/>
          </a:xfrm>
          <a:prstGeom prst="rect">
            <a:avLst/>
          </a:prstGeom>
          <a:solidFill>
            <a:srgbClr val="C0C0C0"/>
          </a:solidFill>
          <a:ln w="9525">
            <a:miter lim="800000"/>
            <a:headEnd/>
            <a:tailEnd/>
          </a:ln>
          <a:scene3d>
            <a:camera prst="legacyPerspectiveBottomLeft"/>
            <a:lightRig rig="legacyFlat3" dir="t"/>
          </a:scene3d>
          <a:sp3d extrusionH="887400" prstMaterial="legacyMatte">
            <a:bevelT w="13500" h="13500" prst="angle"/>
            <a:bevelB w="13500" h="13500" prst="angle"/>
            <a:extrusionClr>
              <a:srgbClr val="C0C0C0"/>
            </a:extrusionClr>
          </a:sp3d>
        </p:spPr>
        <p:txBody>
          <a:bodyPr rot="10800000" vert="eaVert" wrap="none" lIns="84053" tIns="41315" rIns="84053" bIns="41315" anchor="ctr">
            <a:flatTx/>
          </a:bodyPr>
          <a:lstStyle/>
          <a:p>
            <a:pPr algn="ctr" defTabSz="831850" eaLnBrk="0" hangingPunct="0">
              <a:lnSpc>
                <a:spcPct val="90000"/>
              </a:lnSpc>
            </a:pPr>
            <a:r>
              <a:rPr lang="en-US" altLang="zh-TW" sz="2500" b="1" dirty="0">
                <a:ea typeface="新細明體" pitchFamily="18" charset="-120"/>
              </a:rPr>
              <a:t>Step </a:t>
            </a:r>
            <a:r>
              <a:rPr lang="en-US" altLang="zh-TW" sz="2500" b="1" dirty="0" smtClean="0">
                <a:ea typeface="新細明體" pitchFamily="18" charset="-120"/>
              </a:rPr>
              <a:t>6.  </a:t>
            </a:r>
            <a:r>
              <a:rPr lang="zh-TW" altLang="en-US" sz="2500" b="1" dirty="0">
                <a:ea typeface="新細明體" pitchFamily="18" charset="-120"/>
              </a:rPr>
              <a:t>蒐集回饋</a:t>
            </a:r>
            <a:endParaRPr lang="en-US" altLang="zh-TW" sz="2200" b="1" dirty="0">
              <a:ea typeface="新細明體" pitchFamily="18" charset="-12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655812"/>
                                        </p:tgtEl>
                                        <p:attrNameLst>
                                          <p:attrName>style.visibility</p:attrName>
                                        </p:attrNameLst>
                                      </p:cBhvr>
                                      <p:to>
                                        <p:strVal val="visible"/>
                                      </p:to>
                                    </p:set>
                                    <p:animEffect transition="in" filter="barn(inHorizontal)">
                                      <p:cBhvr>
                                        <p:cTn id="7" dur="500"/>
                                        <p:tgtEl>
                                          <p:spTgt spid="165581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arn(inHorizontal)">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barn(inHorizontal)">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barn(inHorizontal)">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barn(inHorizontal)">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barn(inHorizontal)">
                                      <p:cBhvr>
                                        <p:cTn id="3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5812" grpId="0" animBg="1" autoUpdateAnimBg="0"/>
      <p:bldP spid="18" grpId="0" animBg="1" autoUpdateAnimBg="0"/>
      <p:bldP spid="19" grpId="0" animBg="1" autoUpdateAnimBg="0"/>
      <p:bldP spid="20" grpId="0" animBg="1" autoUpdateAnimBg="0"/>
      <p:bldP spid="21" grpId="0" animBg="1" autoUpdateAnimBg="0"/>
      <p:bldP spid="22"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四、發展有效溝通的步驟</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一</a:t>
            </a:r>
            <a:r>
              <a:rPr lang="en-US" altLang="zh-TW" sz="3600" dirty="0" smtClean="0">
                <a:latin typeface="+mn-ea"/>
                <a:ea typeface="+mn-ea"/>
              </a:rPr>
              <a:t>)</a:t>
            </a:r>
            <a:r>
              <a:rPr lang="zh-TW" altLang="en-US" sz="3600" dirty="0" smtClean="0">
                <a:latin typeface="+mn-ea"/>
                <a:ea typeface="+mn-ea"/>
              </a:rPr>
              <a:t>  確認目標視聽眾</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11</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四、發展有效溝通的步驟</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一</a:t>
            </a:r>
            <a:r>
              <a:rPr lang="en-US" altLang="zh-TW" sz="3600" dirty="0" smtClean="0">
                <a:latin typeface="+mn-ea"/>
                <a:ea typeface="+mn-ea"/>
              </a:rPr>
              <a:t>)</a:t>
            </a:r>
            <a:r>
              <a:rPr lang="zh-TW" altLang="en-US" sz="3600" dirty="0" smtClean="0">
                <a:latin typeface="+mn-ea"/>
                <a:ea typeface="+mn-ea"/>
              </a:rPr>
              <a:t>  確認目標視聽眾</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12</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四、發展有效溝通的步驟</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確定溝通目標</a:t>
            </a:r>
            <a:endParaRPr lang="zh-TW" altLang="zh-TW" sz="3600" dirty="0">
              <a:latin typeface="+mn-ea"/>
              <a:ea typeface="+mn-ea"/>
            </a:endParaRPr>
          </a:p>
        </p:txBody>
      </p:sp>
      <p:sp>
        <p:nvSpPr>
          <p:cNvPr id="18" name="AutoShape 6"/>
          <p:cNvSpPr>
            <a:spLocks noChangeArrowheads="1"/>
          </p:cNvSpPr>
          <p:nvPr/>
        </p:nvSpPr>
        <p:spPr bwMode="auto">
          <a:xfrm>
            <a:off x="5218187" y="5756409"/>
            <a:ext cx="2522165" cy="768935"/>
          </a:xfrm>
          <a:prstGeom prst="cube">
            <a:avLst>
              <a:gd name="adj" fmla="val 18250"/>
            </a:avLst>
          </a:prstGeom>
          <a:solidFill>
            <a:srgbClr val="3366FF"/>
          </a:solidFill>
          <a:ln w="12700">
            <a:solidFill>
              <a:srgbClr val="000000"/>
            </a:solidFill>
            <a:miter lim="800000"/>
            <a:headEnd/>
            <a:tailEnd/>
          </a:ln>
          <a:effectLst>
            <a:outerShdw dist="89803" dir="2700000" algn="ctr" rotWithShape="0">
              <a:schemeClr val="tx1"/>
            </a:outerShdw>
          </a:effectLst>
        </p:spPr>
        <p:txBody>
          <a:bodyPr wrap="none" lIns="81204" tIns="39889" rIns="81204" bIns="39889" anchor="ctr"/>
          <a:lstStyle/>
          <a:p>
            <a:pPr algn="ctr" defTabSz="820738" eaLnBrk="0" hangingPunct="0">
              <a:defRPr/>
            </a:pPr>
            <a:r>
              <a:rPr lang="en-US" altLang="zh-TW" sz="2400" dirty="0" smtClean="0">
                <a:ea typeface="新細明體" charset="-120"/>
              </a:rPr>
              <a:t>6. </a:t>
            </a:r>
            <a:r>
              <a:rPr lang="zh-TW" altLang="en-US" sz="2400" dirty="0" smtClean="0">
                <a:ea typeface="新細明體" charset="-120"/>
              </a:rPr>
              <a:t>購買</a:t>
            </a:r>
            <a:endParaRPr lang="en-US" altLang="zh-TW" sz="2400" dirty="0">
              <a:ea typeface="新細明體" charset="-120"/>
            </a:endParaRPr>
          </a:p>
        </p:txBody>
      </p:sp>
      <p:sp>
        <p:nvSpPr>
          <p:cNvPr id="19" name="AutoShape 7"/>
          <p:cNvSpPr>
            <a:spLocks noChangeArrowheads="1"/>
          </p:cNvSpPr>
          <p:nvPr/>
        </p:nvSpPr>
        <p:spPr bwMode="auto">
          <a:xfrm>
            <a:off x="4554612" y="5150013"/>
            <a:ext cx="2522165" cy="727259"/>
          </a:xfrm>
          <a:prstGeom prst="cube">
            <a:avLst>
              <a:gd name="adj" fmla="val 18250"/>
            </a:avLst>
          </a:prstGeom>
          <a:solidFill>
            <a:srgbClr val="FF5050"/>
          </a:solidFill>
          <a:ln w="12700">
            <a:solidFill>
              <a:srgbClr val="000000"/>
            </a:solidFill>
            <a:miter lim="800000"/>
            <a:headEnd/>
            <a:tailEnd/>
          </a:ln>
        </p:spPr>
        <p:txBody>
          <a:bodyPr wrap="none" lIns="81204" tIns="39889" rIns="81204" bIns="39889" anchor="ctr"/>
          <a:lstStyle/>
          <a:p>
            <a:pPr algn="ctr" defTabSz="820738" eaLnBrk="0" hangingPunct="0"/>
            <a:r>
              <a:rPr lang="en-US" altLang="zh-TW" sz="2400" dirty="0" smtClean="0">
                <a:ea typeface="新細明體" pitchFamily="18" charset="-120"/>
              </a:rPr>
              <a:t>5. </a:t>
            </a:r>
            <a:r>
              <a:rPr lang="zh-TW" altLang="en-US" sz="2400" dirty="0" smtClean="0">
                <a:ea typeface="新細明體" pitchFamily="18" charset="-120"/>
              </a:rPr>
              <a:t>堅信</a:t>
            </a:r>
            <a:endParaRPr lang="en-US" altLang="zh-TW" sz="2400" dirty="0">
              <a:ea typeface="新細明體" pitchFamily="18" charset="-120"/>
            </a:endParaRPr>
          </a:p>
        </p:txBody>
      </p:sp>
      <p:sp>
        <p:nvSpPr>
          <p:cNvPr id="20" name="AutoShape 8"/>
          <p:cNvSpPr>
            <a:spLocks noChangeArrowheads="1"/>
          </p:cNvSpPr>
          <p:nvPr/>
        </p:nvSpPr>
        <p:spPr bwMode="auto">
          <a:xfrm>
            <a:off x="3868812" y="4509096"/>
            <a:ext cx="2522165" cy="789774"/>
          </a:xfrm>
          <a:prstGeom prst="cube">
            <a:avLst>
              <a:gd name="adj" fmla="val 18250"/>
            </a:avLst>
          </a:prstGeom>
          <a:solidFill>
            <a:srgbClr val="FFE15F"/>
          </a:solidFill>
          <a:ln w="12700">
            <a:solidFill>
              <a:srgbClr val="000000"/>
            </a:solidFill>
            <a:miter lim="800000"/>
            <a:headEnd/>
            <a:tailEnd/>
          </a:ln>
        </p:spPr>
        <p:txBody>
          <a:bodyPr wrap="none" lIns="81204" tIns="39889" rIns="81204" bIns="39889" anchor="ctr"/>
          <a:lstStyle/>
          <a:p>
            <a:pPr algn="ctr" defTabSz="820738" eaLnBrk="0" hangingPunct="0"/>
            <a:r>
              <a:rPr lang="en-US" altLang="zh-TW" sz="2400" dirty="0" smtClean="0">
                <a:ea typeface="新細明體" pitchFamily="18" charset="-120"/>
              </a:rPr>
              <a:t>4. </a:t>
            </a:r>
            <a:r>
              <a:rPr lang="zh-TW" altLang="en-US" sz="2400" dirty="0" smtClean="0">
                <a:ea typeface="新細明體" pitchFamily="18" charset="-120"/>
              </a:rPr>
              <a:t>偏好</a:t>
            </a:r>
            <a:endParaRPr lang="en-US" altLang="zh-TW" sz="2400" dirty="0">
              <a:ea typeface="新細明體" pitchFamily="18" charset="-120"/>
            </a:endParaRPr>
          </a:p>
        </p:txBody>
      </p:sp>
      <p:sp>
        <p:nvSpPr>
          <p:cNvPr id="21" name="AutoShape 9"/>
          <p:cNvSpPr>
            <a:spLocks noChangeArrowheads="1"/>
          </p:cNvSpPr>
          <p:nvPr/>
        </p:nvSpPr>
        <p:spPr bwMode="auto">
          <a:xfrm>
            <a:off x="3127449" y="3867294"/>
            <a:ext cx="2522165" cy="766851"/>
          </a:xfrm>
          <a:prstGeom prst="cube">
            <a:avLst>
              <a:gd name="adj" fmla="val 18250"/>
            </a:avLst>
          </a:prstGeom>
          <a:solidFill>
            <a:srgbClr val="00C28F"/>
          </a:solidFill>
          <a:ln w="12700">
            <a:solidFill>
              <a:srgbClr val="000000"/>
            </a:solidFill>
            <a:miter lim="800000"/>
            <a:headEnd/>
            <a:tailEnd/>
          </a:ln>
        </p:spPr>
        <p:txBody>
          <a:bodyPr wrap="none" lIns="81204" tIns="39889" rIns="81204" bIns="39889" anchor="ctr"/>
          <a:lstStyle/>
          <a:p>
            <a:pPr algn="ctr" defTabSz="820738" eaLnBrk="0" hangingPunct="0"/>
            <a:r>
              <a:rPr lang="en-US" altLang="zh-TW" sz="2400" dirty="0" smtClean="0">
                <a:ea typeface="新細明體" pitchFamily="18" charset="-120"/>
              </a:rPr>
              <a:t>3. </a:t>
            </a:r>
            <a:r>
              <a:rPr lang="zh-TW" altLang="en-US" sz="2400" dirty="0" smtClean="0">
                <a:ea typeface="新細明體" pitchFamily="18" charset="-120"/>
              </a:rPr>
              <a:t>喜歡</a:t>
            </a:r>
            <a:endParaRPr lang="en-US" altLang="zh-TW" sz="2400" dirty="0">
              <a:ea typeface="新細明體" pitchFamily="18" charset="-120"/>
            </a:endParaRPr>
          </a:p>
        </p:txBody>
      </p:sp>
      <p:sp>
        <p:nvSpPr>
          <p:cNvPr id="22" name="AutoShape 10"/>
          <p:cNvSpPr>
            <a:spLocks noChangeArrowheads="1"/>
          </p:cNvSpPr>
          <p:nvPr/>
        </p:nvSpPr>
        <p:spPr bwMode="auto">
          <a:xfrm>
            <a:off x="2422599" y="3296561"/>
            <a:ext cx="2524289" cy="708503"/>
          </a:xfrm>
          <a:prstGeom prst="cube">
            <a:avLst>
              <a:gd name="adj" fmla="val 18250"/>
            </a:avLst>
          </a:prstGeom>
          <a:solidFill>
            <a:srgbClr val="6666FF"/>
          </a:solidFill>
          <a:ln w="12700">
            <a:solidFill>
              <a:srgbClr val="000000"/>
            </a:solidFill>
            <a:miter lim="800000"/>
            <a:headEnd/>
            <a:tailEnd/>
          </a:ln>
        </p:spPr>
        <p:txBody>
          <a:bodyPr wrap="none" lIns="81204" tIns="39889" rIns="81204" bIns="39889" anchor="ctr"/>
          <a:lstStyle/>
          <a:p>
            <a:pPr algn="ctr" defTabSz="820738" eaLnBrk="0" hangingPunct="0"/>
            <a:r>
              <a:rPr lang="en-US" altLang="zh-TW" sz="2400" dirty="0" smtClean="0">
                <a:ea typeface="新細明體" pitchFamily="18" charset="-120"/>
              </a:rPr>
              <a:t>2. </a:t>
            </a:r>
            <a:r>
              <a:rPr lang="zh-TW" altLang="en-US" sz="2400" dirty="0" smtClean="0">
                <a:ea typeface="新細明體" pitchFamily="18" charset="-120"/>
              </a:rPr>
              <a:t>瞭解</a:t>
            </a:r>
            <a:endParaRPr lang="en-US" altLang="zh-TW" sz="2400" dirty="0">
              <a:ea typeface="新細明體" pitchFamily="18" charset="-120"/>
            </a:endParaRPr>
          </a:p>
        </p:txBody>
      </p:sp>
      <p:sp>
        <p:nvSpPr>
          <p:cNvPr id="23" name="AutoShape 11"/>
          <p:cNvSpPr>
            <a:spLocks noChangeArrowheads="1"/>
          </p:cNvSpPr>
          <p:nvPr/>
        </p:nvSpPr>
        <p:spPr bwMode="auto">
          <a:xfrm>
            <a:off x="1689174" y="2780929"/>
            <a:ext cx="2522165" cy="648072"/>
          </a:xfrm>
          <a:prstGeom prst="cube">
            <a:avLst>
              <a:gd name="adj" fmla="val 18250"/>
            </a:avLst>
          </a:prstGeom>
          <a:solidFill>
            <a:schemeClr val="bg1"/>
          </a:solidFill>
          <a:ln w="12700">
            <a:solidFill>
              <a:srgbClr val="000000"/>
            </a:solidFill>
            <a:miter lim="800000"/>
            <a:headEnd/>
            <a:tailEnd/>
          </a:ln>
        </p:spPr>
        <p:txBody>
          <a:bodyPr wrap="none" lIns="81204" tIns="39889" rIns="81204" bIns="39889" anchor="ctr"/>
          <a:lstStyle/>
          <a:p>
            <a:pPr algn="ctr" defTabSz="820738" eaLnBrk="0" hangingPunct="0"/>
            <a:r>
              <a:rPr lang="en-US" altLang="zh-TW" sz="2400" dirty="0" smtClean="0">
                <a:ea typeface="新細明體" pitchFamily="18" charset="-120"/>
              </a:rPr>
              <a:t>1. </a:t>
            </a:r>
            <a:r>
              <a:rPr lang="zh-TW" altLang="en-US" sz="2400" dirty="0" smtClean="0">
                <a:ea typeface="新細明體" pitchFamily="18" charset="-120"/>
              </a:rPr>
              <a:t>知曉</a:t>
            </a:r>
            <a:endParaRPr lang="en-US" altLang="zh-TW" sz="2400" dirty="0">
              <a:ea typeface="新細明體" pitchFamily="18" charset="-120"/>
            </a:endParaRPr>
          </a:p>
        </p:txBody>
      </p:sp>
      <p:grpSp>
        <p:nvGrpSpPr>
          <p:cNvPr id="25" name="群組 24"/>
          <p:cNvGrpSpPr/>
          <p:nvPr/>
        </p:nvGrpSpPr>
        <p:grpSpPr>
          <a:xfrm>
            <a:off x="359532" y="1922680"/>
            <a:ext cx="8424936" cy="786240"/>
            <a:chOff x="0" y="0"/>
            <a:chExt cx="8424936" cy="786240"/>
          </a:xfrm>
        </p:grpSpPr>
        <p:sp>
          <p:nvSpPr>
            <p:cNvPr id="26" name="圓角矩形 25"/>
            <p:cNvSpPr/>
            <p:nvPr/>
          </p:nvSpPr>
          <p:spPr>
            <a:xfrm>
              <a:off x="0" y="0"/>
              <a:ext cx="8424936" cy="78624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7" name="圓角矩形 4"/>
            <p:cNvSpPr/>
            <p:nvPr/>
          </p:nvSpPr>
          <p:spPr>
            <a:xfrm>
              <a:off x="38381" y="38381"/>
              <a:ext cx="8348174" cy="70947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altLang="zh-TW" sz="2400" kern="1200" dirty="0" smtClean="0">
                  <a:latin typeface="新細明體"/>
                  <a:ea typeface="新細明體"/>
                </a:rPr>
                <a:t>․</a:t>
              </a:r>
              <a:r>
                <a:rPr lang="zh-TW" altLang="en-US" sz="2400" kern="1200" dirty="0" smtClean="0">
                  <a:latin typeface="新細明體"/>
                  <a:ea typeface="新細明體"/>
                </a:rPr>
                <a:t>消費</a:t>
              </a:r>
              <a:r>
                <a:rPr lang="zh-TW" sz="2400" kern="1200" dirty="0" smtClean="0"/>
                <a:t>者</a:t>
              </a:r>
              <a:r>
                <a:rPr lang="zh-TW" altLang="en-US" sz="2400" kern="1200" dirty="0" smtClean="0"/>
                <a:t>有六個</a:t>
              </a:r>
              <a:r>
                <a:rPr lang="zh-TW" sz="2400" kern="1200" dirty="0" smtClean="0"/>
                <a:t>購買準備階段，不同階段</a:t>
              </a:r>
              <a:r>
                <a:rPr lang="zh-TW" altLang="en-US" sz="2400" kern="1200" dirty="0" smtClean="0"/>
                <a:t>其</a:t>
              </a:r>
              <a:r>
                <a:rPr lang="zh-TW" sz="2400" kern="1200" dirty="0" smtClean="0"/>
                <a:t>溝通的目標不同、</a:t>
              </a:r>
              <a:r>
                <a:rPr lang="en-US" altLang="zh-TW" sz="2400" kern="1200" dirty="0" smtClean="0"/>
                <a:t/>
              </a:r>
              <a:br>
                <a:rPr lang="en-US" altLang="zh-TW" sz="2400" kern="1200" dirty="0" smtClean="0"/>
              </a:br>
              <a:r>
                <a:rPr lang="zh-TW" altLang="en-US" sz="2400" kern="1200" dirty="0" smtClean="0"/>
                <a:t>　</a:t>
              </a:r>
              <a:r>
                <a:rPr lang="zh-TW" sz="2400" kern="1200" dirty="0" smtClean="0"/>
                <a:t>方式也不同</a:t>
              </a:r>
              <a:endParaRPr lang="zh-TW" altLang="en-US" sz="2400" kern="1200" dirty="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1+#ppt_w/2"/>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1+#ppt_w/2"/>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1+#ppt_w/2"/>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additive="base">
                                        <p:cTn id="25" dur="500" fill="hold"/>
                                        <p:tgtEl>
                                          <p:spTgt spid="20"/>
                                        </p:tgtEl>
                                        <p:attrNameLst>
                                          <p:attrName>ppt_x</p:attrName>
                                        </p:attrNameLst>
                                      </p:cBhvr>
                                      <p:tavLst>
                                        <p:tav tm="0">
                                          <p:val>
                                            <p:strVal val="1+#ppt_w/2"/>
                                          </p:val>
                                        </p:tav>
                                        <p:tav tm="100000">
                                          <p:val>
                                            <p:strVal val="#ppt_x"/>
                                          </p:val>
                                        </p:tav>
                                      </p:tavLst>
                                    </p:anim>
                                    <p:anim calcmode="lin" valueType="num">
                                      <p:cBhvr additive="base">
                                        <p:cTn id="2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1+#ppt_w/2"/>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1+#ppt_w/2"/>
                                          </p:val>
                                        </p:tav>
                                        <p:tav tm="100000">
                                          <p:val>
                                            <p:strVal val="#ppt_x"/>
                                          </p:val>
                                        </p:tav>
                                      </p:tavLst>
                                    </p:anim>
                                    <p:anim calcmode="lin" valueType="num">
                                      <p:cBhvr additive="base">
                                        <p:cTn id="3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autoUpdateAnimBg="0"/>
      <p:bldP spid="19" grpId="0" animBg="1" autoUpdateAnimBg="0"/>
      <p:bldP spid="20" grpId="0" animBg="1" autoUpdateAnimBg="0"/>
      <p:bldP spid="21" grpId="0" animBg="1" autoUpdateAnimBg="0"/>
      <p:bldP spid="22" grpId="0" animBg="1" autoUpdateAnimBg="0"/>
      <p:bldP spid="23"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四、發展有效溝通的步驟</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確定溝通目標</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14</a:t>
            </a:fld>
            <a:endParaRPr lang="en-US" altLang="zh-TW"/>
          </a:p>
        </p:txBody>
      </p:sp>
      <p:sp>
        <p:nvSpPr>
          <p:cNvPr id="5" name="矩形 4"/>
          <p:cNvSpPr/>
          <p:nvPr/>
        </p:nvSpPr>
        <p:spPr>
          <a:xfrm>
            <a:off x="467544" y="1988840"/>
            <a:ext cx="8352928" cy="4893647"/>
          </a:xfrm>
          <a:prstGeom prst="rect">
            <a:avLst/>
          </a:prstGeom>
        </p:spPr>
        <p:txBody>
          <a:bodyPr wrap="square">
            <a:spAutoFit/>
          </a:bodyPr>
          <a:lstStyle/>
          <a:p>
            <a:pPr marL="342900" indent="-342900"/>
            <a:r>
              <a:rPr lang="zh-TW" altLang="zh-TW" sz="2400" b="1" dirty="0">
                <a:latin typeface="+mj-ea"/>
                <a:ea typeface="+mj-ea"/>
              </a:rPr>
              <a:t>知曉</a:t>
            </a:r>
            <a:r>
              <a:rPr lang="zh-TW" altLang="zh-TW" sz="2400" dirty="0" smtClean="0">
                <a:latin typeface="+mj-ea"/>
                <a:ea typeface="+mj-ea"/>
              </a:rPr>
              <a:t>：懸</a:t>
            </a:r>
            <a:r>
              <a:rPr lang="zh-TW" altLang="zh-TW" sz="2400" dirty="0">
                <a:latin typeface="+mj-ea"/>
                <a:ea typeface="+mj-ea"/>
              </a:rPr>
              <a:t>疑式廣告可以創造品牌熟悉度，引發消費者的</a:t>
            </a:r>
            <a:r>
              <a:rPr lang="zh-TW" altLang="zh-TW" sz="2400" dirty="0" smtClean="0">
                <a:latin typeface="+mj-ea"/>
                <a:ea typeface="+mj-ea"/>
              </a:rPr>
              <a:t>好奇</a:t>
            </a:r>
            <a:r>
              <a:rPr lang="en-US" altLang="zh-TW" sz="2400" dirty="0" smtClean="0">
                <a:latin typeface="+mj-ea"/>
                <a:ea typeface="+mj-ea"/>
              </a:rPr>
              <a:t/>
            </a:r>
            <a:br>
              <a:rPr lang="en-US" altLang="zh-TW" sz="2400" dirty="0" smtClean="0">
                <a:latin typeface="+mj-ea"/>
                <a:ea typeface="+mj-ea"/>
              </a:rPr>
            </a:br>
            <a:r>
              <a:rPr lang="zh-TW" altLang="en-US" sz="2400" dirty="0" smtClean="0">
                <a:latin typeface="+mj-ea"/>
                <a:ea typeface="+mj-ea"/>
              </a:rPr>
              <a:t>　　</a:t>
            </a:r>
            <a:r>
              <a:rPr lang="zh-TW" altLang="zh-TW" sz="2400" dirty="0" smtClean="0">
                <a:latin typeface="+mj-ea"/>
                <a:ea typeface="+mj-ea"/>
              </a:rPr>
              <a:t>心</a:t>
            </a:r>
            <a:r>
              <a:rPr lang="zh-TW" altLang="zh-TW" sz="2400" dirty="0">
                <a:latin typeface="+mj-ea"/>
                <a:ea typeface="+mj-ea"/>
              </a:rPr>
              <a:t>。另外</a:t>
            </a:r>
            <a:r>
              <a:rPr lang="zh-TW" altLang="zh-TW" sz="2400" dirty="0" smtClean="0">
                <a:latin typeface="+mj-ea"/>
                <a:ea typeface="+mj-ea"/>
              </a:rPr>
              <a:t>，新</a:t>
            </a:r>
            <a:r>
              <a:rPr lang="zh-TW" altLang="zh-TW" sz="2400" dirty="0">
                <a:latin typeface="+mj-ea"/>
                <a:ea typeface="+mj-ea"/>
              </a:rPr>
              <a:t>上市產品發布會，新上市大特價</a:t>
            </a:r>
            <a:r>
              <a:rPr lang="zh-TW" altLang="zh-TW" sz="2400" dirty="0" smtClean="0">
                <a:latin typeface="+mj-ea"/>
                <a:ea typeface="+mj-ea"/>
              </a:rPr>
              <a:t>。</a:t>
            </a:r>
            <a:r>
              <a:rPr lang="zh-TW" altLang="zh-TW" sz="2400" dirty="0" smtClean="0">
                <a:solidFill>
                  <a:srgbClr val="FF0000"/>
                </a:solidFill>
                <a:latin typeface="+mj-ea"/>
                <a:ea typeface="+mj-ea"/>
              </a:rPr>
              <a:t>例如</a:t>
            </a:r>
            <a:r>
              <a:rPr lang="en-US" altLang="zh-TW" sz="2400" dirty="0" smtClean="0">
                <a:latin typeface="+mj-ea"/>
                <a:ea typeface="+mj-ea"/>
              </a:rPr>
              <a:t/>
            </a:r>
            <a:br>
              <a:rPr lang="en-US" altLang="zh-TW" sz="2400" dirty="0" smtClean="0">
                <a:latin typeface="+mj-ea"/>
                <a:ea typeface="+mj-ea"/>
              </a:rPr>
            </a:br>
            <a:r>
              <a:rPr lang="zh-TW" altLang="en-US" sz="2400" dirty="0" smtClean="0">
                <a:latin typeface="+mj-ea"/>
                <a:ea typeface="+mj-ea"/>
              </a:rPr>
              <a:t>　　</a:t>
            </a:r>
            <a:r>
              <a:rPr lang="en-US" altLang="zh-TW" sz="2400" dirty="0" err="1" smtClean="0">
                <a:latin typeface="+mj-ea"/>
                <a:ea typeface="+mj-ea"/>
              </a:rPr>
              <a:t>Markio</a:t>
            </a:r>
            <a:r>
              <a:rPr lang="zh-TW" altLang="zh-TW" sz="2400" dirty="0">
                <a:latin typeface="+mj-ea"/>
                <a:ea typeface="+mj-ea"/>
              </a:rPr>
              <a:t>、</a:t>
            </a:r>
            <a:r>
              <a:rPr lang="en-US" altLang="zh-TW" sz="2400" dirty="0" err="1" smtClean="0">
                <a:latin typeface="+mj-ea"/>
                <a:ea typeface="+mj-ea"/>
              </a:rPr>
              <a:t>Infinti</a:t>
            </a:r>
            <a:r>
              <a:rPr lang="zh-TW" altLang="zh-TW" sz="2400" dirty="0">
                <a:latin typeface="+mj-ea"/>
                <a:ea typeface="+mj-ea"/>
              </a:rPr>
              <a:t>。</a:t>
            </a:r>
            <a:r>
              <a:rPr lang="en-US" altLang="zh-TW" sz="2400" dirty="0">
                <a:latin typeface="+mj-ea"/>
                <a:ea typeface="+mj-ea"/>
              </a:rPr>
              <a:t>K2</a:t>
            </a:r>
            <a:r>
              <a:rPr lang="zh-TW" altLang="zh-TW" sz="2400" dirty="0" smtClean="0">
                <a:latin typeface="+mj-ea"/>
                <a:ea typeface="+mj-ea"/>
              </a:rPr>
              <a:t>。問：</a:t>
            </a:r>
            <a:r>
              <a:rPr lang="zh-TW" altLang="zh-TW" sz="2400" dirty="0">
                <a:latin typeface="+mj-ea"/>
                <a:ea typeface="+mj-ea"/>
              </a:rPr>
              <a:t>誰比較好</a:t>
            </a:r>
            <a:r>
              <a:rPr lang="en-US" altLang="zh-TW" sz="2400" dirty="0">
                <a:latin typeface="+mj-ea"/>
                <a:ea typeface="+mj-ea"/>
              </a:rPr>
              <a:t>?</a:t>
            </a:r>
            <a:r>
              <a:rPr lang="zh-TW" altLang="zh-TW" sz="2400" dirty="0">
                <a:latin typeface="+mj-ea"/>
                <a:ea typeface="+mj-ea"/>
              </a:rPr>
              <a:t>懸疑</a:t>
            </a:r>
            <a:r>
              <a:rPr lang="en-US" altLang="zh-TW" sz="2400" dirty="0">
                <a:latin typeface="+mj-ea"/>
                <a:ea typeface="+mj-ea"/>
              </a:rPr>
              <a:t>?</a:t>
            </a:r>
            <a:r>
              <a:rPr lang="zh-TW" altLang="zh-TW" sz="2400" dirty="0">
                <a:latin typeface="+mj-ea"/>
                <a:ea typeface="+mj-ea"/>
              </a:rPr>
              <a:t>贈品</a:t>
            </a:r>
            <a:r>
              <a:rPr lang="en-US" altLang="zh-TW" sz="2400" dirty="0">
                <a:latin typeface="+mj-ea"/>
                <a:ea typeface="+mj-ea"/>
              </a:rPr>
              <a:t>?</a:t>
            </a:r>
            <a:endParaRPr lang="zh-TW" altLang="zh-TW" sz="2400" dirty="0">
              <a:latin typeface="+mj-ea"/>
              <a:ea typeface="+mj-ea"/>
            </a:endParaRPr>
          </a:p>
          <a:p>
            <a:pPr marL="342900" indent="-342900"/>
            <a:r>
              <a:rPr lang="zh-TW" altLang="zh-TW" sz="2400" b="1" dirty="0">
                <a:latin typeface="+mj-ea"/>
                <a:ea typeface="+mj-ea"/>
              </a:rPr>
              <a:t>瞭解</a:t>
            </a:r>
            <a:r>
              <a:rPr lang="zh-TW" altLang="zh-TW" sz="2400" dirty="0" smtClean="0">
                <a:latin typeface="+mj-ea"/>
                <a:ea typeface="+mj-ea"/>
              </a:rPr>
              <a:t>：宣揚</a:t>
            </a:r>
            <a:r>
              <a:rPr lang="zh-TW" altLang="zh-TW" sz="2400" dirty="0">
                <a:latin typeface="+mj-ea"/>
                <a:ea typeface="+mj-ea"/>
              </a:rPr>
              <a:t>產品的優點與特性。</a:t>
            </a:r>
          </a:p>
          <a:p>
            <a:pPr marL="342900" indent="-342900"/>
            <a:r>
              <a:rPr lang="zh-TW" altLang="zh-TW" sz="2400" b="1" dirty="0">
                <a:latin typeface="+mj-ea"/>
                <a:ea typeface="+mj-ea"/>
              </a:rPr>
              <a:t>喜歡</a:t>
            </a:r>
            <a:r>
              <a:rPr lang="zh-TW" altLang="zh-TW" sz="2400" dirty="0" smtClean="0">
                <a:latin typeface="+mj-ea"/>
                <a:ea typeface="+mj-ea"/>
              </a:rPr>
              <a:t>：讓</a:t>
            </a:r>
            <a:r>
              <a:rPr lang="zh-TW" altLang="zh-TW" sz="2400" dirty="0">
                <a:latin typeface="+mj-ea"/>
                <a:ea typeface="+mj-ea"/>
              </a:rPr>
              <a:t>消費者對本產品產生好感、正面的印象，</a:t>
            </a:r>
            <a:r>
              <a:rPr lang="zh-TW" altLang="zh-TW" sz="2400" dirty="0" smtClean="0">
                <a:solidFill>
                  <a:srgbClr val="FF0000"/>
                </a:solidFill>
                <a:latin typeface="+mj-ea"/>
                <a:ea typeface="+mj-ea"/>
              </a:rPr>
              <a:t>例如</a:t>
            </a:r>
            <a:r>
              <a:rPr lang="zh-TW" altLang="en-US" sz="2400" dirty="0" smtClean="0">
                <a:solidFill>
                  <a:srgbClr val="FF0000"/>
                </a:solidFill>
                <a:latin typeface="+mj-ea"/>
                <a:ea typeface="+mj-ea"/>
              </a:rPr>
              <a:t>、</a:t>
            </a:r>
            <a:r>
              <a:rPr lang="zh-TW" altLang="zh-TW" sz="2400" dirty="0" smtClean="0">
                <a:latin typeface="+mj-ea"/>
                <a:ea typeface="+mj-ea"/>
              </a:rPr>
              <a:t>環</a:t>
            </a:r>
            <a:r>
              <a:rPr lang="en-US" altLang="zh-TW" sz="2400" dirty="0" smtClean="0">
                <a:latin typeface="+mj-ea"/>
                <a:ea typeface="+mj-ea"/>
              </a:rPr>
              <a:t/>
            </a:r>
            <a:br>
              <a:rPr lang="en-US" altLang="zh-TW" sz="2400" dirty="0" smtClean="0">
                <a:latin typeface="+mj-ea"/>
                <a:ea typeface="+mj-ea"/>
              </a:rPr>
            </a:br>
            <a:r>
              <a:rPr lang="zh-TW" altLang="en-US" sz="2400" dirty="0" smtClean="0">
                <a:latin typeface="+mj-ea"/>
                <a:ea typeface="+mj-ea"/>
              </a:rPr>
              <a:t>　　</a:t>
            </a:r>
            <a:r>
              <a:rPr lang="zh-TW" altLang="zh-TW" sz="2400" dirty="0" smtClean="0">
                <a:latin typeface="+mj-ea"/>
                <a:ea typeface="+mj-ea"/>
              </a:rPr>
              <a:t>保折扣</a:t>
            </a:r>
            <a:r>
              <a:rPr lang="zh-TW" altLang="zh-TW" sz="2400" dirty="0">
                <a:latin typeface="+mj-ea"/>
                <a:ea typeface="+mj-ea"/>
              </a:rPr>
              <a:t>、</a:t>
            </a:r>
            <a:r>
              <a:rPr lang="zh-TW" altLang="zh-TW" sz="2400" dirty="0" smtClean="0">
                <a:latin typeface="+mj-ea"/>
                <a:ea typeface="+mj-ea"/>
              </a:rPr>
              <a:t>你還</a:t>
            </a:r>
            <a:r>
              <a:rPr lang="zh-TW" altLang="zh-TW" sz="2400" dirty="0">
                <a:latin typeface="+mj-ea"/>
                <a:ea typeface="+mj-ea"/>
              </a:rPr>
              <a:t>愛我嗎</a:t>
            </a:r>
            <a:r>
              <a:rPr lang="en-US" altLang="zh-TW" sz="2400" dirty="0">
                <a:latin typeface="+mj-ea"/>
                <a:ea typeface="+mj-ea"/>
              </a:rPr>
              <a:t>?</a:t>
            </a:r>
            <a:r>
              <a:rPr lang="zh-TW" altLang="zh-TW" sz="2400" dirty="0">
                <a:latin typeface="+mj-ea"/>
                <a:ea typeface="+mj-ea"/>
              </a:rPr>
              <a:t>國軍的變形金剛廣告</a:t>
            </a:r>
          </a:p>
          <a:p>
            <a:pPr marL="342900" indent="-342900"/>
            <a:r>
              <a:rPr lang="zh-TW" altLang="zh-TW" sz="2400" b="1" dirty="0">
                <a:latin typeface="+mj-ea"/>
                <a:ea typeface="+mj-ea"/>
              </a:rPr>
              <a:t>偏好</a:t>
            </a:r>
            <a:r>
              <a:rPr lang="zh-TW" altLang="zh-TW" sz="2400" dirty="0" smtClean="0">
                <a:latin typeface="+mj-ea"/>
                <a:ea typeface="+mj-ea"/>
              </a:rPr>
              <a:t>：與其</a:t>
            </a:r>
            <a:r>
              <a:rPr lang="zh-TW" altLang="zh-TW" sz="2400" dirty="0">
                <a:latin typeface="+mj-ea"/>
                <a:ea typeface="+mj-ea"/>
              </a:rPr>
              <a:t>他產品相比，讓消費者更偏愛本產品。</a:t>
            </a:r>
            <a:r>
              <a:rPr lang="zh-TW" altLang="zh-TW" sz="2400" dirty="0" smtClean="0">
                <a:solidFill>
                  <a:srgbClr val="FF0000"/>
                </a:solidFill>
                <a:latin typeface="+mj-ea"/>
                <a:ea typeface="+mj-ea"/>
              </a:rPr>
              <a:t>例如</a:t>
            </a:r>
            <a:r>
              <a:rPr lang="zh-TW" altLang="en-US" sz="2400" dirty="0" smtClean="0">
                <a:solidFill>
                  <a:srgbClr val="FF0000"/>
                </a:solidFill>
                <a:latin typeface="+mj-ea"/>
                <a:ea typeface="+mj-ea"/>
              </a:rPr>
              <a:t>、</a:t>
            </a:r>
            <a:r>
              <a:rPr lang="zh-TW" altLang="zh-TW" sz="2400" dirty="0" smtClean="0">
                <a:latin typeface="+mj-ea"/>
                <a:ea typeface="+mj-ea"/>
              </a:rPr>
              <a:t>高</a:t>
            </a:r>
            <a:r>
              <a:rPr lang="en-US" altLang="zh-TW" sz="2400" dirty="0" smtClean="0">
                <a:latin typeface="+mj-ea"/>
                <a:ea typeface="+mj-ea"/>
              </a:rPr>
              <a:t/>
            </a:r>
            <a:br>
              <a:rPr lang="en-US" altLang="zh-TW" sz="2400" dirty="0" smtClean="0">
                <a:latin typeface="+mj-ea"/>
                <a:ea typeface="+mj-ea"/>
              </a:rPr>
            </a:br>
            <a:r>
              <a:rPr lang="zh-TW" altLang="en-US" sz="2400" dirty="0" smtClean="0">
                <a:latin typeface="+mj-ea"/>
                <a:ea typeface="+mj-ea"/>
              </a:rPr>
              <a:t>　　</a:t>
            </a:r>
            <a:r>
              <a:rPr lang="zh-TW" altLang="zh-TW" sz="2400" dirty="0" smtClean="0">
                <a:latin typeface="+mj-ea"/>
                <a:ea typeface="+mj-ea"/>
              </a:rPr>
              <a:t>露</a:t>
            </a:r>
            <a:r>
              <a:rPr lang="zh-TW" altLang="zh-TW" sz="2400" dirty="0">
                <a:latin typeface="+mj-ea"/>
                <a:ea typeface="+mj-ea"/>
              </a:rPr>
              <a:t>潔牙膏</a:t>
            </a:r>
            <a:r>
              <a:rPr lang="zh-TW" altLang="zh-TW" sz="2400" dirty="0" smtClean="0">
                <a:latin typeface="+mj-ea"/>
                <a:ea typeface="+mj-ea"/>
              </a:rPr>
              <a:t>，可口可樂</a:t>
            </a:r>
            <a:r>
              <a:rPr lang="zh-TW" altLang="en-US" sz="2400" dirty="0">
                <a:latin typeface="+mj-ea"/>
                <a:ea typeface="+mj-ea"/>
              </a:rPr>
              <a:t>與百事可樂</a:t>
            </a:r>
            <a:endParaRPr lang="zh-TW" altLang="zh-TW" sz="2400" dirty="0">
              <a:latin typeface="+mj-ea"/>
              <a:ea typeface="+mj-ea"/>
            </a:endParaRPr>
          </a:p>
          <a:p>
            <a:pPr marL="342900" indent="-342900"/>
            <a:r>
              <a:rPr lang="zh-TW" altLang="zh-TW" sz="2400" b="1" dirty="0">
                <a:latin typeface="+mj-ea"/>
                <a:ea typeface="+mj-ea"/>
              </a:rPr>
              <a:t>堅信</a:t>
            </a:r>
            <a:r>
              <a:rPr lang="zh-TW" altLang="zh-TW" sz="2400" dirty="0" smtClean="0">
                <a:latin typeface="+mj-ea"/>
                <a:ea typeface="+mj-ea"/>
              </a:rPr>
              <a:t>：相信</a:t>
            </a:r>
            <a:r>
              <a:rPr lang="zh-TW" altLang="zh-TW" sz="2400" dirty="0">
                <a:latin typeface="+mj-ea"/>
                <a:ea typeface="+mj-ea"/>
              </a:rPr>
              <a:t>本品牌是所有產品中最好的，</a:t>
            </a:r>
            <a:r>
              <a:rPr lang="zh-TW" altLang="zh-TW" sz="2400" dirty="0" smtClean="0">
                <a:solidFill>
                  <a:srgbClr val="FF0000"/>
                </a:solidFill>
                <a:latin typeface="+mj-ea"/>
                <a:ea typeface="+mj-ea"/>
              </a:rPr>
              <a:t>例如</a:t>
            </a:r>
            <a:r>
              <a:rPr lang="zh-TW" altLang="en-US" sz="2400" dirty="0" smtClean="0">
                <a:solidFill>
                  <a:srgbClr val="FF0000"/>
                </a:solidFill>
                <a:latin typeface="+mj-ea"/>
                <a:ea typeface="+mj-ea"/>
              </a:rPr>
              <a:t>、</a:t>
            </a:r>
            <a:r>
              <a:rPr lang="zh-TW" altLang="zh-TW" sz="2400" dirty="0" smtClean="0">
                <a:latin typeface="+mj-ea"/>
                <a:ea typeface="+mj-ea"/>
              </a:rPr>
              <a:t>海</a:t>
            </a:r>
            <a:r>
              <a:rPr lang="zh-TW" altLang="zh-TW" sz="2400" dirty="0">
                <a:latin typeface="+mj-ea"/>
                <a:ea typeface="+mj-ea"/>
              </a:rPr>
              <a:t>論仙度</a:t>
            </a:r>
            <a:r>
              <a:rPr lang="zh-TW" altLang="zh-TW" sz="2400" dirty="0" smtClean="0">
                <a:latin typeface="+mj-ea"/>
                <a:ea typeface="+mj-ea"/>
              </a:rPr>
              <a:t>絲</a:t>
            </a:r>
            <a:r>
              <a:rPr lang="en-US" altLang="zh-TW" sz="2400" dirty="0" smtClean="0">
                <a:latin typeface="+mj-ea"/>
                <a:ea typeface="+mj-ea"/>
              </a:rPr>
              <a:t/>
            </a:r>
            <a:br>
              <a:rPr lang="en-US" altLang="zh-TW" sz="2400" dirty="0" smtClean="0">
                <a:latin typeface="+mj-ea"/>
                <a:ea typeface="+mj-ea"/>
              </a:rPr>
            </a:br>
            <a:r>
              <a:rPr lang="zh-TW" altLang="en-US" sz="2400" dirty="0" smtClean="0">
                <a:latin typeface="+mj-ea"/>
                <a:ea typeface="+mj-ea"/>
              </a:rPr>
              <a:t>　　（去頭皮屑）、</a:t>
            </a:r>
            <a:r>
              <a:rPr lang="zh-TW" altLang="zh-TW" sz="2400" dirty="0" smtClean="0">
                <a:latin typeface="+mj-ea"/>
                <a:ea typeface="+mj-ea"/>
              </a:rPr>
              <a:t>值</a:t>
            </a:r>
            <a:r>
              <a:rPr lang="zh-TW" altLang="zh-TW" sz="2400" dirty="0">
                <a:latin typeface="+mj-ea"/>
                <a:ea typeface="+mj-ea"/>
              </a:rPr>
              <a:t>物之優</a:t>
            </a:r>
            <a:r>
              <a:rPr lang="en-US" altLang="zh-TW" sz="2400" dirty="0">
                <a:latin typeface="+mj-ea"/>
                <a:ea typeface="+mj-ea"/>
              </a:rPr>
              <a:t>(</a:t>
            </a:r>
            <a:r>
              <a:rPr lang="zh-TW" altLang="zh-TW" sz="2400" dirty="0">
                <a:latin typeface="+mj-ea"/>
                <a:ea typeface="+mj-ea"/>
              </a:rPr>
              <a:t>才不會忘記你</a:t>
            </a:r>
            <a:r>
              <a:rPr lang="en-US" altLang="zh-TW" sz="2400" dirty="0">
                <a:latin typeface="+mj-ea"/>
                <a:ea typeface="+mj-ea"/>
              </a:rPr>
              <a:t>)</a:t>
            </a:r>
            <a:endParaRPr lang="zh-TW" altLang="zh-TW" sz="2400" dirty="0">
              <a:latin typeface="+mj-ea"/>
              <a:ea typeface="+mj-ea"/>
            </a:endParaRPr>
          </a:p>
          <a:p>
            <a:pPr marL="342900" indent="-342900"/>
            <a:r>
              <a:rPr lang="zh-TW" altLang="zh-TW" sz="2400" b="1" dirty="0">
                <a:latin typeface="+mj-ea"/>
                <a:ea typeface="+mj-ea"/>
              </a:rPr>
              <a:t>購買</a:t>
            </a:r>
            <a:r>
              <a:rPr lang="zh-TW" altLang="zh-TW" sz="2400" dirty="0" smtClean="0">
                <a:latin typeface="+mj-ea"/>
                <a:ea typeface="+mj-ea"/>
              </a:rPr>
              <a:t>：說服</a:t>
            </a:r>
            <a:r>
              <a:rPr lang="zh-TW" altLang="zh-TW" sz="2400" dirty="0">
                <a:latin typeface="+mj-ea"/>
                <a:ea typeface="+mj-ea"/>
              </a:rPr>
              <a:t>消費者盡快付諸行動。</a:t>
            </a:r>
            <a:r>
              <a:rPr lang="zh-TW" altLang="zh-TW" sz="2400" dirty="0" smtClean="0">
                <a:solidFill>
                  <a:srgbClr val="FF0000"/>
                </a:solidFill>
                <a:latin typeface="+mj-ea"/>
                <a:ea typeface="+mj-ea"/>
              </a:rPr>
              <a:t>例如</a:t>
            </a:r>
            <a:r>
              <a:rPr lang="zh-TW" altLang="en-US" sz="2400" dirty="0" smtClean="0">
                <a:solidFill>
                  <a:srgbClr val="FF0000"/>
                </a:solidFill>
                <a:latin typeface="+mj-ea"/>
                <a:ea typeface="+mj-ea"/>
              </a:rPr>
              <a:t>、</a:t>
            </a:r>
            <a:r>
              <a:rPr lang="zh-TW" altLang="zh-TW" sz="2400" dirty="0" smtClean="0">
                <a:latin typeface="+mj-ea"/>
                <a:ea typeface="+mj-ea"/>
              </a:rPr>
              <a:t>提供</a:t>
            </a:r>
            <a:r>
              <a:rPr lang="zh-TW" altLang="zh-TW" sz="2400" dirty="0">
                <a:latin typeface="+mj-ea"/>
                <a:ea typeface="+mj-ea"/>
              </a:rPr>
              <a:t>特殊的促銷</a:t>
            </a:r>
            <a:r>
              <a:rPr lang="zh-TW" altLang="zh-TW" sz="2400" dirty="0" smtClean="0">
                <a:latin typeface="+mj-ea"/>
                <a:ea typeface="+mj-ea"/>
              </a:rPr>
              <a:t>價、</a:t>
            </a:r>
            <a:r>
              <a:rPr lang="en-US" altLang="zh-TW" sz="2400" dirty="0" smtClean="0">
                <a:latin typeface="+mj-ea"/>
                <a:ea typeface="+mj-ea"/>
              </a:rPr>
              <a:t/>
            </a:r>
            <a:br>
              <a:rPr lang="en-US" altLang="zh-TW" sz="2400" dirty="0" smtClean="0">
                <a:latin typeface="+mj-ea"/>
                <a:ea typeface="+mj-ea"/>
              </a:rPr>
            </a:br>
            <a:r>
              <a:rPr lang="zh-TW" altLang="en-US" sz="2400" dirty="0" smtClean="0">
                <a:latin typeface="+mj-ea"/>
                <a:ea typeface="+mj-ea"/>
              </a:rPr>
              <a:t>　　</a:t>
            </a:r>
            <a:r>
              <a:rPr lang="zh-TW" altLang="zh-TW" sz="2400" dirty="0" smtClean="0">
                <a:latin typeface="+mj-ea"/>
                <a:ea typeface="+mj-ea"/>
              </a:rPr>
              <a:t>折扣</a:t>
            </a:r>
            <a:r>
              <a:rPr lang="zh-TW" altLang="en-US" sz="2400" dirty="0" smtClean="0">
                <a:latin typeface="+mj-ea"/>
                <a:ea typeface="+mj-ea"/>
              </a:rPr>
              <a:t>、</a:t>
            </a:r>
            <a:r>
              <a:rPr lang="zh-TW" altLang="zh-TW" sz="2400" dirty="0" smtClean="0">
                <a:latin typeface="+mj-ea"/>
                <a:ea typeface="+mj-ea"/>
              </a:rPr>
              <a:t>贈品</a:t>
            </a:r>
            <a:r>
              <a:rPr lang="zh-TW" altLang="zh-TW" sz="2400" dirty="0">
                <a:latin typeface="+mj-ea"/>
                <a:ea typeface="+mj-ea"/>
              </a:rPr>
              <a:t>、來店禮激勵消費者來店參觀。反例</a:t>
            </a:r>
            <a:r>
              <a:rPr lang="zh-TW" altLang="zh-TW" sz="2400" dirty="0" smtClean="0">
                <a:latin typeface="+mj-ea"/>
                <a:ea typeface="+mj-ea"/>
              </a:rPr>
              <a:t>，</a:t>
            </a:r>
            <a:r>
              <a:rPr lang="en-US" altLang="zh-TW" sz="2400" dirty="0" smtClean="0">
                <a:latin typeface="+mj-ea"/>
                <a:ea typeface="+mj-ea"/>
              </a:rPr>
              <a:t/>
            </a:r>
            <a:br>
              <a:rPr lang="en-US" altLang="zh-TW" sz="2400" dirty="0" smtClean="0">
                <a:latin typeface="+mj-ea"/>
                <a:ea typeface="+mj-ea"/>
              </a:rPr>
            </a:br>
            <a:r>
              <a:rPr lang="zh-TW" altLang="en-US" sz="2400" dirty="0" smtClean="0">
                <a:latin typeface="+mj-ea"/>
                <a:ea typeface="+mj-ea"/>
              </a:rPr>
              <a:t>　　</a:t>
            </a:r>
            <a:r>
              <a:rPr lang="en-US" altLang="zh-TW" sz="2400" dirty="0" err="1" smtClean="0">
                <a:latin typeface="+mj-ea"/>
                <a:ea typeface="+mj-ea"/>
              </a:rPr>
              <a:t>Hipure</a:t>
            </a:r>
            <a:r>
              <a:rPr lang="en-US" altLang="zh-TW" sz="2400" dirty="0" smtClean="0">
                <a:latin typeface="+mj-ea"/>
                <a:ea typeface="+mj-ea"/>
              </a:rPr>
              <a:t>?</a:t>
            </a:r>
            <a:endParaRPr lang="zh-TW" altLang="zh-TW" sz="2400" dirty="0">
              <a:latin typeface="+mj-ea"/>
              <a:ea typeface="+mj-ea"/>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四、發展有效溝通的步驟</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三</a:t>
            </a:r>
            <a:r>
              <a:rPr lang="en-US" altLang="zh-TW" sz="3600" dirty="0" smtClean="0">
                <a:latin typeface="+mn-ea"/>
                <a:ea typeface="+mn-ea"/>
              </a:rPr>
              <a:t>)</a:t>
            </a:r>
            <a:r>
              <a:rPr lang="zh-TW" altLang="en-US" sz="3600" dirty="0" smtClean="0">
                <a:latin typeface="+mn-ea"/>
                <a:ea typeface="+mn-ea"/>
              </a:rPr>
              <a:t>  設計訊息</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15</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四、發展有效溝通的步驟</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三</a:t>
            </a:r>
            <a:r>
              <a:rPr lang="en-US" altLang="zh-TW" sz="3600" dirty="0" smtClean="0">
                <a:latin typeface="+mn-ea"/>
                <a:ea typeface="+mn-ea"/>
              </a:rPr>
              <a:t>)</a:t>
            </a:r>
            <a:r>
              <a:rPr lang="zh-TW" altLang="en-US" sz="3600" dirty="0" smtClean="0">
                <a:latin typeface="+mn-ea"/>
                <a:ea typeface="+mn-ea"/>
              </a:rPr>
              <a:t>  設計訊息 </a:t>
            </a:r>
            <a:r>
              <a:rPr lang="en-US" altLang="zh-TW" sz="3600" dirty="0" smtClean="0">
                <a:latin typeface="+mn-ea"/>
                <a:ea typeface="+mn-ea"/>
              </a:rPr>
              <a:t>– </a:t>
            </a:r>
            <a:r>
              <a:rPr lang="zh-TW" altLang="en-US" sz="3600" dirty="0" smtClean="0">
                <a:latin typeface="+mn-ea"/>
                <a:ea typeface="+mn-ea"/>
              </a:rPr>
              <a:t>訊息內容</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16</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四、發展有效溝通的步驟</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三</a:t>
            </a:r>
            <a:r>
              <a:rPr lang="en-US" altLang="zh-TW" sz="3600" dirty="0" smtClean="0">
                <a:latin typeface="+mn-ea"/>
                <a:ea typeface="+mn-ea"/>
              </a:rPr>
              <a:t>)</a:t>
            </a:r>
            <a:r>
              <a:rPr lang="zh-TW" altLang="en-US" sz="3600" dirty="0" smtClean="0">
                <a:latin typeface="+mn-ea"/>
                <a:ea typeface="+mn-ea"/>
              </a:rPr>
              <a:t>  設計訊息</a:t>
            </a:r>
            <a:r>
              <a:rPr lang="en-US" altLang="zh-TW" sz="3600" dirty="0" smtClean="0">
                <a:latin typeface="+mn-ea"/>
              </a:rPr>
              <a:t>– </a:t>
            </a:r>
            <a:r>
              <a:rPr lang="zh-TW" altLang="en-US" sz="3600" dirty="0" smtClean="0">
                <a:latin typeface="+mn-ea"/>
              </a:rPr>
              <a:t>訊息內容</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17</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四、發展有效溝通的步驟</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三</a:t>
            </a:r>
            <a:r>
              <a:rPr lang="en-US" altLang="zh-TW" sz="3600" dirty="0" smtClean="0">
                <a:latin typeface="+mn-ea"/>
                <a:ea typeface="+mn-ea"/>
              </a:rPr>
              <a:t>)</a:t>
            </a:r>
            <a:r>
              <a:rPr lang="zh-TW" altLang="en-US" sz="3600" dirty="0" smtClean="0">
                <a:latin typeface="+mn-ea"/>
                <a:ea typeface="+mn-ea"/>
              </a:rPr>
              <a:t>  設計訊息</a:t>
            </a:r>
            <a:r>
              <a:rPr lang="en-US" altLang="zh-TW" sz="3600" dirty="0" smtClean="0">
                <a:latin typeface="+mn-ea"/>
              </a:rPr>
              <a:t>– </a:t>
            </a:r>
            <a:r>
              <a:rPr lang="zh-TW" altLang="en-US" sz="3600" dirty="0" smtClean="0">
                <a:latin typeface="+mn-ea"/>
              </a:rPr>
              <a:t>訊息內容</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18</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四、發展有效溝通的步驟</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三</a:t>
            </a:r>
            <a:r>
              <a:rPr lang="en-US" altLang="zh-TW" sz="3600" dirty="0" smtClean="0">
                <a:latin typeface="+mn-ea"/>
                <a:ea typeface="+mn-ea"/>
              </a:rPr>
              <a:t>)</a:t>
            </a:r>
            <a:r>
              <a:rPr lang="zh-TW" altLang="en-US" sz="3600" dirty="0" smtClean="0">
                <a:latin typeface="+mn-ea"/>
                <a:ea typeface="+mn-ea"/>
              </a:rPr>
              <a:t>  設計訊息</a:t>
            </a:r>
            <a:r>
              <a:rPr lang="en-US" altLang="zh-TW" sz="3600" dirty="0" smtClean="0">
                <a:latin typeface="+mn-ea"/>
              </a:rPr>
              <a:t>– </a:t>
            </a:r>
            <a:r>
              <a:rPr lang="zh-TW" altLang="en-US" sz="3600" dirty="0" smtClean="0">
                <a:latin typeface="+mn-ea"/>
              </a:rPr>
              <a:t>訊息內容</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19</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26" name="Rectangle 6"/>
          <p:cNvSpPr>
            <a:spLocks noGrp="1" noChangeArrowheads="1"/>
          </p:cNvSpPr>
          <p:nvPr>
            <p:ph type="title"/>
          </p:nvPr>
        </p:nvSpPr>
        <p:spPr>
          <a:xfrm>
            <a:off x="539552" y="476673"/>
            <a:ext cx="8280920" cy="864095"/>
          </a:xfrm>
        </p:spPr>
        <p:txBody>
          <a:bodyPr>
            <a:normAutofit/>
          </a:bodyPr>
          <a:lstStyle/>
          <a:p>
            <a:pPr lvl="0"/>
            <a:r>
              <a:rPr lang="zh-TW" altLang="en-US" sz="3600" dirty="0" smtClean="0">
                <a:latin typeface="+mn-ea"/>
                <a:ea typeface="+mn-ea"/>
              </a:rPr>
              <a:t>一、</a:t>
            </a:r>
            <a:r>
              <a:rPr lang="zh-TW" altLang="zh-TW" sz="3600" dirty="0" smtClean="0">
                <a:latin typeface="+mn-ea"/>
                <a:ea typeface="+mn-ea"/>
              </a:rPr>
              <a:t>行銷溝通組合</a:t>
            </a:r>
            <a:endParaRPr lang="en-US" altLang="zh-TW" sz="3600" dirty="0">
              <a:latin typeface="+mn-ea"/>
              <a:ea typeface="+mn-ea"/>
            </a:endParaRPr>
          </a:p>
        </p:txBody>
      </p:sp>
      <p:graphicFrame>
        <p:nvGraphicFramePr>
          <p:cNvPr id="5" name="內容版面配置區 4"/>
          <p:cNvGraphicFramePr>
            <a:graphicFrameLocks noGrp="1"/>
          </p:cNvGraphicFramePr>
          <p:nvPr>
            <p:ph idx="1"/>
          </p:nvPr>
        </p:nvGraphicFramePr>
        <p:xfrm>
          <a:off x="457200" y="1556792"/>
          <a:ext cx="8363272"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投影片編號版面配置區 5"/>
          <p:cNvSpPr>
            <a:spLocks noGrp="1"/>
          </p:cNvSpPr>
          <p:nvPr>
            <p:ph type="sldNum" sz="quarter" idx="12"/>
          </p:nvPr>
        </p:nvSpPr>
        <p:spPr/>
        <p:txBody>
          <a:bodyPr/>
          <a:lstStyle/>
          <a:p>
            <a:fld id="{5FDF6E8B-1A83-4452-9635-6EE9C2DB61DF}" type="slidenum">
              <a:rPr lang="zh-TW" altLang="en-US"/>
              <a:pPr/>
              <a:t>2</a:t>
            </a:fld>
            <a:endParaRPr lang="en-US" altLang="zh-TW"/>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四、發展有效溝通的步驟</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三</a:t>
            </a:r>
            <a:r>
              <a:rPr lang="en-US" altLang="zh-TW" sz="3600" dirty="0" smtClean="0">
                <a:latin typeface="+mn-ea"/>
                <a:ea typeface="+mn-ea"/>
              </a:rPr>
              <a:t>)</a:t>
            </a:r>
            <a:r>
              <a:rPr lang="zh-TW" altLang="en-US" sz="3600" dirty="0" smtClean="0">
                <a:latin typeface="+mn-ea"/>
                <a:ea typeface="+mn-ea"/>
              </a:rPr>
              <a:t>  設計訊息</a:t>
            </a:r>
            <a:r>
              <a:rPr lang="en-US" altLang="zh-TW" sz="3600" dirty="0" smtClean="0">
                <a:latin typeface="+mn-ea"/>
              </a:rPr>
              <a:t>– </a:t>
            </a:r>
            <a:r>
              <a:rPr lang="zh-TW" altLang="en-US" sz="3600" dirty="0" smtClean="0">
                <a:latin typeface="+mn-ea"/>
              </a:rPr>
              <a:t>訊息內容</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20</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四、發展有效溝通的步驟</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三</a:t>
            </a:r>
            <a:r>
              <a:rPr lang="en-US" altLang="zh-TW" sz="3600" dirty="0" smtClean="0">
                <a:latin typeface="+mn-ea"/>
                <a:ea typeface="+mn-ea"/>
              </a:rPr>
              <a:t>)</a:t>
            </a:r>
            <a:r>
              <a:rPr lang="zh-TW" altLang="en-US" sz="3600" dirty="0" smtClean="0">
                <a:latin typeface="+mn-ea"/>
                <a:ea typeface="+mn-ea"/>
              </a:rPr>
              <a:t>  設計訊息</a:t>
            </a:r>
            <a:r>
              <a:rPr lang="en-US" altLang="zh-TW" sz="3600" dirty="0" smtClean="0">
                <a:latin typeface="+mn-ea"/>
              </a:rPr>
              <a:t>– </a:t>
            </a:r>
            <a:r>
              <a:rPr lang="zh-TW" altLang="en-US" sz="3600" dirty="0" smtClean="0">
                <a:latin typeface="+mn-ea"/>
              </a:rPr>
              <a:t>訊息結構</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21</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四、發展有效溝通的步驟</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三</a:t>
            </a:r>
            <a:r>
              <a:rPr lang="en-US" altLang="zh-TW" sz="3600" dirty="0" smtClean="0">
                <a:latin typeface="+mn-ea"/>
                <a:ea typeface="+mn-ea"/>
              </a:rPr>
              <a:t>)</a:t>
            </a:r>
            <a:r>
              <a:rPr lang="zh-TW" altLang="en-US" sz="3600" dirty="0" smtClean="0">
                <a:latin typeface="+mn-ea"/>
                <a:ea typeface="+mn-ea"/>
              </a:rPr>
              <a:t>  設計訊息</a:t>
            </a:r>
            <a:r>
              <a:rPr lang="en-US" altLang="zh-TW" sz="3600" dirty="0" smtClean="0">
                <a:latin typeface="+mn-ea"/>
              </a:rPr>
              <a:t>– </a:t>
            </a:r>
            <a:r>
              <a:rPr lang="zh-TW" altLang="en-US" sz="3600" dirty="0" smtClean="0">
                <a:latin typeface="+mn-ea"/>
              </a:rPr>
              <a:t>訊息格式</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22</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四、發展有效溝通的步驟</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三</a:t>
            </a:r>
            <a:r>
              <a:rPr lang="en-US" altLang="zh-TW" sz="3600" dirty="0" smtClean="0">
                <a:latin typeface="+mn-ea"/>
                <a:ea typeface="+mn-ea"/>
              </a:rPr>
              <a:t>)</a:t>
            </a:r>
            <a:r>
              <a:rPr lang="zh-TW" altLang="en-US" sz="3600" dirty="0" smtClean="0">
                <a:latin typeface="+mn-ea"/>
                <a:ea typeface="+mn-ea"/>
              </a:rPr>
              <a:t>  設計訊息</a:t>
            </a:r>
            <a:r>
              <a:rPr lang="en-US" altLang="zh-TW" sz="3600" dirty="0" smtClean="0">
                <a:latin typeface="+mn-ea"/>
              </a:rPr>
              <a:t>– </a:t>
            </a:r>
            <a:r>
              <a:rPr lang="zh-TW" altLang="en-US" sz="3600" dirty="0" smtClean="0">
                <a:latin typeface="+mn-ea"/>
              </a:rPr>
              <a:t>訊息格式</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23</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四、發展有效溝通的步驟</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三</a:t>
            </a:r>
            <a:r>
              <a:rPr lang="en-US" altLang="zh-TW" sz="3600" dirty="0" smtClean="0">
                <a:latin typeface="+mn-ea"/>
                <a:ea typeface="+mn-ea"/>
              </a:rPr>
              <a:t>)</a:t>
            </a:r>
            <a:r>
              <a:rPr lang="zh-TW" altLang="en-US" sz="3600" dirty="0" smtClean="0">
                <a:latin typeface="+mn-ea"/>
                <a:ea typeface="+mn-ea"/>
              </a:rPr>
              <a:t>  設計訊息</a:t>
            </a:r>
            <a:r>
              <a:rPr lang="en-US" altLang="zh-TW" sz="3600" dirty="0" smtClean="0">
                <a:latin typeface="+mn-ea"/>
              </a:rPr>
              <a:t>– </a:t>
            </a:r>
            <a:r>
              <a:rPr lang="zh-TW" altLang="en-US" sz="3600" dirty="0" smtClean="0">
                <a:latin typeface="+mn-ea"/>
              </a:rPr>
              <a:t>訊息格式</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24</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四、發展有效溝通的步驟</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四</a:t>
            </a:r>
            <a:r>
              <a:rPr lang="en-US" altLang="zh-TW" sz="3600" dirty="0" smtClean="0">
                <a:latin typeface="+mn-ea"/>
                <a:ea typeface="+mn-ea"/>
              </a:rPr>
              <a:t>)</a:t>
            </a:r>
            <a:r>
              <a:rPr lang="zh-TW" altLang="en-US" sz="3600" dirty="0" smtClean="0">
                <a:latin typeface="+mn-ea"/>
                <a:ea typeface="+mn-ea"/>
              </a:rPr>
              <a:t>  選擇媒體 </a:t>
            </a:r>
            <a:r>
              <a:rPr lang="en-US" altLang="zh-TW" sz="3600" dirty="0" smtClean="0">
                <a:latin typeface="+mn-ea"/>
                <a:ea typeface="+mn-ea"/>
              </a:rPr>
              <a:t>-  </a:t>
            </a:r>
            <a:r>
              <a:rPr lang="zh-TW" altLang="en-US" sz="3600" dirty="0" smtClean="0">
                <a:latin typeface="+mn-ea"/>
                <a:ea typeface="+mn-ea"/>
              </a:rPr>
              <a:t>人員溝通媒介</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25</a:t>
            </a:fld>
            <a:endParaRPr lang="en-US" altLang="zh-TW"/>
          </a:p>
        </p:txBody>
      </p:sp>
      <p:sp>
        <p:nvSpPr>
          <p:cNvPr id="5" name="矩形 4"/>
          <p:cNvSpPr/>
          <p:nvPr/>
        </p:nvSpPr>
        <p:spPr>
          <a:xfrm>
            <a:off x="467544" y="1916832"/>
            <a:ext cx="8280920" cy="4893647"/>
          </a:xfrm>
          <a:prstGeom prst="rect">
            <a:avLst/>
          </a:prstGeom>
        </p:spPr>
        <p:txBody>
          <a:bodyPr wrap="square">
            <a:spAutoFit/>
          </a:bodyPr>
          <a:lstStyle/>
          <a:p>
            <a:pPr marL="457200" indent="-457200">
              <a:buFont typeface="Wingdings" pitchFamily="2" charset="2"/>
              <a:buChar char="u"/>
            </a:pPr>
            <a:r>
              <a:rPr lang="zh-TW" altLang="zh-TW" sz="2400" dirty="0">
                <a:solidFill>
                  <a:srgbClr val="FF0000"/>
                </a:solidFill>
              </a:rPr>
              <a:t>定義</a:t>
            </a:r>
            <a:r>
              <a:rPr lang="zh-TW" altLang="zh-TW" sz="2400" dirty="0" smtClean="0"/>
              <a:t>：兩</a:t>
            </a:r>
            <a:r>
              <a:rPr lang="zh-TW" altLang="zh-TW" sz="2400" dirty="0"/>
              <a:t>人以上</a:t>
            </a:r>
            <a:r>
              <a:rPr lang="zh-TW" altLang="zh-TW" sz="2400" dirty="0" smtClean="0"/>
              <a:t>彼此直接</a:t>
            </a:r>
            <a:r>
              <a:rPr lang="zh-TW" altLang="zh-TW" sz="2400" dirty="0"/>
              <a:t>溝通。如面對面、打電話</a:t>
            </a:r>
            <a:r>
              <a:rPr lang="zh-TW" altLang="zh-TW" sz="2400" dirty="0" smtClean="0"/>
              <a:t>、信件、</a:t>
            </a:r>
            <a:r>
              <a:rPr lang="en-US" altLang="zh-TW" sz="2400" dirty="0" smtClean="0"/>
              <a:t/>
            </a:r>
            <a:br>
              <a:rPr lang="en-US" altLang="zh-TW" sz="2400" dirty="0" smtClean="0"/>
            </a:br>
            <a:r>
              <a:rPr lang="zh-TW" altLang="en-US" sz="2400" dirty="0" smtClean="0"/>
              <a:t>            </a:t>
            </a:r>
            <a:r>
              <a:rPr lang="zh-TW" altLang="zh-TW" sz="2400" dirty="0" smtClean="0"/>
              <a:t>網路聊天。</a:t>
            </a:r>
            <a:endParaRPr lang="zh-TW" altLang="zh-TW" sz="2400" dirty="0"/>
          </a:p>
          <a:p>
            <a:pPr marL="457200" indent="-457200">
              <a:buFont typeface="Wingdings" pitchFamily="2" charset="2"/>
              <a:buChar char="u"/>
            </a:pPr>
            <a:r>
              <a:rPr lang="zh-TW" altLang="zh-TW" sz="2400" dirty="0">
                <a:solidFill>
                  <a:srgbClr val="FF0000"/>
                </a:solidFill>
              </a:rPr>
              <a:t>目的</a:t>
            </a:r>
            <a:r>
              <a:rPr lang="zh-TW" altLang="zh-TW" sz="2400" dirty="0" smtClean="0"/>
              <a:t>：使</a:t>
            </a:r>
            <a:r>
              <a:rPr lang="zh-TW" altLang="zh-TW" sz="2400" dirty="0"/>
              <a:t>其他人感受到人情味的禮遇並產生回饋。</a:t>
            </a:r>
          </a:p>
          <a:p>
            <a:pPr marL="457200" indent="-457200">
              <a:buFont typeface="Wingdings" pitchFamily="2" charset="2"/>
              <a:buChar char="u"/>
            </a:pPr>
            <a:r>
              <a:rPr lang="zh-TW" altLang="zh-TW" sz="2400" dirty="0">
                <a:solidFill>
                  <a:srgbClr val="FF0000"/>
                </a:solidFill>
              </a:rPr>
              <a:t>不是由公司直接控制的人員溝通</a:t>
            </a:r>
            <a:r>
              <a:rPr lang="zh-TW" altLang="zh-TW" sz="2400" dirty="0" smtClean="0">
                <a:solidFill>
                  <a:srgbClr val="FF0000"/>
                </a:solidFill>
              </a:rPr>
              <a:t>媒介</a:t>
            </a:r>
            <a:r>
              <a:rPr lang="zh-TW" altLang="en-US" sz="2400" dirty="0">
                <a:solidFill>
                  <a:srgbClr val="FF0000"/>
                </a:solidFill>
              </a:rPr>
              <a:t>：</a:t>
            </a:r>
            <a:endParaRPr lang="zh-TW" altLang="zh-TW" sz="2400" dirty="0">
              <a:solidFill>
                <a:srgbClr val="FF0000"/>
              </a:solidFill>
            </a:endParaRPr>
          </a:p>
          <a:p>
            <a:pPr lvl="1">
              <a:buFont typeface="Wingdings" pitchFamily="2" charset="2"/>
              <a:buChar char="Ø"/>
            </a:pPr>
            <a:r>
              <a:rPr lang="zh-TW" altLang="zh-TW" sz="2400" dirty="0"/>
              <a:t>專業知識與地位超然的專家</a:t>
            </a:r>
          </a:p>
          <a:p>
            <a:pPr lvl="1">
              <a:buFont typeface="Wingdings" pitchFamily="2" charset="2"/>
              <a:buChar char="Ø"/>
            </a:pPr>
            <a:r>
              <a:rPr lang="zh-TW" altLang="zh-TW" sz="2400" dirty="0"/>
              <a:t>鄰居、朋友、家庭成員或</a:t>
            </a:r>
            <a:r>
              <a:rPr lang="zh-TW" altLang="zh-TW" sz="2400" dirty="0" smtClean="0"/>
              <a:t>工會</a:t>
            </a:r>
            <a:endParaRPr lang="en-US" altLang="zh-TW" sz="2400" dirty="0" smtClean="0"/>
          </a:p>
          <a:p>
            <a:pPr lvl="1">
              <a:buFont typeface="Wingdings" pitchFamily="2" charset="2"/>
              <a:buChar char="Ø"/>
            </a:pPr>
            <a:r>
              <a:rPr lang="zh-TW" altLang="zh-TW" sz="2400" dirty="0" smtClean="0"/>
              <a:t>口碑</a:t>
            </a:r>
            <a:r>
              <a:rPr lang="zh-TW" altLang="zh-TW" sz="2400" dirty="0"/>
              <a:t>影響</a:t>
            </a:r>
          </a:p>
          <a:p>
            <a:pPr marL="914400" lvl="1" indent="-457200">
              <a:buFont typeface="Wingdings" pitchFamily="2" charset="2"/>
              <a:buChar char="n"/>
            </a:pPr>
            <a:r>
              <a:rPr lang="zh-TW" altLang="zh-TW" sz="2400" dirty="0"/>
              <a:t>問題：以上三種，誰最具影響力</a:t>
            </a:r>
            <a:r>
              <a:rPr lang="en-US" altLang="zh-TW" sz="2400" dirty="0"/>
              <a:t>?</a:t>
            </a:r>
            <a:endParaRPr lang="zh-TW" altLang="zh-TW" sz="2400" dirty="0"/>
          </a:p>
          <a:p>
            <a:pPr marL="914400" lvl="1" indent="-457200">
              <a:buFont typeface="Wingdings" pitchFamily="2" charset="2"/>
              <a:buChar char="n"/>
            </a:pPr>
            <a:r>
              <a:rPr lang="zh-TW" altLang="zh-TW" sz="2400" dirty="0"/>
              <a:t>問題：人員媒介對那一種商品比較有效</a:t>
            </a:r>
            <a:r>
              <a:rPr lang="en-US" altLang="zh-TW" sz="2400" dirty="0" smtClean="0"/>
              <a:t>?</a:t>
            </a:r>
            <a:br>
              <a:rPr lang="en-US" altLang="zh-TW" sz="2400" dirty="0" smtClean="0"/>
            </a:br>
            <a:r>
              <a:rPr lang="zh-TW" altLang="en-US" sz="2400" dirty="0" smtClean="0"/>
              <a:t>       </a:t>
            </a:r>
            <a:r>
              <a:rPr lang="en-US" altLang="zh-TW" sz="2400" dirty="0" smtClean="0"/>
              <a:t> </a:t>
            </a:r>
            <a:r>
              <a:rPr lang="zh-TW" altLang="en-US" sz="2400" dirty="0" smtClean="0"/>
              <a:t>     </a:t>
            </a:r>
            <a:r>
              <a:rPr lang="zh-TW" altLang="zh-TW" sz="2400" dirty="0" smtClean="0"/>
              <a:t>昂貴</a:t>
            </a:r>
            <a:r>
              <a:rPr lang="zh-TW" altLang="zh-TW" sz="2400" dirty="0"/>
              <a:t>的、高風險的</a:t>
            </a:r>
            <a:r>
              <a:rPr lang="zh-TW" altLang="zh-TW" sz="2400" dirty="0" smtClean="0"/>
              <a:t>、高</a:t>
            </a:r>
            <a:r>
              <a:rPr lang="zh-TW" altLang="zh-TW" sz="2400" dirty="0"/>
              <a:t>曝光</a:t>
            </a:r>
            <a:r>
              <a:rPr lang="zh-TW" altLang="zh-TW" sz="2400" dirty="0" smtClean="0"/>
              <a:t>率</a:t>
            </a:r>
            <a:r>
              <a:rPr lang="zh-TW" altLang="en-US" sz="2400" dirty="0" smtClean="0"/>
              <a:t>；</a:t>
            </a:r>
            <a:r>
              <a:rPr lang="zh-TW" altLang="zh-TW" sz="2400" dirty="0" smtClean="0"/>
              <a:t>如威</a:t>
            </a:r>
            <a:r>
              <a:rPr lang="zh-TW" altLang="zh-TW" sz="2400" dirty="0"/>
              <a:t>猛先生</a:t>
            </a:r>
          </a:p>
          <a:p>
            <a:pPr marL="457200" indent="-457200">
              <a:buFont typeface="Wingdings" pitchFamily="2" charset="2"/>
              <a:buChar char="u"/>
            </a:pPr>
            <a:r>
              <a:rPr lang="zh-TW" altLang="zh-TW" sz="2400" dirty="0">
                <a:solidFill>
                  <a:srgbClr val="FF0000"/>
                </a:solidFill>
              </a:rPr>
              <a:t>使人員溝通產生效果的</a:t>
            </a:r>
            <a:r>
              <a:rPr lang="zh-TW" altLang="zh-TW" sz="2400" dirty="0" smtClean="0">
                <a:solidFill>
                  <a:srgbClr val="FF0000"/>
                </a:solidFill>
              </a:rPr>
              <a:t>方法</a:t>
            </a:r>
            <a:r>
              <a:rPr lang="zh-TW" altLang="en-US" sz="2400" dirty="0" smtClean="0">
                <a:solidFill>
                  <a:srgbClr val="FF0000"/>
                </a:solidFill>
              </a:rPr>
              <a:t>：</a:t>
            </a:r>
            <a:endParaRPr lang="zh-TW" altLang="zh-TW" sz="2400" dirty="0">
              <a:solidFill>
                <a:srgbClr val="FF0000"/>
              </a:solidFill>
            </a:endParaRPr>
          </a:p>
          <a:p>
            <a:pPr lvl="1">
              <a:buFont typeface="Wingdings" pitchFamily="2" charset="2"/>
              <a:buChar char="Ø"/>
            </a:pPr>
            <a:r>
              <a:rPr lang="zh-TW" altLang="zh-TW" sz="2400" b="1" u="sng" dirty="0">
                <a:solidFill>
                  <a:srgbClr val="FF0000"/>
                </a:solidFill>
              </a:rPr>
              <a:t>耳語行銷</a:t>
            </a:r>
            <a:r>
              <a:rPr lang="zh-TW" altLang="zh-TW" sz="2400" dirty="0"/>
              <a:t>。培養意見領袖，並讓他們去傳播有關產品或服務的資訊給其所屬社群內的人。如部落格的寫手。</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四、發展有效溝通的步驟</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四</a:t>
            </a:r>
            <a:r>
              <a:rPr lang="en-US" altLang="zh-TW" sz="3600" dirty="0" smtClean="0">
                <a:latin typeface="+mn-ea"/>
                <a:ea typeface="+mn-ea"/>
              </a:rPr>
              <a:t>)</a:t>
            </a:r>
            <a:r>
              <a:rPr lang="zh-TW" altLang="en-US" sz="3600" dirty="0" smtClean="0">
                <a:latin typeface="+mn-ea"/>
                <a:ea typeface="+mn-ea"/>
              </a:rPr>
              <a:t>  選擇媒體 </a:t>
            </a:r>
            <a:r>
              <a:rPr lang="en-US" altLang="zh-TW" sz="3600" dirty="0" smtClean="0">
                <a:latin typeface="+mn-ea"/>
                <a:ea typeface="+mn-ea"/>
              </a:rPr>
              <a:t>-  </a:t>
            </a:r>
            <a:r>
              <a:rPr lang="zh-TW" altLang="en-US" sz="3600" dirty="0" smtClean="0">
                <a:latin typeface="+mn-ea"/>
                <a:ea typeface="+mn-ea"/>
              </a:rPr>
              <a:t>非人員溝通媒介</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26</a:t>
            </a:fld>
            <a:endParaRPr lang="en-US" altLang="zh-TW"/>
          </a:p>
        </p:txBody>
      </p:sp>
      <p:sp>
        <p:nvSpPr>
          <p:cNvPr id="5" name="矩形 4"/>
          <p:cNvSpPr/>
          <p:nvPr/>
        </p:nvSpPr>
        <p:spPr>
          <a:xfrm>
            <a:off x="467544" y="1916832"/>
            <a:ext cx="8280920" cy="5262979"/>
          </a:xfrm>
          <a:prstGeom prst="rect">
            <a:avLst/>
          </a:prstGeom>
        </p:spPr>
        <p:txBody>
          <a:bodyPr wrap="square">
            <a:spAutoFit/>
          </a:bodyPr>
          <a:lstStyle/>
          <a:p>
            <a:pPr marL="457200" indent="-457200">
              <a:buFont typeface="Wingdings" pitchFamily="2" charset="2"/>
              <a:buChar char="u"/>
            </a:pPr>
            <a:r>
              <a:rPr lang="zh-TW" altLang="zh-TW" sz="2400" dirty="0">
                <a:solidFill>
                  <a:srgbClr val="FF0000"/>
                </a:solidFill>
              </a:rPr>
              <a:t>定義</a:t>
            </a:r>
            <a:r>
              <a:rPr lang="zh-TW" altLang="zh-TW" sz="2400" dirty="0"/>
              <a:t>：不透過人員接觸或回饋的媒介</a:t>
            </a:r>
          </a:p>
          <a:p>
            <a:pPr marL="457200" indent="-457200">
              <a:buFont typeface="Wingdings" pitchFamily="2" charset="2"/>
              <a:buChar char="u"/>
            </a:pPr>
            <a:r>
              <a:rPr lang="zh-TW" altLang="zh-TW" sz="2400" dirty="0">
                <a:solidFill>
                  <a:srgbClr val="FF0000"/>
                </a:solidFill>
              </a:rPr>
              <a:t>類型</a:t>
            </a:r>
            <a:r>
              <a:rPr lang="zh-TW" altLang="zh-TW" sz="2400" dirty="0"/>
              <a:t>：主要媒體、氣氛、特殊活動</a:t>
            </a:r>
          </a:p>
          <a:p>
            <a:pPr marL="914400" lvl="1" indent="-457200">
              <a:buFont typeface="+mj-lt"/>
              <a:buAutoNum type="arabicPeriod"/>
            </a:pPr>
            <a:r>
              <a:rPr lang="zh-TW" altLang="zh-TW" sz="2400" dirty="0">
                <a:solidFill>
                  <a:schemeClr val="accent2">
                    <a:lumMod val="75000"/>
                  </a:schemeClr>
                </a:solidFill>
              </a:rPr>
              <a:t>主要媒體：</a:t>
            </a:r>
          </a:p>
          <a:p>
            <a:pPr marL="1371600" lvl="2" indent="-457200">
              <a:buFont typeface="Wingdings" pitchFamily="2" charset="2"/>
              <a:buChar char="Ø"/>
            </a:pPr>
            <a:r>
              <a:rPr lang="zh-TW" altLang="zh-TW" sz="2400" dirty="0"/>
              <a:t>印刷媒體如報紙、雜誌、直接信函；</a:t>
            </a:r>
          </a:p>
          <a:p>
            <a:pPr marL="1371600" lvl="2" indent="-457200">
              <a:buFont typeface="Wingdings" pitchFamily="2" charset="2"/>
              <a:buChar char="Ø"/>
            </a:pPr>
            <a:r>
              <a:rPr lang="zh-TW" altLang="zh-TW" sz="2400" dirty="0"/>
              <a:t>電子媒體如廣播、電視；</a:t>
            </a:r>
          </a:p>
          <a:p>
            <a:pPr marL="1371600" lvl="2" indent="-457200">
              <a:buFont typeface="Wingdings" pitchFamily="2" charset="2"/>
              <a:buChar char="Ø"/>
            </a:pPr>
            <a:r>
              <a:rPr lang="zh-TW" altLang="zh-TW" sz="2400" dirty="0"/>
              <a:t>展示媒體如告示板、海報、招牌；</a:t>
            </a:r>
          </a:p>
          <a:p>
            <a:pPr marL="1371600" lvl="2" indent="-457200">
              <a:buFont typeface="Wingdings" pitchFamily="2" charset="2"/>
              <a:buChar char="Ø"/>
            </a:pPr>
            <a:r>
              <a:rPr lang="zh-TW" altLang="zh-TW" sz="2400" dirty="0"/>
              <a:t>線上媒體如線上服務，</a:t>
            </a:r>
            <a:r>
              <a:rPr lang="en-US" altLang="zh-TW" sz="2400" dirty="0"/>
              <a:t>WEB</a:t>
            </a:r>
            <a:r>
              <a:rPr lang="zh-TW" altLang="zh-TW" sz="2400" dirty="0"/>
              <a:t>網站</a:t>
            </a:r>
          </a:p>
          <a:p>
            <a:pPr marL="914400" lvl="1" indent="-457200">
              <a:buFont typeface="+mj-lt"/>
              <a:buAutoNum type="arabicPeriod"/>
            </a:pPr>
            <a:r>
              <a:rPr lang="zh-TW" altLang="zh-TW" sz="2400" dirty="0">
                <a:solidFill>
                  <a:schemeClr val="accent2">
                    <a:lumMod val="75000"/>
                  </a:schemeClr>
                </a:solidFill>
              </a:rPr>
              <a:t>氣氛</a:t>
            </a:r>
            <a:r>
              <a:rPr lang="zh-TW" altLang="zh-TW" sz="2400" dirty="0" smtClean="0">
                <a:solidFill>
                  <a:schemeClr val="accent2">
                    <a:lumMod val="75000"/>
                  </a:schemeClr>
                </a:solidFill>
              </a:rPr>
              <a:t>：</a:t>
            </a:r>
            <a:endParaRPr lang="en-US" altLang="zh-TW" sz="2400" dirty="0" smtClean="0">
              <a:solidFill>
                <a:schemeClr val="accent2">
                  <a:lumMod val="75000"/>
                </a:schemeClr>
              </a:solidFill>
            </a:endParaRPr>
          </a:p>
          <a:p>
            <a:pPr marL="1371600" lvl="2" indent="-457200">
              <a:buFont typeface="Wingdings" pitchFamily="2" charset="2"/>
              <a:buChar char="Ø"/>
            </a:pPr>
            <a:r>
              <a:rPr lang="zh-TW" altLang="zh-TW" sz="2400" dirty="0" smtClean="0"/>
              <a:t>特意</a:t>
            </a:r>
            <a:r>
              <a:rPr lang="zh-TW" altLang="zh-TW" sz="2400" dirty="0"/>
              <a:t>製造的某種環境以強化購買者的購買傾向。如律師事務所的裝潢</a:t>
            </a:r>
          </a:p>
          <a:p>
            <a:pPr marL="914400" lvl="1" indent="-457200">
              <a:buFont typeface="+mj-lt"/>
              <a:buAutoNum type="arabicPeriod"/>
            </a:pPr>
            <a:r>
              <a:rPr lang="zh-TW" altLang="zh-TW" sz="2400" dirty="0">
                <a:solidFill>
                  <a:schemeClr val="accent2">
                    <a:lumMod val="75000"/>
                  </a:schemeClr>
                </a:solidFill>
              </a:rPr>
              <a:t>特殊活動</a:t>
            </a:r>
            <a:r>
              <a:rPr lang="zh-TW" altLang="zh-TW" sz="2400" dirty="0" smtClean="0">
                <a:solidFill>
                  <a:schemeClr val="accent2">
                    <a:lumMod val="75000"/>
                  </a:schemeClr>
                </a:solidFill>
              </a:rPr>
              <a:t>：</a:t>
            </a:r>
            <a:endParaRPr lang="en-US" altLang="zh-TW" sz="2400" dirty="0" smtClean="0">
              <a:solidFill>
                <a:schemeClr val="accent2">
                  <a:lumMod val="75000"/>
                </a:schemeClr>
              </a:solidFill>
            </a:endParaRPr>
          </a:p>
          <a:p>
            <a:pPr marL="1371600" lvl="2" indent="-457200">
              <a:buFont typeface="Wingdings" pitchFamily="2" charset="2"/>
              <a:buChar char="Ø"/>
            </a:pPr>
            <a:r>
              <a:rPr lang="zh-TW" altLang="zh-TW" sz="2400" dirty="0" smtClean="0"/>
              <a:t>對</a:t>
            </a:r>
            <a:r>
              <a:rPr lang="zh-TW" altLang="zh-TW" sz="2400" dirty="0"/>
              <a:t>目標視聽眾溝通特定訊息的活動，例如記者會、揭幕式、公開演出</a:t>
            </a:r>
          </a:p>
          <a:p>
            <a:r>
              <a:rPr lang="zh-TW" altLang="zh-TW" sz="2400" dirty="0" smtClean="0"/>
              <a:t>。</a:t>
            </a:r>
            <a:endParaRPr lang="zh-TW" altLang="zh-TW" sz="2400"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投影片編號版面配置區 4"/>
          <p:cNvSpPr>
            <a:spLocks noGrp="1"/>
          </p:cNvSpPr>
          <p:nvPr>
            <p:ph type="sldNum" sz="quarter" idx="12"/>
          </p:nvPr>
        </p:nvSpPr>
        <p:spPr/>
        <p:txBody>
          <a:bodyPr/>
          <a:lstStyle/>
          <a:p>
            <a:fld id="{1398FB11-2A02-4CE2-94F1-0F3BD7881CC3}" type="slidenum">
              <a:rPr lang="zh-TW" altLang="en-US"/>
              <a:pPr/>
              <a:t>27</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2"/>
          <p:cNvSpPr txBox="1">
            <a:spLocks noChangeArrowheads="1"/>
          </p:cNvSpPr>
          <p:nvPr/>
        </p:nvSpPr>
        <p:spPr>
          <a:xfrm>
            <a:off x="609600" y="856488"/>
            <a:ext cx="8305800" cy="1143000"/>
          </a:xfrm>
          <a:prstGeom prst="rect">
            <a:avLst/>
          </a:prstGeom>
        </p:spPr>
        <p:txBody>
          <a:bodyPr vert="horz" lIns="0" tIns="45720" rIns="0" bIns="0" anchor="b">
            <a:normAutofit/>
            <a:scene3d>
              <a:camera prst="orthographicFront"/>
              <a:lightRig rig="freezing" dir="t">
                <a:rot lat="0" lon="0" rev="5640000"/>
              </a:lightRig>
            </a:scene3d>
            <a:sp3d prstMaterial="flat">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TW" altLang="en-US" sz="3600" b="0" i="0" u="none" strike="noStrike" kern="1200" cap="none" spc="0" normalizeH="0" baseline="0" noProof="0" smtClean="0">
                <a:ln>
                  <a:noFill/>
                </a:ln>
                <a:solidFill>
                  <a:schemeClr val="tx2"/>
                </a:solidFill>
                <a:effectLst/>
                <a:uLnTx/>
                <a:uFillTx/>
                <a:latin typeface="+mn-ea"/>
                <a:ea typeface="+mn-ea"/>
                <a:cs typeface="+mj-cs"/>
              </a:rPr>
              <a:t>四、發展有效溝通的步驟</a:t>
            </a:r>
            <a:r>
              <a:rPr kumimoji="0" lang="zh-TW" altLang="zh-TW" sz="3600" b="0" i="0" u="none" strike="noStrike" kern="1200" cap="none" spc="0" normalizeH="0" baseline="0" noProof="0" smtClean="0">
                <a:ln>
                  <a:noFill/>
                </a:ln>
                <a:solidFill>
                  <a:schemeClr val="tx2"/>
                </a:solidFill>
                <a:effectLst/>
                <a:uLnTx/>
                <a:uFillTx/>
                <a:latin typeface="+mn-ea"/>
                <a:ea typeface="+mn-ea"/>
                <a:cs typeface="+mj-cs"/>
              </a:rPr>
              <a:t/>
            </a:r>
            <a:br>
              <a:rPr kumimoji="0" lang="zh-TW" altLang="zh-TW" sz="3600" b="0" i="0" u="none" strike="noStrike" kern="1200" cap="none" spc="0" normalizeH="0" baseline="0" noProof="0" smtClean="0">
                <a:ln>
                  <a:noFill/>
                </a:ln>
                <a:solidFill>
                  <a:schemeClr val="tx2"/>
                </a:solidFill>
                <a:effectLst/>
                <a:uLnTx/>
                <a:uFillTx/>
                <a:latin typeface="+mn-ea"/>
                <a:ea typeface="+mn-ea"/>
                <a:cs typeface="+mj-cs"/>
              </a:rPr>
            </a:br>
            <a:r>
              <a:rPr kumimoji="0" lang="en-US" altLang="zh-TW" sz="3600" b="0" i="0" u="none" strike="noStrike" kern="1200" cap="none" spc="0" normalizeH="0" baseline="0" noProof="0" smtClean="0">
                <a:ln>
                  <a:noFill/>
                </a:ln>
                <a:solidFill>
                  <a:schemeClr val="tx2"/>
                </a:solidFill>
                <a:effectLst/>
                <a:uLnTx/>
                <a:uFillTx/>
                <a:latin typeface="+mn-ea"/>
                <a:ea typeface="+mn-ea"/>
                <a:cs typeface="+mj-cs"/>
              </a:rPr>
              <a:t>(</a:t>
            </a:r>
            <a:r>
              <a:rPr kumimoji="0" lang="zh-TW" altLang="en-US" sz="3600" b="0" i="0" u="none" strike="noStrike" kern="1200" cap="none" spc="0" normalizeH="0" baseline="0" noProof="0" smtClean="0">
                <a:ln>
                  <a:noFill/>
                </a:ln>
                <a:solidFill>
                  <a:schemeClr val="tx2"/>
                </a:solidFill>
                <a:effectLst/>
                <a:uLnTx/>
                <a:uFillTx/>
                <a:latin typeface="+mn-ea"/>
                <a:ea typeface="+mn-ea"/>
                <a:cs typeface="+mj-cs"/>
              </a:rPr>
              <a:t>四</a:t>
            </a:r>
            <a:r>
              <a:rPr kumimoji="0" lang="en-US" altLang="zh-TW" sz="3600" b="0" i="0" u="none" strike="noStrike" kern="1200" cap="none" spc="0" normalizeH="0" baseline="0" noProof="0" smtClean="0">
                <a:ln>
                  <a:noFill/>
                </a:ln>
                <a:solidFill>
                  <a:schemeClr val="tx2"/>
                </a:solidFill>
                <a:effectLst/>
                <a:uLnTx/>
                <a:uFillTx/>
                <a:latin typeface="+mn-ea"/>
                <a:ea typeface="+mn-ea"/>
                <a:cs typeface="+mj-cs"/>
              </a:rPr>
              <a:t>)</a:t>
            </a:r>
            <a:r>
              <a:rPr kumimoji="0" lang="zh-TW" altLang="en-US" sz="3600" b="0" i="0" u="none" strike="noStrike" kern="1200" cap="none" spc="0" normalizeH="0" baseline="0" noProof="0" smtClean="0">
                <a:ln>
                  <a:noFill/>
                </a:ln>
                <a:solidFill>
                  <a:schemeClr val="tx2"/>
                </a:solidFill>
                <a:effectLst/>
                <a:uLnTx/>
                <a:uFillTx/>
                <a:latin typeface="+mn-ea"/>
                <a:ea typeface="+mn-ea"/>
                <a:cs typeface="+mj-cs"/>
              </a:rPr>
              <a:t>  選擇媒體 </a:t>
            </a:r>
            <a:r>
              <a:rPr kumimoji="0" lang="en-US" altLang="zh-TW" sz="3600" b="0" i="0" u="none" strike="noStrike" kern="1200" cap="none" spc="0" normalizeH="0" baseline="0" noProof="0" smtClean="0">
                <a:ln>
                  <a:noFill/>
                </a:ln>
                <a:solidFill>
                  <a:schemeClr val="tx2"/>
                </a:solidFill>
                <a:effectLst/>
                <a:uLnTx/>
                <a:uFillTx/>
                <a:latin typeface="+mn-ea"/>
                <a:ea typeface="+mn-ea"/>
                <a:cs typeface="+mj-cs"/>
              </a:rPr>
              <a:t>-  </a:t>
            </a:r>
            <a:r>
              <a:rPr kumimoji="0" lang="zh-TW" altLang="en-US" sz="3600" b="0" i="0" u="none" strike="noStrike" kern="1200" cap="none" spc="0" normalizeH="0" baseline="0" noProof="0" smtClean="0">
                <a:ln>
                  <a:noFill/>
                </a:ln>
                <a:solidFill>
                  <a:schemeClr val="tx2"/>
                </a:solidFill>
                <a:effectLst/>
                <a:uLnTx/>
                <a:uFillTx/>
                <a:latin typeface="+mn-ea"/>
                <a:ea typeface="+mn-ea"/>
                <a:cs typeface="+mj-cs"/>
              </a:rPr>
              <a:t>非人員溝通媒介</a:t>
            </a:r>
            <a:endParaRPr kumimoji="0" lang="zh-TW" altLang="zh-TW" sz="3600" b="0" i="0" u="none" strike="noStrike" kern="1200" cap="none" spc="0" normalizeH="0" baseline="0" noProof="0" dirty="0">
              <a:ln>
                <a:noFill/>
              </a:ln>
              <a:solidFill>
                <a:schemeClr val="tx2"/>
              </a:solidFill>
              <a:effectLst/>
              <a:uLnTx/>
              <a:uFillTx/>
              <a:latin typeface="+mn-ea"/>
              <a:ea typeface="+mn-ea"/>
              <a:cs typeface="+mj-cs"/>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四、發展有效溝通的步驟</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五</a:t>
            </a:r>
            <a:r>
              <a:rPr lang="en-US" altLang="zh-TW" sz="3600" dirty="0" smtClean="0">
                <a:latin typeface="+mn-ea"/>
                <a:ea typeface="+mn-ea"/>
              </a:rPr>
              <a:t>)</a:t>
            </a:r>
            <a:r>
              <a:rPr lang="zh-TW" altLang="en-US" sz="3600" dirty="0" smtClean="0">
                <a:latin typeface="+mn-ea"/>
                <a:ea typeface="+mn-ea"/>
              </a:rPr>
              <a:t>  選擇訊息來源</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28</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四、發展有效溝通的步驟</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六</a:t>
            </a:r>
            <a:r>
              <a:rPr lang="en-US" altLang="zh-TW" sz="3600" dirty="0" smtClean="0">
                <a:latin typeface="+mn-ea"/>
                <a:ea typeface="+mn-ea"/>
              </a:rPr>
              <a:t>)</a:t>
            </a:r>
            <a:r>
              <a:rPr lang="zh-TW" altLang="en-US" sz="3600" dirty="0" smtClean="0">
                <a:latin typeface="+mn-ea"/>
                <a:ea typeface="+mn-ea"/>
              </a:rPr>
              <a:t>  蒐集回饋</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29</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467544" y="2060848"/>
          <a:ext cx="8208912" cy="4532406"/>
        </p:xfrm>
        <a:graphic>
          <a:graphicData uri="http://schemas.openxmlformats.org/drawingml/2006/table">
            <a:tbl>
              <a:tblPr/>
              <a:tblGrid>
                <a:gridCol w="1641390"/>
                <a:gridCol w="1641390"/>
                <a:gridCol w="1641390"/>
                <a:gridCol w="1642371"/>
                <a:gridCol w="1642371"/>
              </a:tblGrid>
              <a:tr h="576064">
                <a:tc>
                  <a:txBody>
                    <a:bodyPr/>
                    <a:lstStyle/>
                    <a:p>
                      <a:pPr marL="304800" algn="ctr">
                        <a:lnSpc>
                          <a:spcPts val="1800"/>
                        </a:lnSpc>
                        <a:spcAft>
                          <a:spcPts val="0"/>
                        </a:spcAft>
                      </a:pPr>
                      <a:r>
                        <a:rPr lang="zh-TW" sz="2000" dirty="0">
                          <a:latin typeface="Times New Roman"/>
                          <a:ea typeface="細明體"/>
                        </a:rPr>
                        <a:t>廣告</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marL="304800" algn="ctr">
                        <a:lnSpc>
                          <a:spcPts val="1800"/>
                        </a:lnSpc>
                        <a:spcAft>
                          <a:spcPts val="0"/>
                        </a:spcAft>
                      </a:pPr>
                      <a:r>
                        <a:rPr lang="zh-TW" sz="2000" dirty="0">
                          <a:latin typeface="Times New Roman"/>
                          <a:ea typeface="細明體"/>
                        </a:rPr>
                        <a:t>銷售促進</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marL="304800" algn="ctr">
                        <a:lnSpc>
                          <a:spcPts val="1800"/>
                        </a:lnSpc>
                        <a:spcAft>
                          <a:spcPts val="0"/>
                        </a:spcAft>
                      </a:pPr>
                      <a:r>
                        <a:rPr lang="zh-TW" sz="2000" dirty="0">
                          <a:latin typeface="Times New Roman"/>
                          <a:ea typeface="細明體"/>
                        </a:rPr>
                        <a:t>公共關係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marL="304800" algn="ctr">
                        <a:lnSpc>
                          <a:spcPts val="1800"/>
                        </a:lnSpc>
                        <a:spcAft>
                          <a:spcPts val="0"/>
                        </a:spcAft>
                      </a:pPr>
                      <a:r>
                        <a:rPr lang="zh-TW" sz="2000" dirty="0">
                          <a:latin typeface="Times New Roman"/>
                          <a:ea typeface="細明體"/>
                        </a:rPr>
                        <a:t>人員銷售</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marL="304800" algn="ctr">
                        <a:lnSpc>
                          <a:spcPts val="1800"/>
                        </a:lnSpc>
                        <a:spcAft>
                          <a:spcPts val="0"/>
                        </a:spcAft>
                      </a:pPr>
                      <a:r>
                        <a:rPr lang="zh-TW" sz="2000" dirty="0">
                          <a:latin typeface="Times New Roman"/>
                          <a:ea typeface="細明體"/>
                        </a:rPr>
                        <a:t>直效行銷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r>
              <a:tr h="3956342">
                <a:tc>
                  <a:txBody>
                    <a:bodyPr/>
                    <a:lstStyle/>
                    <a:p>
                      <a:pPr marL="342900" lvl="0" indent="-360000">
                        <a:lnSpc>
                          <a:spcPct val="100000"/>
                        </a:lnSpc>
                        <a:spcAft>
                          <a:spcPts val="0"/>
                        </a:spcAft>
                        <a:buFont typeface="Arial" pitchFamily="34" charset="0"/>
                        <a:buNone/>
                      </a:pPr>
                      <a:endParaRPr lang="en-US" sz="2000" dirty="0" smtClean="0">
                        <a:latin typeface="Times New Roman"/>
                        <a:ea typeface="細明體"/>
                      </a:endParaRPr>
                    </a:p>
                    <a:p>
                      <a:pPr marL="252000" lvl="0" indent="-360000">
                        <a:lnSpc>
                          <a:spcPct val="100000"/>
                        </a:lnSpc>
                        <a:spcAft>
                          <a:spcPts val="0"/>
                        </a:spcAft>
                        <a:buFont typeface="Arial" pitchFamily="34" charset="0"/>
                        <a:buNone/>
                      </a:pPr>
                      <a:r>
                        <a:rPr lang="en-US" sz="2000" dirty="0" smtClean="0">
                          <a:latin typeface="Times New Roman"/>
                          <a:ea typeface="細明體"/>
                        </a:rPr>
                        <a:t>DM</a:t>
                      </a:r>
                      <a:r>
                        <a:rPr lang="zh-TW" sz="2000" dirty="0">
                          <a:latin typeface="Times New Roman"/>
                          <a:ea typeface="細明體"/>
                        </a:rPr>
                        <a:t>印刷</a:t>
                      </a:r>
                    </a:p>
                    <a:p>
                      <a:pPr marL="342900" lvl="0" indent="-360000">
                        <a:lnSpc>
                          <a:spcPct val="100000"/>
                        </a:lnSpc>
                        <a:spcAft>
                          <a:spcPts val="0"/>
                        </a:spcAft>
                        <a:buFont typeface="Arial" pitchFamily="34" charset="0"/>
                        <a:buNone/>
                      </a:pPr>
                      <a:r>
                        <a:rPr lang="zh-TW" sz="2000" dirty="0">
                          <a:latin typeface="Times New Roman"/>
                          <a:ea typeface="細明體"/>
                        </a:rPr>
                        <a:t>戶外廣告</a:t>
                      </a:r>
                    </a:p>
                    <a:p>
                      <a:pPr marL="342900" lvl="0" indent="-360000">
                        <a:lnSpc>
                          <a:spcPct val="100000"/>
                        </a:lnSpc>
                        <a:spcAft>
                          <a:spcPts val="0"/>
                        </a:spcAft>
                        <a:buFont typeface="Arial" pitchFamily="34" charset="0"/>
                        <a:buNone/>
                      </a:pPr>
                      <a:r>
                        <a:rPr lang="zh-TW" sz="2000" dirty="0">
                          <a:latin typeface="Times New Roman"/>
                          <a:ea typeface="細明體"/>
                        </a:rPr>
                        <a:t>電波媒體</a:t>
                      </a:r>
                    </a:p>
                    <a:p>
                      <a:pPr marL="342900" lvl="0" indent="-360000">
                        <a:lnSpc>
                          <a:spcPct val="100000"/>
                        </a:lnSpc>
                        <a:spcAft>
                          <a:spcPts val="0"/>
                        </a:spcAft>
                        <a:buFont typeface="Arial" pitchFamily="34" charset="0"/>
                        <a:buNone/>
                      </a:pPr>
                      <a:r>
                        <a:rPr lang="zh-TW" sz="2000" dirty="0">
                          <a:latin typeface="Times New Roman"/>
                          <a:ea typeface="細明體"/>
                        </a:rPr>
                        <a:t>平面媒體</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60000">
                        <a:lnSpc>
                          <a:spcPct val="100000"/>
                        </a:lnSpc>
                        <a:spcAft>
                          <a:spcPts val="0"/>
                        </a:spcAft>
                        <a:buFont typeface="Arial" pitchFamily="34" charset="0"/>
                        <a:buNone/>
                      </a:pPr>
                      <a:endParaRPr lang="en-US" altLang="zh-TW" sz="2000" dirty="0" smtClean="0">
                        <a:latin typeface="Times New Roman"/>
                        <a:ea typeface="細明體"/>
                      </a:endParaRPr>
                    </a:p>
                    <a:p>
                      <a:pPr marL="342900" lvl="0" indent="-360000">
                        <a:lnSpc>
                          <a:spcPct val="100000"/>
                        </a:lnSpc>
                        <a:spcAft>
                          <a:spcPts val="0"/>
                        </a:spcAft>
                        <a:buFont typeface="Arial" pitchFamily="34" charset="0"/>
                        <a:buNone/>
                      </a:pPr>
                      <a:r>
                        <a:rPr lang="zh-TW" sz="2000" dirty="0" smtClean="0">
                          <a:latin typeface="Times New Roman"/>
                          <a:ea typeface="細明體"/>
                        </a:rPr>
                        <a:t>購買</a:t>
                      </a:r>
                      <a:r>
                        <a:rPr lang="zh-TW" sz="2000" dirty="0">
                          <a:latin typeface="Times New Roman"/>
                          <a:ea typeface="細明體"/>
                        </a:rPr>
                        <a:t>點陳列</a:t>
                      </a:r>
                    </a:p>
                    <a:p>
                      <a:pPr marL="342900" lvl="0" indent="-360000">
                        <a:lnSpc>
                          <a:spcPct val="100000"/>
                        </a:lnSpc>
                        <a:spcAft>
                          <a:spcPts val="0"/>
                        </a:spcAft>
                        <a:buFont typeface="Arial" pitchFamily="34" charset="0"/>
                        <a:buNone/>
                      </a:pPr>
                      <a:r>
                        <a:rPr lang="zh-TW" sz="2000" dirty="0">
                          <a:latin typeface="Times New Roman"/>
                          <a:ea typeface="細明體"/>
                        </a:rPr>
                        <a:t>贈品</a:t>
                      </a:r>
                    </a:p>
                    <a:p>
                      <a:pPr marL="342900" lvl="0" indent="-360000">
                        <a:lnSpc>
                          <a:spcPct val="100000"/>
                        </a:lnSpc>
                        <a:spcAft>
                          <a:spcPts val="0"/>
                        </a:spcAft>
                        <a:buFont typeface="Arial" pitchFamily="34" charset="0"/>
                        <a:buNone/>
                      </a:pPr>
                      <a:r>
                        <a:rPr lang="zh-TW" sz="2000" dirty="0">
                          <a:latin typeface="Times New Roman"/>
                          <a:ea typeface="細明體"/>
                        </a:rPr>
                        <a:t>折扣</a:t>
                      </a:r>
                    </a:p>
                    <a:p>
                      <a:pPr marL="342900" lvl="0" indent="-360000">
                        <a:lnSpc>
                          <a:spcPct val="100000"/>
                        </a:lnSpc>
                        <a:spcAft>
                          <a:spcPts val="0"/>
                        </a:spcAft>
                        <a:buFont typeface="Arial" pitchFamily="34" charset="0"/>
                        <a:buNone/>
                      </a:pPr>
                      <a:r>
                        <a:rPr lang="zh-TW" sz="2000" dirty="0">
                          <a:latin typeface="Times New Roman"/>
                          <a:ea typeface="細明體"/>
                        </a:rPr>
                        <a:t>折價券</a:t>
                      </a:r>
                    </a:p>
                    <a:p>
                      <a:pPr marL="342900" lvl="0" indent="-360000">
                        <a:lnSpc>
                          <a:spcPct val="100000"/>
                        </a:lnSpc>
                        <a:spcAft>
                          <a:spcPts val="0"/>
                        </a:spcAft>
                        <a:buFont typeface="Arial" pitchFamily="34" charset="0"/>
                        <a:buNone/>
                      </a:pPr>
                      <a:r>
                        <a:rPr lang="zh-TW" sz="2000" dirty="0">
                          <a:latin typeface="Times New Roman"/>
                          <a:ea typeface="細明體"/>
                        </a:rPr>
                        <a:t>特惠組合</a:t>
                      </a:r>
                    </a:p>
                    <a:p>
                      <a:pPr marL="342900" lvl="0" indent="-360000">
                        <a:lnSpc>
                          <a:spcPct val="100000"/>
                        </a:lnSpc>
                        <a:spcAft>
                          <a:spcPts val="0"/>
                        </a:spcAft>
                        <a:buFont typeface="Arial" pitchFamily="34" charset="0"/>
                        <a:buNone/>
                      </a:pPr>
                      <a:r>
                        <a:rPr lang="zh-TW" sz="2000" dirty="0">
                          <a:latin typeface="Times New Roman"/>
                          <a:ea typeface="細明體"/>
                        </a:rPr>
                        <a:t>抽獎</a:t>
                      </a:r>
                      <a:r>
                        <a:rPr lang="en-US" sz="2000" dirty="0">
                          <a:latin typeface="Times New Roman"/>
                          <a:ea typeface="細明體"/>
                        </a:rPr>
                        <a:t>/</a:t>
                      </a:r>
                      <a:r>
                        <a:rPr lang="zh-TW" sz="2000" dirty="0">
                          <a:latin typeface="Times New Roman"/>
                          <a:ea typeface="細明體"/>
                        </a:rPr>
                        <a:t>比賽</a:t>
                      </a:r>
                    </a:p>
                    <a:p>
                      <a:pPr marL="342900" lvl="0" indent="-360000">
                        <a:lnSpc>
                          <a:spcPct val="100000"/>
                        </a:lnSpc>
                        <a:spcAft>
                          <a:spcPts val="0"/>
                        </a:spcAft>
                        <a:buFont typeface="Arial" pitchFamily="34" charset="0"/>
                        <a:buNone/>
                      </a:pPr>
                      <a:r>
                        <a:rPr lang="zh-TW" sz="2000" dirty="0">
                          <a:latin typeface="Times New Roman"/>
                          <a:ea typeface="細明體"/>
                        </a:rPr>
                        <a:t>商品說明會</a:t>
                      </a:r>
                    </a:p>
                    <a:p>
                      <a:pPr marL="342900" lvl="0" indent="-360000">
                        <a:lnSpc>
                          <a:spcPct val="100000"/>
                        </a:lnSpc>
                        <a:spcAft>
                          <a:spcPts val="0"/>
                        </a:spcAft>
                        <a:buFont typeface="Arial" pitchFamily="34" charset="0"/>
                        <a:buNone/>
                      </a:pPr>
                      <a:r>
                        <a:rPr lang="zh-TW" sz="2000" dirty="0">
                          <a:latin typeface="Times New Roman"/>
                          <a:ea typeface="細明體"/>
                        </a:rPr>
                        <a:t>酬賓回饋</a:t>
                      </a:r>
                    </a:p>
                    <a:p>
                      <a:pPr marL="342900" lvl="0" indent="-360000">
                        <a:lnSpc>
                          <a:spcPct val="100000"/>
                        </a:lnSpc>
                        <a:spcAft>
                          <a:spcPts val="0"/>
                        </a:spcAft>
                        <a:buFont typeface="Arial" pitchFamily="34" charset="0"/>
                        <a:buNone/>
                      </a:pPr>
                      <a:r>
                        <a:rPr lang="zh-TW" sz="2000" dirty="0">
                          <a:latin typeface="Times New Roman"/>
                          <a:ea typeface="細明體"/>
                        </a:rPr>
                        <a:t>特殊廣告</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60000">
                        <a:lnSpc>
                          <a:spcPct val="100000"/>
                        </a:lnSpc>
                        <a:spcAft>
                          <a:spcPts val="0"/>
                        </a:spcAft>
                        <a:buFont typeface="Arial" pitchFamily="34" charset="0"/>
                        <a:buNone/>
                      </a:pPr>
                      <a:endParaRPr lang="en-US" altLang="zh-TW" sz="2000" dirty="0" smtClean="0">
                        <a:latin typeface="Times New Roman"/>
                        <a:ea typeface="細明體"/>
                      </a:endParaRPr>
                    </a:p>
                    <a:p>
                      <a:pPr marL="342900" lvl="0" indent="-360000">
                        <a:lnSpc>
                          <a:spcPct val="100000"/>
                        </a:lnSpc>
                        <a:spcAft>
                          <a:spcPts val="0"/>
                        </a:spcAft>
                        <a:buFont typeface="Arial" pitchFamily="34" charset="0"/>
                        <a:buNone/>
                      </a:pPr>
                      <a:r>
                        <a:rPr lang="zh-TW" sz="2000" dirty="0" smtClean="0">
                          <a:latin typeface="Times New Roman"/>
                          <a:ea typeface="細明體"/>
                        </a:rPr>
                        <a:t>新聞</a:t>
                      </a:r>
                      <a:r>
                        <a:rPr lang="zh-TW" sz="2000" dirty="0">
                          <a:latin typeface="Times New Roman"/>
                          <a:ea typeface="細明體"/>
                        </a:rPr>
                        <a:t>發布</a:t>
                      </a:r>
                    </a:p>
                    <a:p>
                      <a:pPr marL="342900" lvl="0" indent="-360000">
                        <a:lnSpc>
                          <a:spcPct val="100000"/>
                        </a:lnSpc>
                        <a:spcAft>
                          <a:spcPts val="0"/>
                        </a:spcAft>
                        <a:buFont typeface="Arial" pitchFamily="34" charset="0"/>
                        <a:buNone/>
                      </a:pPr>
                      <a:r>
                        <a:rPr lang="zh-TW" sz="2000" dirty="0">
                          <a:latin typeface="Times New Roman"/>
                          <a:ea typeface="細明體"/>
                        </a:rPr>
                        <a:t>特殊議題</a:t>
                      </a:r>
                    </a:p>
                    <a:p>
                      <a:pPr marL="342900" lvl="0" indent="-360000">
                        <a:lnSpc>
                          <a:spcPct val="100000"/>
                        </a:lnSpc>
                        <a:spcAft>
                          <a:spcPts val="0"/>
                        </a:spcAft>
                        <a:buFont typeface="Arial" pitchFamily="34" charset="0"/>
                        <a:buNone/>
                      </a:pPr>
                      <a:r>
                        <a:rPr lang="zh-TW" sz="2000" dirty="0">
                          <a:latin typeface="Times New Roman"/>
                          <a:ea typeface="細明體"/>
                        </a:rPr>
                        <a:t>贊助活動</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60000">
                        <a:lnSpc>
                          <a:spcPct val="100000"/>
                        </a:lnSpc>
                        <a:spcAft>
                          <a:spcPts val="0"/>
                        </a:spcAft>
                        <a:buFont typeface="Arial" pitchFamily="34" charset="0"/>
                        <a:buNone/>
                      </a:pPr>
                      <a:endParaRPr lang="en-US" altLang="zh-TW" sz="2000" dirty="0" smtClean="0">
                        <a:latin typeface="Times New Roman"/>
                        <a:ea typeface="細明體"/>
                      </a:endParaRPr>
                    </a:p>
                    <a:p>
                      <a:pPr marL="342900" lvl="0" indent="-360000">
                        <a:lnSpc>
                          <a:spcPct val="100000"/>
                        </a:lnSpc>
                        <a:spcAft>
                          <a:spcPts val="0"/>
                        </a:spcAft>
                        <a:buFont typeface="Arial" pitchFamily="34" charset="0"/>
                        <a:buNone/>
                      </a:pPr>
                      <a:r>
                        <a:rPr lang="zh-TW" sz="2000" dirty="0" smtClean="0">
                          <a:latin typeface="Times New Roman"/>
                          <a:ea typeface="細明體"/>
                        </a:rPr>
                        <a:t>銷售</a:t>
                      </a:r>
                      <a:r>
                        <a:rPr lang="zh-TW" sz="2000" dirty="0">
                          <a:latin typeface="Times New Roman"/>
                          <a:ea typeface="細明體"/>
                        </a:rPr>
                        <a:t>前說明</a:t>
                      </a:r>
                    </a:p>
                    <a:p>
                      <a:pPr marL="342900" lvl="0" indent="-360000">
                        <a:lnSpc>
                          <a:spcPct val="100000"/>
                        </a:lnSpc>
                        <a:spcAft>
                          <a:spcPts val="0"/>
                        </a:spcAft>
                        <a:buFont typeface="Arial" pitchFamily="34" charset="0"/>
                        <a:buNone/>
                      </a:pPr>
                      <a:r>
                        <a:rPr lang="zh-TW" sz="2000" dirty="0">
                          <a:latin typeface="Times New Roman"/>
                          <a:ea typeface="細明體"/>
                        </a:rPr>
                        <a:t>售後服務</a:t>
                      </a:r>
                    </a:p>
                    <a:p>
                      <a:pPr marL="342900" lvl="0" indent="-360000">
                        <a:lnSpc>
                          <a:spcPct val="100000"/>
                        </a:lnSpc>
                        <a:spcAft>
                          <a:spcPts val="0"/>
                        </a:spcAft>
                        <a:buFont typeface="Arial" pitchFamily="34" charset="0"/>
                        <a:buNone/>
                      </a:pPr>
                      <a:r>
                        <a:rPr lang="zh-TW" sz="2000" dirty="0">
                          <a:latin typeface="Times New Roman"/>
                          <a:ea typeface="細明體"/>
                        </a:rPr>
                        <a:t>商展</a:t>
                      </a:r>
                    </a:p>
                    <a:p>
                      <a:pPr marL="342900" lvl="0" indent="-360000">
                        <a:lnSpc>
                          <a:spcPct val="100000"/>
                        </a:lnSpc>
                        <a:spcAft>
                          <a:spcPts val="0"/>
                        </a:spcAft>
                        <a:buFont typeface="Arial" pitchFamily="34" charset="0"/>
                        <a:buNone/>
                      </a:pPr>
                      <a:r>
                        <a:rPr lang="zh-TW" sz="2000" dirty="0">
                          <a:latin typeface="Times New Roman"/>
                          <a:ea typeface="細明體"/>
                        </a:rPr>
                        <a:t>口碑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60000">
                        <a:lnSpc>
                          <a:spcPct val="100000"/>
                        </a:lnSpc>
                        <a:spcAft>
                          <a:spcPts val="0"/>
                        </a:spcAft>
                        <a:buFont typeface="Arial" pitchFamily="34" charset="0"/>
                        <a:buNone/>
                      </a:pPr>
                      <a:endParaRPr lang="en-US" altLang="zh-TW" sz="2000" dirty="0" smtClean="0">
                        <a:latin typeface="Times New Roman"/>
                        <a:ea typeface="細明體"/>
                      </a:endParaRPr>
                    </a:p>
                    <a:p>
                      <a:pPr marL="342900" lvl="0" indent="-360000">
                        <a:lnSpc>
                          <a:spcPct val="100000"/>
                        </a:lnSpc>
                        <a:spcAft>
                          <a:spcPts val="0"/>
                        </a:spcAft>
                        <a:buFont typeface="Arial" pitchFamily="34" charset="0"/>
                        <a:buNone/>
                      </a:pPr>
                      <a:r>
                        <a:rPr lang="zh-TW" sz="2000" dirty="0" smtClean="0">
                          <a:latin typeface="Times New Roman"/>
                          <a:ea typeface="細明體"/>
                        </a:rPr>
                        <a:t>型錄</a:t>
                      </a:r>
                      <a:endParaRPr lang="zh-TW" sz="2000" dirty="0">
                        <a:latin typeface="Times New Roman"/>
                        <a:ea typeface="細明體"/>
                      </a:endParaRPr>
                    </a:p>
                    <a:p>
                      <a:pPr marL="342900" lvl="0" indent="-360000">
                        <a:lnSpc>
                          <a:spcPct val="100000"/>
                        </a:lnSpc>
                        <a:spcAft>
                          <a:spcPts val="0"/>
                        </a:spcAft>
                        <a:buFont typeface="Arial" pitchFamily="34" charset="0"/>
                        <a:buNone/>
                      </a:pPr>
                      <a:r>
                        <a:rPr lang="zh-TW" sz="2000" dirty="0">
                          <a:latin typeface="Times New Roman"/>
                          <a:ea typeface="細明體"/>
                        </a:rPr>
                        <a:t>電話行銷</a:t>
                      </a:r>
                    </a:p>
                    <a:p>
                      <a:pPr marL="342900" lvl="0" indent="-360000">
                        <a:lnSpc>
                          <a:spcPct val="100000"/>
                        </a:lnSpc>
                        <a:spcAft>
                          <a:spcPts val="0"/>
                        </a:spcAft>
                        <a:buFont typeface="Arial" pitchFamily="34" charset="0"/>
                        <a:buNone/>
                      </a:pPr>
                      <a:r>
                        <a:rPr lang="zh-TW" sz="2000" dirty="0">
                          <a:latin typeface="Times New Roman"/>
                          <a:ea typeface="細明體"/>
                        </a:rPr>
                        <a:t>票亭行銷</a:t>
                      </a:r>
                    </a:p>
                    <a:p>
                      <a:pPr marL="342900" lvl="0" indent="-360000">
                        <a:lnSpc>
                          <a:spcPct val="100000"/>
                        </a:lnSpc>
                        <a:spcAft>
                          <a:spcPts val="0"/>
                        </a:spcAft>
                        <a:buFont typeface="Arial" pitchFamily="34" charset="0"/>
                        <a:buNone/>
                      </a:pPr>
                      <a:r>
                        <a:rPr lang="zh-TW" sz="2000" dirty="0">
                          <a:latin typeface="Times New Roman"/>
                          <a:ea typeface="細明體"/>
                        </a:rPr>
                        <a:t>網路商店</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6"/>
          <p:cNvSpPr>
            <a:spLocks noGrp="1" noChangeArrowheads="1"/>
          </p:cNvSpPr>
          <p:nvPr>
            <p:ph type="title"/>
          </p:nvPr>
        </p:nvSpPr>
        <p:spPr>
          <a:xfrm>
            <a:off x="539552" y="476673"/>
            <a:ext cx="8280920" cy="864095"/>
          </a:xfrm>
        </p:spPr>
        <p:txBody>
          <a:bodyPr>
            <a:normAutofit/>
          </a:bodyPr>
          <a:lstStyle/>
          <a:p>
            <a:pPr lvl="0"/>
            <a:r>
              <a:rPr lang="zh-TW" altLang="en-US" sz="3600" dirty="0" smtClean="0">
                <a:latin typeface="+mn-ea"/>
                <a:ea typeface="+mn-ea"/>
              </a:rPr>
              <a:t>一、</a:t>
            </a:r>
            <a:r>
              <a:rPr lang="zh-TW" altLang="zh-TW" sz="3600" dirty="0" smtClean="0">
                <a:latin typeface="+mn-ea"/>
                <a:ea typeface="+mn-ea"/>
              </a:rPr>
              <a:t>行銷溝通組合</a:t>
            </a:r>
            <a:endParaRPr lang="en-US" altLang="zh-TW" sz="3600" dirty="0">
              <a:latin typeface="+mn-ea"/>
              <a:ea typeface="+mn-ea"/>
            </a:endParaRPr>
          </a:p>
        </p:txBody>
      </p:sp>
      <p:sp>
        <p:nvSpPr>
          <p:cNvPr id="6" name="Rectangle 6"/>
          <p:cNvSpPr txBox="1">
            <a:spLocks noChangeArrowheads="1"/>
          </p:cNvSpPr>
          <p:nvPr/>
        </p:nvSpPr>
        <p:spPr>
          <a:xfrm>
            <a:off x="467544" y="1412776"/>
            <a:ext cx="8280920" cy="504056"/>
          </a:xfrm>
          <a:prstGeom prst="rect">
            <a:avLst/>
          </a:prstGeom>
        </p:spPr>
        <p:txBody>
          <a:bodyPr vert="horz" lIns="0" rIns="0" bIns="0" anchor="b">
            <a:noAutofit/>
          </a:bodyPr>
          <a:lstStyle/>
          <a:p>
            <a:pPr marL="742950" marR="0" lvl="0" indent="-742950" algn="l" defTabSz="914400" rtl="0" eaLnBrk="1" fontAlgn="auto" latinLnBrk="0" hangingPunct="1">
              <a:lnSpc>
                <a:spcPct val="100000"/>
              </a:lnSpc>
              <a:spcBef>
                <a:spcPct val="0"/>
              </a:spcBef>
              <a:spcAft>
                <a:spcPts val="0"/>
              </a:spcAft>
              <a:buClrTx/>
              <a:buSzTx/>
              <a:buFont typeface="Wingdings" pitchFamily="2" charset="2"/>
              <a:buChar char="l"/>
              <a:tabLst/>
              <a:defRPr/>
            </a:pPr>
            <a:r>
              <a:rPr kumimoji="0" lang="zh-TW" altLang="zh-TW" sz="3200" b="0" i="0" u="none" strike="noStrike" kern="1200" cap="none" spc="0" normalizeH="0" baseline="0" noProof="0" dirty="0" smtClean="0">
                <a:ln>
                  <a:noFill/>
                </a:ln>
                <a:solidFill>
                  <a:schemeClr val="tx2"/>
                </a:solidFill>
                <a:effectLst/>
                <a:uLnTx/>
                <a:uFillTx/>
                <a:latin typeface="+mn-ea"/>
                <a:ea typeface="+mn-ea"/>
                <a:cs typeface="+mj-cs"/>
              </a:rPr>
              <a:t>行銷溝通組合</a:t>
            </a:r>
            <a:r>
              <a:rPr kumimoji="0" lang="zh-TW" altLang="en-US" sz="3200" b="0" i="0" u="none" strike="noStrike" kern="1200" cap="none" spc="0" normalizeH="0" baseline="0" noProof="0" dirty="0" smtClean="0">
                <a:ln>
                  <a:noFill/>
                </a:ln>
                <a:solidFill>
                  <a:schemeClr val="tx2"/>
                </a:solidFill>
                <a:effectLst/>
                <a:uLnTx/>
                <a:uFillTx/>
                <a:latin typeface="+mn-ea"/>
                <a:ea typeface="+mn-ea"/>
                <a:cs typeface="+mj-cs"/>
              </a:rPr>
              <a:t>的類型</a:t>
            </a:r>
            <a:endParaRPr kumimoji="0" lang="en-US" altLang="zh-TW" sz="3200" b="0" i="0" u="none" strike="noStrike" kern="1200" cap="none" spc="0" normalizeH="0" baseline="0" noProof="0" dirty="0">
              <a:ln>
                <a:noFill/>
              </a:ln>
              <a:solidFill>
                <a:schemeClr val="tx2"/>
              </a:solidFill>
              <a:effectLst/>
              <a:uLnTx/>
              <a:uFillTx/>
              <a:latin typeface="+mn-ea"/>
              <a:ea typeface="+mn-ea"/>
              <a:cs typeface="+mj-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一</a:t>
            </a:r>
            <a:r>
              <a:rPr lang="en-US" altLang="zh-TW" sz="3600" dirty="0" smtClean="0">
                <a:latin typeface="+mn-ea"/>
                <a:ea typeface="+mn-ea"/>
              </a:rPr>
              <a:t>)</a:t>
            </a:r>
            <a:r>
              <a:rPr lang="zh-TW" altLang="en-US" sz="3600" dirty="0" smtClean="0">
                <a:latin typeface="+mn-ea"/>
                <a:ea typeface="+mn-ea"/>
              </a:rPr>
              <a:t>  編製整體促銷預算</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30</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一</a:t>
            </a:r>
            <a:r>
              <a:rPr lang="en-US" altLang="zh-TW" sz="3600" dirty="0" smtClean="0">
                <a:latin typeface="+mn-ea"/>
                <a:ea typeface="+mn-ea"/>
              </a:rPr>
              <a:t>)</a:t>
            </a:r>
            <a:r>
              <a:rPr lang="zh-TW" altLang="en-US" sz="3600" dirty="0" smtClean="0">
                <a:latin typeface="+mn-ea"/>
                <a:ea typeface="+mn-ea"/>
              </a:rPr>
              <a:t>  編製整體促銷預算</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31</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一</a:t>
            </a:r>
            <a:r>
              <a:rPr lang="en-US" altLang="zh-TW" sz="3600" dirty="0" smtClean="0">
                <a:latin typeface="+mn-ea"/>
                <a:ea typeface="+mn-ea"/>
              </a:rPr>
              <a:t>)</a:t>
            </a:r>
            <a:r>
              <a:rPr lang="zh-TW" altLang="en-US" sz="3600" dirty="0" smtClean="0">
                <a:latin typeface="+mn-ea"/>
                <a:ea typeface="+mn-ea"/>
              </a:rPr>
              <a:t>  編製整體促銷預算</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32</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一</a:t>
            </a:r>
            <a:r>
              <a:rPr lang="en-US" altLang="zh-TW" sz="3600" dirty="0" smtClean="0">
                <a:latin typeface="+mn-ea"/>
                <a:ea typeface="+mn-ea"/>
              </a:rPr>
              <a:t>)</a:t>
            </a:r>
            <a:r>
              <a:rPr lang="zh-TW" altLang="en-US" sz="3600" dirty="0" smtClean="0">
                <a:latin typeface="+mn-ea"/>
                <a:ea typeface="+mn-ea"/>
              </a:rPr>
              <a:t>  編製整體促銷預算</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33</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一</a:t>
            </a:r>
            <a:r>
              <a:rPr lang="en-US" altLang="zh-TW" sz="3600" dirty="0" smtClean="0">
                <a:latin typeface="+mn-ea"/>
                <a:ea typeface="+mn-ea"/>
              </a:rPr>
              <a:t>)</a:t>
            </a:r>
            <a:r>
              <a:rPr lang="zh-TW" altLang="en-US" sz="3600" dirty="0" smtClean="0">
                <a:latin typeface="+mn-ea"/>
                <a:ea typeface="+mn-ea"/>
              </a:rPr>
              <a:t>  編製整體促銷預算</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34</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制定整體的促銷組合</a:t>
            </a:r>
            <a:r>
              <a:rPr lang="en-US" altLang="zh-TW" sz="3600" dirty="0" smtClean="0">
                <a:latin typeface="+mn-ea"/>
                <a:ea typeface="+mn-ea"/>
              </a:rPr>
              <a:t>-</a:t>
            </a:r>
            <a:r>
              <a:rPr lang="zh-TW" altLang="en-US" sz="3600" dirty="0" smtClean="0">
                <a:latin typeface="+mn-ea"/>
                <a:ea typeface="+mn-ea"/>
              </a:rPr>
              <a:t>促銷工具特性</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35</a:t>
            </a:fld>
            <a:endParaRPr lang="en-US" altLang="zh-TW"/>
          </a:p>
        </p:txBody>
      </p:sp>
      <p:sp>
        <p:nvSpPr>
          <p:cNvPr id="5" name="矩形 4"/>
          <p:cNvSpPr/>
          <p:nvPr/>
        </p:nvSpPr>
        <p:spPr>
          <a:xfrm>
            <a:off x="611560" y="1929021"/>
            <a:ext cx="7920880" cy="4154984"/>
          </a:xfrm>
          <a:prstGeom prst="rect">
            <a:avLst/>
          </a:prstGeom>
        </p:spPr>
        <p:txBody>
          <a:bodyPr wrap="square">
            <a:spAutoFit/>
          </a:bodyPr>
          <a:lstStyle/>
          <a:p>
            <a:pPr marL="342900" indent="-342900">
              <a:buFont typeface="Wingdings" pitchFamily="2" charset="2"/>
              <a:buChar char="u"/>
            </a:pPr>
            <a:r>
              <a:rPr lang="zh-TW" altLang="zh-TW" sz="2400" b="1" dirty="0" smtClean="0">
                <a:solidFill>
                  <a:srgbClr val="FF0000"/>
                </a:solidFill>
              </a:rPr>
              <a:t>廣告</a:t>
            </a:r>
            <a:r>
              <a:rPr lang="zh-TW" altLang="en-US" sz="2400" b="1" dirty="0" smtClean="0">
                <a:solidFill>
                  <a:srgbClr val="FF0000"/>
                </a:solidFill>
              </a:rPr>
              <a:t>的</a:t>
            </a:r>
            <a:r>
              <a:rPr lang="zh-TW" altLang="zh-TW" sz="2400" b="1" dirty="0" smtClean="0">
                <a:solidFill>
                  <a:srgbClr val="FF0000"/>
                </a:solidFill>
              </a:rPr>
              <a:t>優點：</a:t>
            </a:r>
          </a:p>
          <a:p>
            <a:pPr marL="342900" indent="-342900">
              <a:buFont typeface="+mj-lt"/>
              <a:buAutoNum type="arabicPeriod"/>
            </a:pPr>
            <a:r>
              <a:rPr lang="zh-TW" altLang="zh-TW" sz="2000" dirty="0" smtClean="0"/>
              <a:t>每一次的曝光可以用</a:t>
            </a:r>
            <a:r>
              <a:rPr lang="zh-TW" altLang="zh-TW" sz="2000" dirty="0" smtClean="0">
                <a:solidFill>
                  <a:srgbClr val="FF0000"/>
                </a:solidFill>
              </a:rPr>
              <a:t>相對較低的成</a:t>
            </a:r>
            <a:r>
              <a:rPr lang="zh-TW" altLang="zh-TW" sz="2000" dirty="0" smtClean="0"/>
              <a:t>本接觸到散布於廣大地區的購買者。例如美國的超級杯就有</a:t>
            </a:r>
            <a:r>
              <a:rPr lang="en-US" altLang="zh-TW" sz="2000" dirty="0" smtClean="0"/>
              <a:t>1.2</a:t>
            </a:r>
            <a:r>
              <a:rPr lang="zh-TW" altLang="zh-TW" sz="2000" dirty="0" smtClean="0"/>
              <a:t>億到</a:t>
            </a:r>
            <a:r>
              <a:rPr lang="en-US" altLang="zh-TW" sz="2000" dirty="0" smtClean="0"/>
              <a:t>1.3</a:t>
            </a:r>
            <a:r>
              <a:rPr lang="zh-TW" altLang="zh-TW" sz="2000" dirty="0" smtClean="0"/>
              <a:t>億的收視人口。</a:t>
            </a:r>
          </a:p>
          <a:p>
            <a:pPr marL="342900" indent="-342900">
              <a:buFont typeface="+mj-lt"/>
              <a:buAutoNum type="arabicPeriod"/>
            </a:pPr>
            <a:r>
              <a:rPr lang="zh-TW" altLang="zh-TW" sz="2000" dirty="0" smtClean="0"/>
              <a:t>可以讓廠商一再的</a:t>
            </a:r>
            <a:r>
              <a:rPr lang="zh-TW" altLang="zh-TW" sz="2000" dirty="0" smtClean="0">
                <a:solidFill>
                  <a:srgbClr val="FF0000"/>
                </a:solidFill>
              </a:rPr>
              <a:t>重複使用</a:t>
            </a:r>
            <a:r>
              <a:rPr lang="zh-TW" altLang="zh-TW" sz="2000" dirty="0" smtClean="0"/>
              <a:t>相同的訊息。</a:t>
            </a:r>
          </a:p>
          <a:p>
            <a:pPr marL="800100" lvl="1" indent="-342900">
              <a:buFont typeface="Wingdings" pitchFamily="2" charset="2"/>
              <a:buChar char="n"/>
            </a:pPr>
            <a:r>
              <a:rPr lang="zh-TW" altLang="zh-TW" sz="2000" dirty="0" smtClean="0"/>
              <a:t>如果你想要接觸到大量的視聽眾，使用電視廣播就對了。</a:t>
            </a:r>
          </a:p>
          <a:p>
            <a:pPr marL="342900" indent="-342900">
              <a:buFont typeface="+mj-lt"/>
              <a:buAutoNum type="arabicPeriod"/>
            </a:pPr>
            <a:r>
              <a:rPr lang="zh-TW" altLang="zh-TW" sz="2000" dirty="0" smtClean="0"/>
              <a:t>大型的廣告可以</a:t>
            </a:r>
            <a:r>
              <a:rPr lang="zh-TW" altLang="zh-TW" sz="2000" dirty="0" smtClean="0">
                <a:solidFill>
                  <a:srgbClr val="FF0000"/>
                </a:solidFill>
              </a:rPr>
              <a:t>表達</a:t>
            </a:r>
            <a:r>
              <a:rPr lang="zh-TW" altLang="zh-TW" sz="2000" dirty="0" smtClean="0"/>
              <a:t>有關銷售者規模、受歡迎與成功的正面事物。再忙也要陪你喝杯咖啡。</a:t>
            </a:r>
          </a:p>
          <a:p>
            <a:pPr marL="342900" indent="-342900">
              <a:buFont typeface="+mj-lt"/>
              <a:buAutoNum type="arabicPeriod"/>
            </a:pPr>
            <a:r>
              <a:rPr lang="zh-TW" altLang="zh-TW" sz="2000" dirty="0" smtClean="0"/>
              <a:t>由於廣告具有公開表達的特質，消費者會傾向於將廣告的產品視為</a:t>
            </a:r>
            <a:r>
              <a:rPr lang="zh-TW" altLang="zh-TW" sz="2000" dirty="0" smtClean="0">
                <a:solidFill>
                  <a:srgbClr val="FF0000"/>
                </a:solidFill>
              </a:rPr>
              <a:t>合法化</a:t>
            </a:r>
            <a:r>
              <a:rPr lang="zh-TW" altLang="zh-TW" sz="2000" dirty="0" smtClean="0"/>
              <a:t>的產品。</a:t>
            </a:r>
          </a:p>
          <a:p>
            <a:pPr marL="342900" indent="-342900">
              <a:buFont typeface="+mj-lt"/>
              <a:buAutoNum type="arabicPeriod"/>
            </a:pPr>
            <a:r>
              <a:rPr lang="zh-TW" altLang="zh-TW" sz="2000" dirty="0" smtClean="0"/>
              <a:t>可以透過視覺效果、精美的印刷，音效及色彩等巧妙的運用，讓公司用</a:t>
            </a:r>
            <a:r>
              <a:rPr lang="zh-TW" altLang="zh-TW" sz="2000" dirty="0" smtClean="0">
                <a:solidFill>
                  <a:srgbClr val="FF0000"/>
                </a:solidFill>
              </a:rPr>
              <a:t>戲劇性</a:t>
            </a:r>
            <a:r>
              <a:rPr lang="zh-TW" altLang="zh-TW" sz="2000" dirty="0" smtClean="0"/>
              <a:t>的手法來表達產品</a:t>
            </a:r>
          </a:p>
          <a:p>
            <a:pPr marL="342900" indent="-342900">
              <a:buFont typeface="+mj-lt"/>
              <a:buAutoNum type="arabicPeriod"/>
            </a:pPr>
            <a:r>
              <a:rPr lang="zh-TW" altLang="zh-TW" sz="2000" dirty="0" smtClean="0"/>
              <a:t>廣告不僅可以用來建立</a:t>
            </a:r>
            <a:r>
              <a:rPr lang="zh-TW" altLang="zh-TW" sz="2000" dirty="0" smtClean="0">
                <a:solidFill>
                  <a:srgbClr val="FF0000"/>
                </a:solidFill>
              </a:rPr>
              <a:t>長期的形象</a:t>
            </a:r>
            <a:r>
              <a:rPr lang="zh-TW" altLang="zh-TW" sz="2000" dirty="0" smtClean="0"/>
              <a:t>，例如可口可樂；也可以用來刺激快速的銷售。</a:t>
            </a:r>
            <a:endParaRPr lang="zh-TW" altLang="zh-TW" sz="2000" dirty="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制定整體的促銷組合</a:t>
            </a:r>
            <a:r>
              <a:rPr lang="en-US" altLang="zh-TW" sz="3600" dirty="0" smtClean="0">
                <a:latin typeface="+mn-ea"/>
                <a:ea typeface="+mn-ea"/>
              </a:rPr>
              <a:t>-</a:t>
            </a:r>
            <a:r>
              <a:rPr lang="zh-TW" altLang="en-US" sz="3600" dirty="0" smtClean="0">
                <a:latin typeface="+mn-ea"/>
                <a:ea typeface="+mn-ea"/>
              </a:rPr>
              <a:t>促銷工具特性</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36</a:t>
            </a:fld>
            <a:endParaRPr lang="en-US" altLang="zh-TW"/>
          </a:p>
        </p:txBody>
      </p:sp>
      <p:sp>
        <p:nvSpPr>
          <p:cNvPr id="5" name="矩形 4"/>
          <p:cNvSpPr/>
          <p:nvPr/>
        </p:nvSpPr>
        <p:spPr>
          <a:xfrm>
            <a:off x="611560" y="1929021"/>
            <a:ext cx="7920880" cy="4878259"/>
          </a:xfrm>
          <a:prstGeom prst="rect">
            <a:avLst/>
          </a:prstGeom>
        </p:spPr>
        <p:txBody>
          <a:bodyPr wrap="square">
            <a:spAutoFit/>
          </a:bodyPr>
          <a:lstStyle/>
          <a:p>
            <a:pPr marL="342900" indent="-342900">
              <a:buFont typeface="Wingdings" pitchFamily="2" charset="2"/>
              <a:buChar char="u"/>
            </a:pPr>
            <a:r>
              <a:rPr lang="zh-TW" altLang="zh-TW" sz="2400" b="1" dirty="0" smtClean="0">
                <a:solidFill>
                  <a:srgbClr val="FF0000"/>
                </a:solidFill>
              </a:rPr>
              <a:t>廣告</a:t>
            </a:r>
            <a:r>
              <a:rPr lang="zh-TW" altLang="en-US" sz="2400" b="1" dirty="0" smtClean="0">
                <a:solidFill>
                  <a:srgbClr val="FF0000"/>
                </a:solidFill>
              </a:rPr>
              <a:t>的</a:t>
            </a:r>
            <a:r>
              <a:rPr lang="zh-TW" altLang="zh-TW" sz="2400" b="1" dirty="0" smtClean="0">
                <a:solidFill>
                  <a:srgbClr val="FF0000"/>
                </a:solidFill>
              </a:rPr>
              <a:t>缺點：</a:t>
            </a:r>
          </a:p>
          <a:p>
            <a:pPr marL="800100" lvl="1" indent="-342900">
              <a:spcBef>
                <a:spcPts val="600"/>
              </a:spcBef>
              <a:buFont typeface="Wingdings" pitchFamily="2" charset="2"/>
              <a:buChar char="l"/>
            </a:pPr>
            <a:r>
              <a:rPr lang="zh-TW" altLang="zh-TW" sz="2200" dirty="0" smtClean="0">
                <a:latin typeface="+mj-ea"/>
                <a:ea typeface="+mj-ea"/>
              </a:rPr>
              <a:t>報紙或廣播成本可能較低，電視廣告的成本卻相當</a:t>
            </a:r>
            <a:r>
              <a:rPr lang="zh-TW" altLang="zh-TW" sz="2200" dirty="0" smtClean="0">
                <a:solidFill>
                  <a:srgbClr val="FF0000"/>
                </a:solidFill>
                <a:latin typeface="+mj-ea"/>
                <a:ea typeface="+mj-ea"/>
              </a:rPr>
              <a:t>昂貴</a:t>
            </a:r>
            <a:r>
              <a:rPr lang="zh-TW" altLang="zh-TW" sz="2200" dirty="0" smtClean="0">
                <a:latin typeface="+mj-ea"/>
                <a:ea typeface="+mj-ea"/>
              </a:rPr>
              <a:t>。</a:t>
            </a:r>
          </a:p>
          <a:p>
            <a:pPr marL="800100" lvl="1" indent="-342900">
              <a:spcBef>
                <a:spcPts val="600"/>
              </a:spcBef>
              <a:buFont typeface="Wingdings" pitchFamily="2" charset="2"/>
              <a:buChar char="l"/>
            </a:pPr>
            <a:r>
              <a:rPr lang="zh-TW" altLang="zh-TW" sz="2200" dirty="0" smtClean="0">
                <a:latin typeface="+mj-ea"/>
                <a:ea typeface="+mj-ea"/>
              </a:rPr>
              <a:t>廣告訊息是</a:t>
            </a:r>
            <a:r>
              <a:rPr lang="zh-TW" altLang="zh-TW" sz="2200" dirty="0" smtClean="0">
                <a:solidFill>
                  <a:srgbClr val="FF0000"/>
                </a:solidFill>
                <a:latin typeface="+mj-ea"/>
                <a:ea typeface="+mj-ea"/>
              </a:rPr>
              <a:t>非個人化</a:t>
            </a:r>
            <a:r>
              <a:rPr lang="zh-TW" altLang="zh-TW" sz="2200" dirty="0" smtClean="0">
                <a:latin typeface="+mj-ea"/>
                <a:ea typeface="+mj-ea"/>
              </a:rPr>
              <a:t>的，而且無法像人員銷售一樣有直接的說服力，因地制宜。</a:t>
            </a:r>
          </a:p>
          <a:p>
            <a:pPr marL="800100" lvl="1" indent="-342900">
              <a:spcBef>
                <a:spcPts val="600"/>
              </a:spcBef>
              <a:buFont typeface="Wingdings" pitchFamily="2" charset="2"/>
              <a:buChar char="l"/>
            </a:pPr>
            <a:r>
              <a:rPr lang="zh-TW" altLang="zh-TW" sz="2200" dirty="0" smtClean="0">
                <a:latin typeface="+mj-ea"/>
                <a:ea typeface="+mj-ea"/>
              </a:rPr>
              <a:t>廣告僅能與視聽眾做</a:t>
            </a:r>
            <a:r>
              <a:rPr lang="zh-TW" altLang="zh-TW" sz="2200" dirty="0" smtClean="0">
                <a:solidFill>
                  <a:srgbClr val="FF0000"/>
                </a:solidFill>
                <a:latin typeface="+mj-ea"/>
                <a:ea typeface="+mj-ea"/>
              </a:rPr>
              <a:t>單向的溝通</a:t>
            </a:r>
            <a:r>
              <a:rPr lang="zh-TW" altLang="zh-TW" sz="2200" dirty="0" smtClean="0">
                <a:latin typeface="+mj-ea"/>
                <a:ea typeface="+mj-ea"/>
              </a:rPr>
              <a:t>，視聽眾不一定會注意或有所反應</a:t>
            </a:r>
            <a:endParaRPr lang="en-US" altLang="zh-TW" sz="2200" dirty="0" smtClean="0">
              <a:latin typeface="+mj-ea"/>
              <a:ea typeface="+mj-ea"/>
            </a:endParaRPr>
          </a:p>
          <a:p>
            <a:pPr marL="342900" indent="-342900">
              <a:spcBef>
                <a:spcPts val="600"/>
              </a:spcBef>
              <a:buFont typeface="Wingdings" pitchFamily="2" charset="2"/>
              <a:buChar char="u"/>
            </a:pPr>
            <a:r>
              <a:rPr lang="zh-TW" altLang="en-US" sz="2200" b="1" dirty="0" smtClean="0">
                <a:solidFill>
                  <a:srgbClr val="FF0000"/>
                </a:solidFill>
                <a:latin typeface="+mj-ea"/>
                <a:ea typeface="+mj-ea"/>
              </a:rPr>
              <a:t>問題：</a:t>
            </a:r>
            <a:endParaRPr lang="en-US" altLang="zh-TW" sz="2200" b="1" dirty="0" smtClean="0">
              <a:solidFill>
                <a:srgbClr val="FF0000"/>
              </a:solidFill>
              <a:latin typeface="+mj-ea"/>
              <a:ea typeface="+mj-ea"/>
            </a:endParaRPr>
          </a:p>
          <a:p>
            <a:pPr marL="800100" lvl="1" indent="-342900">
              <a:spcBef>
                <a:spcPts val="600"/>
              </a:spcBef>
              <a:buFont typeface="Wingdings" pitchFamily="2" charset="2"/>
              <a:buChar char="u"/>
            </a:pPr>
            <a:r>
              <a:rPr lang="zh-TW" altLang="en-US" sz="2200" dirty="0" smtClean="0">
                <a:solidFill>
                  <a:srgbClr val="FF0000"/>
                </a:solidFill>
                <a:latin typeface="+mj-ea"/>
                <a:ea typeface="+mj-ea"/>
              </a:rPr>
              <a:t>不同的媒體，誰的涵蓋面最廣</a:t>
            </a:r>
            <a:r>
              <a:rPr lang="en-US" altLang="zh-TW" sz="2200" dirty="0" smtClean="0">
                <a:solidFill>
                  <a:srgbClr val="FF0000"/>
                </a:solidFill>
                <a:latin typeface="+mj-ea"/>
                <a:ea typeface="+mj-ea"/>
              </a:rPr>
              <a:t>?</a:t>
            </a:r>
          </a:p>
          <a:p>
            <a:pPr marL="800100" lvl="1" indent="-342900">
              <a:spcBef>
                <a:spcPts val="600"/>
              </a:spcBef>
              <a:buFont typeface="Wingdings" pitchFamily="2" charset="2"/>
              <a:buChar char="u"/>
            </a:pPr>
            <a:r>
              <a:rPr lang="zh-TW" altLang="en-US" sz="2200" dirty="0" smtClean="0">
                <a:solidFill>
                  <a:srgbClr val="FF0000"/>
                </a:solidFill>
                <a:latin typeface="+mj-ea"/>
                <a:ea typeface="+mj-ea"/>
              </a:rPr>
              <a:t>誰的絕對成本最高</a:t>
            </a:r>
            <a:r>
              <a:rPr lang="en-US" altLang="zh-TW" sz="2200" dirty="0" smtClean="0">
                <a:solidFill>
                  <a:srgbClr val="FF0000"/>
                </a:solidFill>
                <a:latin typeface="+mj-ea"/>
                <a:ea typeface="+mj-ea"/>
              </a:rPr>
              <a:t>?</a:t>
            </a:r>
          </a:p>
          <a:p>
            <a:pPr marL="800100" lvl="1" indent="-342900">
              <a:spcBef>
                <a:spcPts val="600"/>
              </a:spcBef>
              <a:buFont typeface="Wingdings" pitchFamily="2" charset="2"/>
              <a:buChar char="u"/>
            </a:pPr>
            <a:r>
              <a:rPr lang="zh-TW" altLang="en-US" sz="2200" dirty="0" smtClean="0">
                <a:solidFill>
                  <a:srgbClr val="FF0000"/>
                </a:solidFill>
                <a:latin typeface="+mj-ea"/>
                <a:ea typeface="+mj-ea"/>
              </a:rPr>
              <a:t>誰最具有互動性</a:t>
            </a:r>
            <a:r>
              <a:rPr lang="en-US" altLang="zh-TW" sz="2200" dirty="0" smtClean="0">
                <a:solidFill>
                  <a:srgbClr val="FF0000"/>
                </a:solidFill>
                <a:latin typeface="+mj-ea"/>
                <a:ea typeface="+mj-ea"/>
              </a:rPr>
              <a:t>?</a:t>
            </a:r>
          </a:p>
          <a:p>
            <a:pPr marL="800100" lvl="1" indent="-342900">
              <a:spcBef>
                <a:spcPts val="600"/>
              </a:spcBef>
              <a:buFont typeface="Wingdings" pitchFamily="2" charset="2"/>
              <a:buChar char="u"/>
            </a:pPr>
            <a:r>
              <a:rPr lang="zh-TW" altLang="en-US" sz="2200" dirty="0" smtClean="0">
                <a:solidFill>
                  <a:srgbClr val="FF0000"/>
                </a:solidFill>
                <a:latin typeface="+mj-ea"/>
                <a:ea typeface="+mj-ea"/>
              </a:rPr>
              <a:t>誰會有垃圾郵件的印象</a:t>
            </a:r>
            <a:endParaRPr lang="en-US" altLang="zh-TW" sz="2200" dirty="0" smtClean="0">
              <a:solidFill>
                <a:srgbClr val="FF0000"/>
              </a:solidFill>
              <a:latin typeface="+mj-ea"/>
              <a:ea typeface="+mj-ea"/>
            </a:endParaRPr>
          </a:p>
          <a:p>
            <a:pPr marL="800100" lvl="1" indent="-342900">
              <a:spcBef>
                <a:spcPts val="600"/>
              </a:spcBef>
              <a:buFont typeface="Wingdings" pitchFamily="2" charset="2"/>
              <a:buChar char="u"/>
            </a:pPr>
            <a:r>
              <a:rPr lang="zh-TW" altLang="en-US" sz="2200" dirty="0" smtClean="0">
                <a:solidFill>
                  <a:srgbClr val="FF0000"/>
                </a:solidFill>
                <a:latin typeface="+mj-ea"/>
                <a:ea typeface="+mj-ea"/>
              </a:rPr>
              <a:t>誰能針對個人廣告</a:t>
            </a:r>
            <a:r>
              <a:rPr lang="en-US" altLang="zh-TW" sz="2200" dirty="0" smtClean="0">
                <a:solidFill>
                  <a:srgbClr val="FF0000"/>
                </a:solidFill>
                <a:latin typeface="+mj-ea"/>
                <a:ea typeface="+mj-ea"/>
              </a:rPr>
              <a:t>?</a:t>
            </a:r>
            <a:endParaRPr lang="zh-TW" altLang="zh-TW" sz="2200" dirty="0">
              <a:solidFill>
                <a:srgbClr val="FF0000"/>
              </a:solidFill>
              <a:latin typeface="+mj-ea"/>
              <a:ea typeface="+mj-ea"/>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投影片編號版面配置區 4"/>
          <p:cNvSpPr>
            <a:spLocks noGrp="1"/>
          </p:cNvSpPr>
          <p:nvPr>
            <p:ph type="sldNum" sz="quarter" idx="12"/>
          </p:nvPr>
        </p:nvSpPr>
        <p:spPr/>
        <p:txBody>
          <a:bodyPr/>
          <a:lstStyle/>
          <a:p>
            <a:fld id="{1398FB11-2A02-4CE2-94F1-0F3BD7881CC3}" type="slidenum">
              <a:rPr lang="zh-TW" altLang="en-US"/>
              <a:pPr/>
              <a:t>37</a:t>
            </a:fld>
            <a:endParaRPr lang="en-US" altLang="zh-TW"/>
          </a:p>
        </p:txBody>
      </p:sp>
      <p:graphicFrame>
        <p:nvGraphicFramePr>
          <p:cNvPr id="7" name="表格 6"/>
          <p:cNvGraphicFramePr>
            <a:graphicFrameLocks noGrp="1"/>
          </p:cNvGraphicFramePr>
          <p:nvPr/>
        </p:nvGraphicFramePr>
        <p:xfrm>
          <a:off x="323528" y="620685"/>
          <a:ext cx="8496944" cy="6118852"/>
        </p:xfrm>
        <a:graphic>
          <a:graphicData uri="http://schemas.openxmlformats.org/drawingml/2006/table">
            <a:tbl>
              <a:tblPr/>
              <a:tblGrid>
                <a:gridCol w="936104"/>
                <a:gridCol w="4177101"/>
                <a:gridCol w="3383739"/>
              </a:tblGrid>
              <a:tr h="415006">
                <a:tc>
                  <a:txBody>
                    <a:bodyPr/>
                    <a:lstStyle/>
                    <a:p>
                      <a:pPr marL="304800">
                        <a:lnSpc>
                          <a:spcPts val="1800"/>
                        </a:lnSpc>
                        <a:spcAft>
                          <a:spcPts val="0"/>
                        </a:spcAft>
                      </a:pPr>
                      <a:r>
                        <a:rPr lang="zh-TW" sz="1800" b="1" dirty="0" smtClean="0">
                          <a:latin typeface="Times New Roman"/>
                          <a:ea typeface="細明體"/>
                        </a:rPr>
                        <a:t>媒體</a:t>
                      </a:r>
                      <a:endParaRPr lang="zh-TW" sz="1800" b="1" dirty="0">
                        <a:latin typeface="Times New Roman"/>
                        <a:ea typeface="細明體"/>
                      </a:endParaRP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0">
                        <a:lnSpc>
                          <a:spcPts val="1800"/>
                        </a:lnSpc>
                        <a:spcAft>
                          <a:spcPts val="0"/>
                        </a:spcAft>
                      </a:pPr>
                      <a:r>
                        <a:rPr lang="zh-TW" sz="1800" b="1" dirty="0">
                          <a:latin typeface="Times New Roman"/>
                          <a:ea typeface="細明體"/>
                        </a:rPr>
                        <a:t>優點</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0">
                        <a:lnSpc>
                          <a:spcPts val="1800"/>
                        </a:lnSpc>
                        <a:spcAft>
                          <a:spcPts val="0"/>
                        </a:spcAft>
                      </a:pPr>
                      <a:r>
                        <a:rPr lang="zh-TW" sz="1800" b="1" dirty="0">
                          <a:latin typeface="Times New Roman"/>
                          <a:ea typeface="細明體"/>
                        </a:rPr>
                        <a:t>缺點</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4523">
                <a:tc>
                  <a:txBody>
                    <a:bodyPr/>
                    <a:lstStyle/>
                    <a:p>
                      <a:pPr marL="304800">
                        <a:lnSpc>
                          <a:spcPts val="1800"/>
                        </a:lnSpc>
                        <a:spcAft>
                          <a:spcPts val="0"/>
                        </a:spcAft>
                      </a:pPr>
                      <a:r>
                        <a:rPr lang="zh-TW" sz="1800" b="1">
                          <a:latin typeface="Times New Roman"/>
                          <a:ea typeface="細明體"/>
                        </a:rPr>
                        <a:t>報紙</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000">
                        <a:lnSpc>
                          <a:spcPct val="100000"/>
                        </a:lnSpc>
                        <a:spcAft>
                          <a:spcPts val="0"/>
                        </a:spcAft>
                      </a:pPr>
                      <a:r>
                        <a:rPr lang="zh-TW" sz="1800" dirty="0">
                          <a:latin typeface="+mj-ea"/>
                          <a:ea typeface="+mj-ea"/>
                        </a:rPr>
                        <a:t>較具彈性；能把握時效</a:t>
                      </a:r>
                      <a:r>
                        <a:rPr lang="zh-TW" sz="1800" dirty="0" smtClean="0">
                          <a:latin typeface="+mj-ea"/>
                          <a:ea typeface="+mj-ea"/>
                        </a:rPr>
                        <a:t>，能</a:t>
                      </a:r>
                      <a:r>
                        <a:rPr lang="zh-TW" sz="1800" dirty="0">
                          <a:latin typeface="+mj-ea"/>
                          <a:ea typeface="+mj-ea"/>
                        </a:rPr>
                        <a:t>涵蓋地區性的市場，普及，可信度高</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000">
                        <a:lnSpc>
                          <a:spcPct val="100000"/>
                        </a:lnSpc>
                        <a:spcAft>
                          <a:spcPts val="0"/>
                        </a:spcAft>
                      </a:pPr>
                      <a:r>
                        <a:rPr lang="zh-TW" sz="1800" dirty="0">
                          <a:latin typeface="+mj-ea"/>
                          <a:ea typeface="+mj-ea"/>
                        </a:rPr>
                        <a:t>有效時間短暫；印刷效果欠佳</a:t>
                      </a:r>
                      <a:r>
                        <a:rPr lang="zh-TW" sz="1800" dirty="0" smtClean="0">
                          <a:latin typeface="+mj-ea"/>
                          <a:ea typeface="+mj-ea"/>
                        </a:rPr>
                        <a:t>；</a:t>
                      </a:r>
                      <a:endParaRPr lang="en-US" altLang="zh-TW" sz="1800" dirty="0" smtClean="0">
                        <a:latin typeface="+mj-ea"/>
                        <a:ea typeface="+mj-ea"/>
                      </a:endParaRPr>
                    </a:p>
                    <a:p>
                      <a:pPr marL="108000">
                        <a:lnSpc>
                          <a:spcPct val="100000"/>
                        </a:lnSpc>
                        <a:spcAft>
                          <a:spcPts val="0"/>
                        </a:spcAft>
                      </a:pPr>
                      <a:r>
                        <a:rPr lang="zh-TW" sz="1800" dirty="0" smtClean="0">
                          <a:latin typeface="+mj-ea"/>
                          <a:ea typeface="+mj-ea"/>
                        </a:rPr>
                        <a:t>非</a:t>
                      </a:r>
                      <a:r>
                        <a:rPr lang="zh-TW" sz="1800" dirty="0">
                          <a:latin typeface="+mj-ea"/>
                          <a:ea typeface="+mj-ea"/>
                        </a:rPr>
                        <a:t>訂戶的讀者較少</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4523">
                <a:tc>
                  <a:txBody>
                    <a:bodyPr/>
                    <a:lstStyle/>
                    <a:p>
                      <a:pPr marL="304800">
                        <a:lnSpc>
                          <a:spcPts val="1800"/>
                        </a:lnSpc>
                        <a:spcAft>
                          <a:spcPts val="0"/>
                        </a:spcAft>
                      </a:pPr>
                      <a:r>
                        <a:rPr lang="zh-TW" sz="1800" b="1">
                          <a:latin typeface="Times New Roman"/>
                          <a:ea typeface="細明體"/>
                        </a:rPr>
                        <a:t>電視</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000">
                        <a:lnSpc>
                          <a:spcPct val="100000"/>
                        </a:lnSpc>
                        <a:spcAft>
                          <a:spcPts val="0"/>
                        </a:spcAft>
                      </a:pPr>
                      <a:r>
                        <a:rPr lang="zh-TW" sz="1800" dirty="0">
                          <a:latin typeface="+mj-ea"/>
                          <a:ea typeface="+mj-ea"/>
                        </a:rPr>
                        <a:t>較佳的傳播市場普及性；較低的每人製播成本，結合聲、光與動作；感性訴求</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000">
                        <a:lnSpc>
                          <a:spcPct val="100000"/>
                        </a:lnSpc>
                        <a:spcAft>
                          <a:spcPts val="0"/>
                        </a:spcAft>
                      </a:pPr>
                      <a:r>
                        <a:rPr lang="zh-TW" sz="1800" dirty="0">
                          <a:latin typeface="+mj-ea"/>
                          <a:ea typeface="+mj-ea"/>
                        </a:rPr>
                        <a:t>較高的絕對製作成本</a:t>
                      </a:r>
                      <a:r>
                        <a:rPr lang="zh-TW" sz="1800" dirty="0" smtClean="0">
                          <a:latin typeface="+mj-ea"/>
                          <a:ea typeface="+mj-ea"/>
                        </a:rPr>
                        <a:t>，</a:t>
                      </a:r>
                      <a:endParaRPr lang="en-US" altLang="zh-TW" sz="1800" dirty="0" smtClean="0">
                        <a:latin typeface="+mj-ea"/>
                        <a:ea typeface="+mj-ea"/>
                      </a:endParaRPr>
                    </a:p>
                    <a:p>
                      <a:pPr marL="108000">
                        <a:lnSpc>
                          <a:spcPct val="100000"/>
                        </a:lnSpc>
                        <a:spcAft>
                          <a:spcPts val="0"/>
                        </a:spcAft>
                      </a:pPr>
                      <a:r>
                        <a:rPr lang="zh-TW" sz="1800" dirty="0" smtClean="0">
                          <a:latin typeface="+mj-ea"/>
                          <a:ea typeface="+mj-ea"/>
                        </a:rPr>
                        <a:t>易</a:t>
                      </a:r>
                      <a:r>
                        <a:rPr lang="zh-TW" sz="1800" dirty="0">
                          <a:latin typeface="+mj-ea"/>
                          <a:ea typeface="+mj-ea"/>
                        </a:rPr>
                        <a:t>受干擾，展示時間較短，較不能選擇目標視聽眾</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4523">
                <a:tc>
                  <a:txBody>
                    <a:bodyPr/>
                    <a:lstStyle/>
                    <a:p>
                      <a:pPr marL="304800">
                        <a:lnSpc>
                          <a:spcPts val="1800"/>
                        </a:lnSpc>
                        <a:spcAft>
                          <a:spcPts val="0"/>
                        </a:spcAft>
                      </a:pPr>
                      <a:r>
                        <a:rPr lang="zh-TW" sz="1800" b="1">
                          <a:latin typeface="Times New Roman"/>
                          <a:ea typeface="細明體"/>
                        </a:rPr>
                        <a:t>直接信函</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000">
                        <a:lnSpc>
                          <a:spcPct val="100000"/>
                        </a:lnSpc>
                        <a:spcAft>
                          <a:spcPts val="0"/>
                        </a:spcAft>
                      </a:pPr>
                      <a:r>
                        <a:rPr lang="zh-TW" sz="1800" dirty="0">
                          <a:latin typeface="+mj-ea"/>
                          <a:ea typeface="+mj-ea"/>
                        </a:rPr>
                        <a:t>較能選擇目標視聽眾，較具彈性，相同的媒體中沒有競爭者的廣告，針對個人廣告</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000">
                        <a:lnSpc>
                          <a:spcPct val="100000"/>
                        </a:lnSpc>
                        <a:spcAft>
                          <a:spcPts val="0"/>
                        </a:spcAft>
                      </a:pPr>
                      <a:r>
                        <a:rPr lang="zh-TW" sz="1800" dirty="0">
                          <a:latin typeface="+mj-ea"/>
                          <a:ea typeface="+mj-ea"/>
                        </a:rPr>
                        <a:t>成本較高，有垃圾郵件的印象</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4523">
                <a:tc>
                  <a:txBody>
                    <a:bodyPr/>
                    <a:lstStyle/>
                    <a:p>
                      <a:pPr marL="304800">
                        <a:lnSpc>
                          <a:spcPts val="1800"/>
                        </a:lnSpc>
                        <a:spcAft>
                          <a:spcPts val="0"/>
                        </a:spcAft>
                      </a:pPr>
                      <a:r>
                        <a:rPr lang="zh-TW" sz="1800" b="1">
                          <a:latin typeface="Times New Roman"/>
                          <a:ea typeface="細明體"/>
                        </a:rPr>
                        <a:t>廣播</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000">
                        <a:lnSpc>
                          <a:spcPct val="100000"/>
                        </a:lnSpc>
                        <a:spcAft>
                          <a:spcPts val="0"/>
                        </a:spcAft>
                      </a:pPr>
                      <a:r>
                        <a:rPr lang="zh-TW" sz="1800" dirty="0">
                          <a:latin typeface="+mj-ea"/>
                          <a:ea typeface="+mj-ea"/>
                        </a:rPr>
                        <a:t>極為普及，較能依地區與人口變數選擇聽眾，成本較低</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000">
                        <a:lnSpc>
                          <a:spcPct val="100000"/>
                        </a:lnSpc>
                        <a:spcAft>
                          <a:spcPts val="0"/>
                        </a:spcAft>
                      </a:pPr>
                      <a:r>
                        <a:rPr lang="zh-TW" sz="1800" dirty="0">
                          <a:latin typeface="+mj-ea"/>
                          <a:ea typeface="+mj-ea"/>
                        </a:rPr>
                        <a:t>只能以聲音表達，瞬間消逝，吸引力較電視低，參差不齊的聽眾</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4523">
                <a:tc>
                  <a:txBody>
                    <a:bodyPr/>
                    <a:lstStyle/>
                    <a:p>
                      <a:pPr marL="304800">
                        <a:lnSpc>
                          <a:spcPts val="1800"/>
                        </a:lnSpc>
                        <a:spcAft>
                          <a:spcPts val="0"/>
                        </a:spcAft>
                      </a:pPr>
                      <a:r>
                        <a:rPr lang="zh-TW" sz="1800" b="1">
                          <a:latin typeface="Times New Roman"/>
                          <a:ea typeface="細明體"/>
                        </a:rPr>
                        <a:t>雜誌</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000">
                        <a:lnSpc>
                          <a:spcPct val="100000"/>
                        </a:lnSpc>
                        <a:spcAft>
                          <a:spcPts val="0"/>
                        </a:spcAft>
                      </a:pPr>
                      <a:r>
                        <a:rPr lang="zh-TW" sz="1800" dirty="0">
                          <a:latin typeface="+mj-ea"/>
                          <a:ea typeface="+mj-ea"/>
                        </a:rPr>
                        <a:t>較能依地區與人口統計變數選擇目標視聽眾，信譽可靠</a:t>
                      </a:r>
                      <a:r>
                        <a:rPr lang="zh-TW" sz="1800" dirty="0" smtClean="0">
                          <a:latin typeface="+mj-ea"/>
                          <a:ea typeface="+mj-ea"/>
                        </a:rPr>
                        <a:t>，</a:t>
                      </a:r>
                      <a:r>
                        <a:rPr lang="zh-TW" altLang="en-US" sz="1800" dirty="0" smtClean="0">
                          <a:latin typeface="+mj-ea"/>
                          <a:ea typeface="+mj-ea"/>
                        </a:rPr>
                        <a:t>印</a:t>
                      </a:r>
                      <a:r>
                        <a:rPr lang="zh-TW" sz="1800" dirty="0" smtClean="0">
                          <a:latin typeface="+mj-ea"/>
                          <a:ea typeface="+mj-ea"/>
                        </a:rPr>
                        <a:t>刷</a:t>
                      </a:r>
                      <a:r>
                        <a:rPr lang="zh-TW" sz="1800" dirty="0">
                          <a:latin typeface="+mj-ea"/>
                          <a:ea typeface="+mj-ea"/>
                        </a:rPr>
                        <a:t>效果較佳，有效期間較長，非訂戶的讀者較多</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000">
                        <a:lnSpc>
                          <a:spcPct val="100000"/>
                        </a:lnSpc>
                        <a:spcAft>
                          <a:spcPts val="0"/>
                        </a:spcAft>
                      </a:pPr>
                      <a:r>
                        <a:rPr lang="zh-TW" sz="1800" dirty="0">
                          <a:latin typeface="+mj-ea"/>
                          <a:ea typeface="+mj-ea"/>
                        </a:rPr>
                        <a:t>購買廣告的前置時間較長，高成本，刊登的位置不確定</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4523">
                <a:tc>
                  <a:txBody>
                    <a:bodyPr/>
                    <a:lstStyle/>
                    <a:p>
                      <a:pPr marL="304800">
                        <a:lnSpc>
                          <a:spcPts val="1800"/>
                        </a:lnSpc>
                        <a:spcAft>
                          <a:spcPts val="0"/>
                        </a:spcAft>
                      </a:pPr>
                      <a:r>
                        <a:rPr lang="zh-TW" sz="1800" b="1" dirty="0">
                          <a:latin typeface="Times New Roman"/>
                          <a:ea typeface="細明體"/>
                        </a:rPr>
                        <a:t>戶外廣告</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000">
                        <a:lnSpc>
                          <a:spcPct val="100000"/>
                        </a:lnSpc>
                        <a:spcAft>
                          <a:spcPts val="0"/>
                        </a:spcAft>
                      </a:pPr>
                      <a:r>
                        <a:rPr lang="zh-TW" sz="1800" dirty="0">
                          <a:latin typeface="+mj-ea"/>
                          <a:ea typeface="+mj-ea"/>
                        </a:rPr>
                        <a:t>較具彈性，可以重複展示，成本較低，競爭較少，較</a:t>
                      </a:r>
                      <a:r>
                        <a:rPr lang="zh-TW" sz="1800" dirty="0" smtClean="0">
                          <a:latin typeface="+mj-ea"/>
                          <a:ea typeface="+mj-ea"/>
                        </a:rPr>
                        <a:t>佳地區</a:t>
                      </a:r>
                      <a:r>
                        <a:rPr lang="zh-TW" sz="1800" dirty="0">
                          <a:latin typeface="+mj-ea"/>
                          <a:ea typeface="+mj-ea"/>
                        </a:rPr>
                        <a:t>選擇性</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000">
                        <a:lnSpc>
                          <a:spcPct val="100000"/>
                        </a:lnSpc>
                        <a:spcAft>
                          <a:spcPts val="0"/>
                        </a:spcAft>
                      </a:pPr>
                      <a:r>
                        <a:rPr lang="zh-TW" sz="1800" dirty="0">
                          <a:latin typeface="+mj-ea"/>
                          <a:ea typeface="+mj-ea"/>
                        </a:rPr>
                        <a:t>不能選擇目標視聽眾，創意的表現較受限制。</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4523">
                <a:tc>
                  <a:txBody>
                    <a:bodyPr/>
                    <a:lstStyle/>
                    <a:p>
                      <a:pPr marL="304800">
                        <a:lnSpc>
                          <a:spcPts val="1800"/>
                        </a:lnSpc>
                        <a:spcAft>
                          <a:spcPts val="0"/>
                        </a:spcAft>
                      </a:pPr>
                      <a:r>
                        <a:rPr lang="zh-TW" sz="1800" b="1" dirty="0">
                          <a:latin typeface="Times New Roman"/>
                          <a:ea typeface="細明體"/>
                        </a:rPr>
                        <a:t>網際網路</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000">
                        <a:lnSpc>
                          <a:spcPct val="100000"/>
                        </a:lnSpc>
                        <a:spcAft>
                          <a:spcPts val="0"/>
                        </a:spcAft>
                      </a:pPr>
                      <a:r>
                        <a:rPr lang="zh-TW" sz="1800" dirty="0">
                          <a:latin typeface="+mj-ea"/>
                          <a:ea typeface="+mj-ea"/>
                        </a:rPr>
                        <a:t>高度的選擇性、低成本、即時性，互動式的能力</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000">
                        <a:lnSpc>
                          <a:spcPct val="100000"/>
                        </a:lnSpc>
                        <a:spcAft>
                          <a:spcPts val="0"/>
                        </a:spcAft>
                      </a:pPr>
                      <a:r>
                        <a:rPr lang="zh-TW" sz="1800" dirty="0">
                          <a:latin typeface="+mj-ea"/>
                          <a:ea typeface="+mj-ea"/>
                        </a:rPr>
                        <a:t>小型、規模受限於地理區域範圍，效果相對較低，視聽眾本身可以控制展示情形。</a:t>
                      </a:r>
                    </a:p>
                  </a:txBody>
                  <a:tcPr marL="40640" marR="40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矩形 7"/>
          <p:cNvSpPr/>
          <p:nvPr/>
        </p:nvSpPr>
        <p:spPr>
          <a:xfrm>
            <a:off x="251520" y="188640"/>
            <a:ext cx="3384376" cy="461665"/>
          </a:xfrm>
          <a:prstGeom prst="rect">
            <a:avLst/>
          </a:prstGeom>
        </p:spPr>
        <p:txBody>
          <a:bodyPr wrap="square">
            <a:spAutoFit/>
          </a:bodyPr>
          <a:lstStyle/>
          <a:p>
            <a:pPr marL="457200" lvl="4" indent="-457200">
              <a:buFont typeface="Wingdings" pitchFamily="2" charset="2"/>
              <a:buChar char="l"/>
            </a:pPr>
            <a:r>
              <a:rPr lang="zh-TW" altLang="zh-TW" sz="2400" b="1" dirty="0" smtClean="0">
                <a:solidFill>
                  <a:srgbClr val="FF0000"/>
                </a:solidFill>
              </a:rPr>
              <a:t>不同媒體的特性</a:t>
            </a:r>
            <a:r>
              <a:rPr lang="zh-TW" altLang="en-US" sz="2400" b="1" dirty="0" smtClean="0">
                <a:solidFill>
                  <a:srgbClr val="FF0000"/>
                </a:solidFill>
              </a:rPr>
              <a:t>表</a:t>
            </a:r>
            <a:endParaRPr lang="zh-TW" altLang="zh-TW" sz="2400" b="1" dirty="0">
              <a:solidFill>
                <a:srgbClr val="FF0000"/>
              </a:solidFill>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制定整體的促銷組合</a:t>
            </a:r>
            <a:r>
              <a:rPr lang="en-US" altLang="zh-TW" sz="3600" dirty="0" smtClean="0">
                <a:latin typeface="+mn-ea"/>
                <a:ea typeface="+mn-ea"/>
              </a:rPr>
              <a:t>-</a:t>
            </a:r>
            <a:r>
              <a:rPr lang="zh-TW" altLang="en-US" sz="3600" dirty="0" smtClean="0">
                <a:latin typeface="+mn-ea"/>
                <a:ea typeface="+mn-ea"/>
              </a:rPr>
              <a:t>促銷工具特性</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38</a:t>
            </a:fld>
            <a:endParaRPr lang="en-US" altLang="zh-TW"/>
          </a:p>
        </p:txBody>
      </p:sp>
      <p:sp>
        <p:nvSpPr>
          <p:cNvPr id="5" name="矩形 4"/>
          <p:cNvSpPr/>
          <p:nvPr/>
        </p:nvSpPr>
        <p:spPr>
          <a:xfrm>
            <a:off x="611560" y="1929021"/>
            <a:ext cx="7920880" cy="4524315"/>
          </a:xfrm>
          <a:prstGeom prst="rect">
            <a:avLst/>
          </a:prstGeom>
        </p:spPr>
        <p:txBody>
          <a:bodyPr wrap="square">
            <a:spAutoFit/>
          </a:bodyPr>
          <a:lstStyle/>
          <a:p>
            <a:pPr marL="457200" indent="-457200">
              <a:buFont typeface="Wingdings" pitchFamily="2" charset="2"/>
              <a:buChar char="l"/>
            </a:pPr>
            <a:r>
              <a:rPr lang="zh-TW" altLang="zh-TW" sz="2400" b="1" dirty="0" smtClean="0">
                <a:solidFill>
                  <a:srgbClr val="FF0000"/>
                </a:solidFill>
              </a:rPr>
              <a:t>人員銷售</a:t>
            </a:r>
            <a:r>
              <a:rPr lang="zh-TW" altLang="en-US" sz="2400" b="1" dirty="0" smtClean="0">
                <a:solidFill>
                  <a:srgbClr val="FF0000"/>
                </a:solidFill>
              </a:rPr>
              <a:t>的</a:t>
            </a:r>
            <a:r>
              <a:rPr lang="zh-TW" altLang="zh-TW" sz="2400" b="1" dirty="0" smtClean="0">
                <a:solidFill>
                  <a:srgbClr val="FF0000"/>
                </a:solidFill>
              </a:rPr>
              <a:t>優點：</a:t>
            </a:r>
          </a:p>
          <a:p>
            <a:pPr marL="914400" lvl="1" indent="-457200">
              <a:buFont typeface="+mj-lt"/>
              <a:buAutoNum type="arabicPeriod"/>
            </a:pPr>
            <a:r>
              <a:rPr lang="zh-TW" altLang="zh-TW" sz="2400" dirty="0" smtClean="0"/>
              <a:t>在建立購買者的堅信、偏好與行動上，相當有效。</a:t>
            </a:r>
          </a:p>
          <a:p>
            <a:pPr marL="914400" lvl="1" indent="-457200">
              <a:buFont typeface="+mj-lt"/>
              <a:buAutoNum type="arabicPeriod"/>
            </a:pPr>
            <a:r>
              <a:rPr lang="zh-TW" altLang="zh-TW" sz="2400" dirty="0" smtClean="0"/>
              <a:t>可以與人互動，深切的了解顧客的需求特性，方便後續的調整。</a:t>
            </a:r>
          </a:p>
          <a:p>
            <a:pPr marL="914400" lvl="1" indent="-457200">
              <a:buFont typeface="+mj-lt"/>
              <a:buAutoNum type="arabicPeriod"/>
            </a:pPr>
            <a:r>
              <a:rPr lang="zh-TW" altLang="zh-TW" sz="2400" dirty="0" smtClean="0"/>
              <a:t>可以建立不同的關係，從普通的公事往來到深厚的私人友誼。</a:t>
            </a:r>
          </a:p>
          <a:p>
            <a:pPr marL="914400" lvl="1" indent="-457200">
              <a:buFont typeface="+mj-lt"/>
              <a:buAutoNum type="arabicPeriod"/>
            </a:pPr>
            <a:r>
              <a:rPr lang="zh-TW" altLang="zh-TW" sz="2400" dirty="0" smtClean="0"/>
              <a:t>購買者願意參與或有所反應，儘管是一句簡單的謝謝，我不需要。</a:t>
            </a:r>
          </a:p>
          <a:p>
            <a:pPr marL="457200" indent="-457200">
              <a:buFont typeface="Wingdings" pitchFamily="2" charset="2"/>
              <a:buChar char="l"/>
            </a:pPr>
            <a:r>
              <a:rPr lang="zh-TW" altLang="en-US" sz="2400" b="1" dirty="0" smtClean="0">
                <a:solidFill>
                  <a:srgbClr val="FF0000"/>
                </a:solidFill>
              </a:rPr>
              <a:t>人員銷售的</a:t>
            </a:r>
            <a:r>
              <a:rPr lang="zh-TW" altLang="zh-TW" sz="2400" b="1" dirty="0" smtClean="0">
                <a:solidFill>
                  <a:srgbClr val="FF0000"/>
                </a:solidFill>
              </a:rPr>
              <a:t>缺點：</a:t>
            </a:r>
          </a:p>
          <a:p>
            <a:pPr marL="914400" lvl="1" indent="-457200">
              <a:buFont typeface="+mj-lt"/>
              <a:buAutoNum type="arabicPeriod"/>
            </a:pPr>
            <a:r>
              <a:rPr lang="zh-TW" altLang="zh-TW" sz="2400" dirty="0" smtClean="0"/>
              <a:t>銷售人員比廣告更需要長期的執行。</a:t>
            </a:r>
          </a:p>
          <a:p>
            <a:pPr marL="914400" lvl="1" indent="-457200">
              <a:buFont typeface="+mj-lt"/>
              <a:buAutoNum type="arabicPeriod"/>
            </a:pPr>
            <a:r>
              <a:rPr lang="zh-TW" altLang="zh-TW" sz="2400" dirty="0" smtClean="0"/>
              <a:t>昂貴的企業溝通工具，在美國，平均每次銷售拜訪的成本是</a:t>
            </a:r>
            <a:r>
              <a:rPr lang="en-US" altLang="zh-TW" sz="2400" dirty="0" smtClean="0"/>
              <a:t>170</a:t>
            </a:r>
            <a:r>
              <a:rPr lang="zh-TW" altLang="zh-TW" sz="2400" dirty="0" smtClean="0"/>
              <a:t>美金。</a:t>
            </a:r>
            <a:endParaRPr lang="zh-TW" altLang="zh-TW" sz="2400" dirty="0"/>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制定整體的促銷組合</a:t>
            </a:r>
            <a:r>
              <a:rPr lang="en-US" altLang="zh-TW" sz="3600" dirty="0" smtClean="0">
                <a:latin typeface="+mn-ea"/>
                <a:ea typeface="+mn-ea"/>
              </a:rPr>
              <a:t>-</a:t>
            </a:r>
            <a:r>
              <a:rPr lang="zh-TW" altLang="en-US" sz="3600" dirty="0" smtClean="0">
                <a:latin typeface="+mn-ea"/>
                <a:ea typeface="+mn-ea"/>
              </a:rPr>
              <a:t>促銷工具特性</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39</a:t>
            </a:fld>
            <a:endParaRPr lang="en-US" altLang="zh-TW"/>
          </a:p>
        </p:txBody>
      </p:sp>
      <p:sp>
        <p:nvSpPr>
          <p:cNvPr id="5" name="矩形 4"/>
          <p:cNvSpPr/>
          <p:nvPr/>
        </p:nvSpPr>
        <p:spPr>
          <a:xfrm>
            <a:off x="611560" y="1929021"/>
            <a:ext cx="7920880" cy="3785652"/>
          </a:xfrm>
          <a:prstGeom prst="rect">
            <a:avLst/>
          </a:prstGeom>
        </p:spPr>
        <p:txBody>
          <a:bodyPr wrap="square">
            <a:spAutoFit/>
          </a:bodyPr>
          <a:lstStyle/>
          <a:p>
            <a:pPr marL="457200" indent="-457200">
              <a:buFont typeface="Wingdings" pitchFamily="2" charset="2"/>
              <a:buChar char="l"/>
            </a:pPr>
            <a:r>
              <a:rPr lang="zh-TW" altLang="zh-TW" sz="2400" b="1" dirty="0" smtClean="0">
                <a:solidFill>
                  <a:srgbClr val="FF0000"/>
                </a:solidFill>
              </a:rPr>
              <a:t>人員銷售</a:t>
            </a:r>
            <a:r>
              <a:rPr lang="zh-TW" altLang="en-US" sz="2400" b="1" dirty="0" smtClean="0">
                <a:solidFill>
                  <a:srgbClr val="FF0000"/>
                </a:solidFill>
              </a:rPr>
              <a:t>的</a:t>
            </a:r>
            <a:r>
              <a:rPr lang="zh-TW" altLang="zh-TW" sz="2400" b="1" dirty="0" smtClean="0">
                <a:solidFill>
                  <a:srgbClr val="FF0000"/>
                </a:solidFill>
              </a:rPr>
              <a:t>優點：</a:t>
            </a:r>
          </a:p>
          <a:p>
            <a:pPr marL="800100" lvl="1" indent="-342900">
              <a:buFont typeface="+mj-lt"/>
              <a:buAutoNum type="arabicPeriod"/>
            </a:pPr>
            <a:r>
              <a:rPr lang="zh-TW" altLang="zh-TW" sz="2400" dirty="0" smtClean="0"/>
              <a:t>吸引顧客注意，例如：折扣訊息</a:t>
            </a:r>
          </a:p>
          <a:p>
            <a:pPr marL="800100" lvl="1" indent="-342900">
              <a:buFont typeface="+mj-lt"/>
              <a:buAutoNum type="arabicPeriod"/>
            </a:pPr>
            <a:r>
              <a:rPr lang="zh-TW" altLang="zh-TW" sz="2400" dirty="0" smtClean="0"/>
              <a:t>提供訊息促使消費者購買該產品，</a:t>
            </a:r>
          </a:p>
          <a:p>
            <a:pPr marL="800100" lvl="1" indent="-342900">
              <a:buFont typeface="+mj-lt"/>
              <a:buAutoNum type="arabicPeriod"/>
            </a:pPr>
            <a:r>
              <a:rPr lang="zh-TW" altLang="zh-TW" sz="2400" dirty="0" smtClean="0"/>
              <a:t>可以提供戲劇性的方式扭轉滯銷產品的銷售，真正的超低價</a:t>
            </a:r>
            <a:r>
              <a:rPr lang="en-US" altLang="zh-TW" sz="2400" dirty="0" smtClean="0"/>
              <a:t>2</a:t>
            </a:r>
            <a:r>
              <a:rPr lang="zh-TW" altLang="zh-TW" sz="2400" dirty="0" smtClean="0"/>
              <a:t>折</a:t>
            </a:r>
          </a:p>
          <a:p>
            <a:pPr marL="800100" lvl="1" indent="-342900">
              <a:buFont typeface="+mj-lt"/>
              <a:buAutoNum type="arabicPeriod"/>
            </a:pPr>
            <a:r>
              <a:rPr lang="zh-TW" altLang="zh-TW" sz="2400" dirty="0" smtClean="0"/>
              <a:t>以獨特的方式邀請消費者馬上購買。現在買馬上可抽獎。</a:t>
            </a:r>
          </a:p>
          <a:p>
            <a:pPr marL="457200" indent="-457200">
              <a:buFont typeface="Wingdings" pitchFamily="2" charset="2"/>
              <a:buChar char="l"/>
            </a:pPr>
            <a:r>
              <a:rPr lang="zh-TW" altLang="en-US" sz="2400" b="1" dirty="0" smtClean="0">
                <a:solidFill>
                  <a:srgbClr val="FF0000"/>
                </a:solidFill>
              </a:rPr>
              <a:t>人員銷售的</a:t>
            </a:r>
            <a:r>
              <a:rPr lang="zh-TW" altLang="zh-TW" sz="2400" b="1" dirty="0" smtClean="0">
                <a:solidFill>
                  <a:srgbClr val="FF0000"/>
                </a:solidFill>
              </a:rPr>
              <a:t>缺點：</a:t>
            </a:r>
          </a:p>
          <a:p>
            <a:pPr marL="800100" lvl="1" indent="-342900">
              <a:buFont typeface="+mj-lt"/>
              <a:buAutoNum type="arabicPeriod"/>
            </a:pPr>
            <a:r>
              <a:rPr lang="zh-TW" altLang="zh-TW" sz="2400" dirty="0" smtClean="0"/>
              <a:t>銷售促進的效果短暫，在建立長期品牌偏好上，</a:t>
            </a:r>
            <a:endParaRPr lang="en-US" altLang="zh-TW" sz="2400" dirty="0" smtClean="0"/>
          </a:p>
          <a:p>
            <a:pPr marL="800100" lvl="1" indent="-342900">
              <a:buFont typeface="+mj-lt"/>
              <a:buAutoNum type="arabicPeriod"/>
            </a:pPr>
            <a:r>
              <a:rPr lang="zh-TW" altLang="zh-TW" sz="2400" dirty="0" smtClean="0"/>
              <a:t>效果不如廣告與人員銷售。</a:t>
            </a:r>
            <a:endParaRPr lang="zh-TW" altLang="zh-TW" sz="24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一、</a:t>
            </a:r>
            <a:r>
              <a:rPr lang="zh-TW" altLang="zh-TW" sz="3600" dirty="0" smtClean="0">
                <a:latin typeface="+mn-ea"/>
                <a:ea typeface="+mn-ea"/>
              </a:rPr>
              <a:t>整合性行銷溝通</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一</a:t>
            </a:r>
            <a:r>
              <a:rPr lang="en-US" altLang="zh-TW" sz="3600" dirty="0" smtClean="0">
                <a:latin typeface="+mn-ea"/>
                <a:ea typeface="+mn-ea"/>
              </a:rPr>
              <a:t>)</a:t>
            </a:r>
            <a:r>
              <a:rPr lang="zh-TW" altLang="en-US" sz="3600" dirty="0" smtClean="0">
                <a:latin typeface="+mn-ea"/>
                <a:ea typeface="+mn-ea"/>
              </a:rPr>
              <a:t>  </a:t>
            </a:r>
            <a:r>
              <a:rPr lang="zh-TW" altLang="zh-TW" sz="3600" dirty="0" smtClean="0">
                <a:latin typeface="+mn-ea"/>
                <a:ea typeface="+mn-ea"/>
              </a:rPr>
              <a:t>變動中的溝通環境</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4</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制定整體的促銷組合</a:t>
            </a:r>
            <a:r>
              <a:rPr lang="en-US" altLang="zh-TW" sz="3600" dirty="0" smtClean="0">
                <a:latin typeface="+mn-ea"/>
                <a:ea typeface="+mn-ea"/>
              </a:rPr>
              <a:t>-</a:t>
            </a:r>
            <a:r>
              <a:rPr lang="zh-TW" altLang="en-US" sz="3600" dirty="0" smtClean="0">
                <a:latin typeface="+mn-ea"/>
                <a:ea typeface="+mn-ea"/>
              </a:rPr>
              <a:t>促銷工具特性</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40</a:t>
            </a:fld>
            <a:endParaRPr lang="en-US" altLang="zh-TW"/>
          </a:p>
        </p:txBody>
      </p:sp>
      <p:sp>
        <p:nvSpPr>
          <p:cNvPr id="5" name="矩形 4"/>
          <p:cNvSpPr/>
          <p:nvPr/>
        </p:nvSpPr>
        <p:spPr>
          <a:xfrm>
            <a:off x="611560" y="1929021"/>
            <a:ext cx="7920880" cy="4524315"/>
          </a:xfrm>
          <a:prstGeom prst="rect">
            <a:avLst/>
          </a:prstGeom>
        </p:spPr>
        <p:txBody>
          <a:bodyPr wrap="square">
            <a:spAutoFit/>
          </a:bodyPr>
          <a:lstStyle/>
          <a:p>
            <a:pPr marL="342900" indent="-342900">
              <a:buFont typeface="+mj-lt"/>
              <a:buAutoNum type="arabicPeriod"/>
            </a:pPr>
            <a:r>
              <a:rPr lang="zh-TW" altLang="zh-TW" sz="2400" b="1" dirty="0" smtClean="0">
                <a:solidFill>
                  <a:srgbClr val="FF0000"/>
                </a:solidFill>
              </a:rPr>
              <a:t>樣品</a:t>
            </a:r>
          </a:p>
          <a:p>
            <a:pPr marL="800100" lvl="1" indent="-342900">
              <a:buFont typeface="Wingdings" pitchFamily="2" charset="2"/>
              <a:buChar char="Ø"/>
            </a:pPr>
            <a:r>
              <a:rPr lang="zh-TW" altLang="zh-TW" sz="2400" dirty="0" smtClean="0"/>
              <a:t>對消費者提供少量貨樣或試用品。</a:t>
            </a:r>
          </a:p>
          <a:p>
            <a:pPr marL="800100" lvl="1" indent="-342900">
              <a:buFont typeface="Wingdings" pitchFamily="2" charset="2"/>
              <a:buChar char="l"/>
            </a:pPr>
            <a:r>
              <a:rPr lang="zh-TW" altLang="zh-TW" sz="2400" dirty="0" smtClean="0"/>
              <a:t>最有效，但費用也最為昂貴</a:t>
            </a:r>
          </a:p>
          <a:p>
            <a:pPr marL="342900" indent="-342900">
              <a:buFont typeface="+mj-lt"/>
              <a:buAutoNum type="arabicPeriod"/>
            </a:pPr>
            <a:r>
              <a:rPr lang="zh-TW" altLang="zh-TW" sz="2400" b="1" dirty="0" smtClean="0">
                <a:solidFill>
                  <a:srgbClr val="FF0000"/>
                </a:solidFill>
              </a:rPr>
              <a:t>折價券</a:t>
            </a:r>
          </a:p>
          <a:p>
            <a:pPr marL="800100" lvl="1" indent="-342900">
              <a:buFont typeface="Wingdings" pitchFamily="2" charset="2"/>
              <a:buChar char="Ø"/>
            </a:pPr>
            <a:r>
              <a:rPr lang="zh-TW" altLang="zh-TW" sz="2400" dirty="0" smtClean="0"/>
              <a:t>一種有價證券，持有者在購買某特定產品時，憑券享一定的優待。</a:t>
            </a:r>
          </a:p>
          <a:p>
            <a:pPr marL="800100" lvl="1" indent="-342900">
              <a:buFont typeface="Wingdings" pitchFamily="2" charset="2"/>
              <a:buChar char="l"/>
            </a:pPr>
            <a:r>
              <a:rPr lang="zh-TW" altLang="zh-TW" sz="2400" dirty="0" smtClean="0"/>
              <a:t>可以刺激成熟品牌的銷售額</a:t>
            </a:r>
          </a:p>
          <a:p>
            <a:pPr marL="800100" lvl="1" indent="-342900">
              <a:buFont typeface="Wingdings" pitchFamily="2" charset="2"/>
              <a:buChar char="l"/>
            </a:pPr>
            <a:r>
              <a:rPr lang="zh-TW" altLang="zh-TW" sz="2400" dirty="0" smtClean="0"/>
              <a:t>可以刺激新產品的提前試用</a:t>
            </a:r>
          </a:p>
          <a:p>
            <a:pPr marL="800100" lvl="1" indent="-342900">
              <a:buFont typeface="Arial" pitchFamily="34" charset="0"/>
              <a:buChar char="•"/>
            </a:pPr>
            <a:r>
              <a:rPr lang="zh-TW" altLang="zh-TW" sz="2400" dirty="0" smtClean="0"/>
              <a:t>目前過於浮濫</a:t>
            </a:r>
          </a:p>
          <a:p>
            <a:pPr marL="342900" indent="-342900">
              <a:buFont typeface="+mj-lt"/>
              <a:buAutoNum type="arabicPeriod"/>
            </a:pPr>
            <a:r>
              <a:rPr lang="zh-TW" altLang="zh-TW" sz="2400" b="1" dirty="0" smtClean="0">
                <a:solidFill>
                  <a:srgbClr val="FF0000"/>
                </a:solidFill>
              </a:rPr>
              <a:t>現金退款</a:t>
            </a:r>
          </a:p>
          <a:p>
            <a:pPr marL="800100" lvl="1" indent="-342900">
              <a:buFont typeface="Wingdings" pitchFamily="2" charset="2"/>
              <a:buChar char="Ø"/>
            </a:pPr>
            <a:r>
              <a:rPr lang="zh-TW" altLang="zh-TW" sz="2400" dirty="0" smtClean="0"/>
              <a:t>與折價券類似，但必須銷售後，將購買證明寄給廠商，才能退款，不能在零售店內直接退款。</a:t>
            </a:r>
            <a:endParaRPr lang="zh-TW" altLang="zh-TW" sz="2400" dirty="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制定整體的促銷組合</a:t>
            </a:r>
            <a:r>
              <a:rPr lang="en-US" altLang="zh-TW" sz="3600" dirty="0" smtClean="0">
                <a:latin typeface="+mn-ea"/>
                <a:ea typeface="+mn-ea"/>
              </a:rPr>
              <a:t>-</a:t>
            </a:r>
            <a:r>
              <a:rPr lang="zh-TW" altLang="en-US" sz="3600" dirty="0" smtClean="0">
                <a:latin typeface="+mn-ea"/>
                <a:ea typeface="+mn-ea"/>
              </a:rPr>
              <a:t>促銷工具特性</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41</a:t>
            </a:fld>
            <a:endParaRPr lang="en-US" altLang="zh-TW"/>
          </a:p>
        </p:txBody>
      </p:sp>
      <p:sp>
        <p:nvSpPr>
          <p:cNvPr id="5" name="矩形 4"/>
          <p:cNvSpPr/>
          <p:nvPr/>
        </p:nvSpPr>
        <p:spPr>
          <a:xfrm>
            <a:off x="611560" y="1929021"/>
            <a:ext cx="7920880" cy="4524315"/>
          </a:xfrm>
          <a:prstGeom prst="rect">
            <a:avLst/>
          </a:prstGeom>
        </p:spPr>
        <p:txBody>
          <a:bodyPr wrap="square">
            <a:spAutoFit/>
          </a:bodyPr>
          <a:lstStyle/>
          <a:p>
            <a:pPr marL="342900" indent="-342900">
              <a:buFont typeface="+mj-lt"/>
              <a:buAutoNum type="arabicPeriod"/>
            </a:pPr>
            <a:r>
              <a:rPr lang="zh-TW" altLang="zh-TW" sz="2400" b="1" dirty="0" smtClean="0">
                <a:solidFill>
                  <a:srgbClr val="FF0000"/>
                </a:solidFill>
              </a:rPr>
              <a:t>樣品</a:t>
            </a:r>
          </a:p>
          <a:p>
            <a:pPr marL="800100" lvl="1" indent="-342900">
              <a:buFont typeface="Wingdings" pitchFamily="2" charset="2"/>
              <a:buChar char="Ø"/>
            </a:pPr>
            <a:r>
              <a:rPr lang="zh-TW" altLang="zh-TW" sz="2400" dirty="0" smtClean="0"/>
              <a:t>對消費者提供少量貨樣或試用品。</a:t>
            </a:r>
          </a:p>
          <a:p>
            <a:pPr marL="800100" lvl="1" indent="-342900">
              <a:buFont typeface="Wingdings" pitchFamily="2" charset="2"/>
              <a:buChar char="l"/>
            </a:pPr>
            <a:r>
              <a:rPr lang="zh-TW" altLang="zh-TW" sz="2400" dirty="0" smtClean="0"/>
              <a:t>最有效，但費用也最為昂貴</a:t>
            </a:r>
          </a:p>
          <a:p>
            <a:pPr marL="342900" indent="-342900">
              <a:buFont typeface="+mj-lt"/>
              <a:buAutoNum type="arabicPeriod"/>
            </a:pPr>
            <a:r>
              <a:rPr lang="zh-TW" altLang="zh-TW" sz="2400" b="1" dirty="0" smtClean="0">
                <a:solidFill>
                  <a:srgbClr val="FF0000"/>
                </a:solidFill>
              </a:rPr>
              <a:t>折價券</a:t>
            </a:r>
          </a:p>
          <a:p>
            <a:pPr marL="800100" lvl="1" indent="-342900">
              <a:buFont typeface="Wingdings" pitchFamily="2" charset="2"/>
              <a:buChar char="Ø"/>
            </a:pPr>
            <a:r>
              <a:rPr lang="zh-TW" altLang="zh-TW" sz="2400" dirty="0" smtClean="0"/>
              <a:t>一種有價證券，持有者在購買某特定產品時，憑券享一定的優待。</a:t>
            </a:r>
          </a:p>
          <a:p>
            <a:pPr marL="800100" lvl="1" indent="-342900">
              <a:buFont typeface="Wingdings" pitchFamily="2" charset="2"/>
              <a:buChar char="l"/>
            </a:pPr>
            <a:r>
              <a:rPr lang="zh-TW" altLang="zh-TW" sz="2400" dirty="0" smtClean="0"/>
              <a:t>可以刺激成熟品牌的銷售額</a:t>
            </a:r>
          </a:p>
          <a:p>
            <a:pPr marL="800100" lvl="1" indent="-342900">
              <a:buFont typeface="Wingdings" pitchFamily="2" charset="2"/>
              <a:buChar char="l"/>
            </a:pPr>
            <a:r>
              <a:rPr lang="zh-TW" altLang="zh-TW" sz="2400" dirty="0" smtClean="0"/>
              <a:t>可以刺激新產品的提前試用</a:t>
            </a:r>
          </a:p>
          <a:p>
            <a:pPr marL="800100" lvl="1" indent="-342900">
              <a:buFont typeface="Arial" pitchFamily="34" charset="0"/>
              <a:buChar char="•"/>
            </a:pPr>
            <a:r>
              <a:rPr lang="zh-TW" altLang="zh-TW" sz="2400" dirty="0" smtClean="0"/>
              <a:t>目前過於浮濫</a:t>
            </a:r>
          </a:p>
          <a:p>
            <a:pPr marL="342900" indent="-342900">
              <a:buFont typeface="+mj-lt"/>
              <a:buAutoNum type="arabicPeriod"/>
            </a:pPr>
            <a:r>
              <a:rPr lang="zh-TW" altLang="zh-TW" sz="2400" b="1" dirty="0" smtClean="0">
                <a:solidFill>
                  <a:srgbClr val="FF0000"/>
                </a:solidFill>
              </a:rPr>
              <a:t>現金退款</a:t>
            </a:r>
          </a:p>
          <a:p>
            <a:pPr marL="800100" lvl="1" indent="-342900">
              <a:buFont typeface="Wingdings" pitchFamily="2" charset="2"/>
              <a:buChar char="Ø"/>
            </a:pPr>
            <a:r>
              <a:rPr lang="zh-TW" altLang="zh-TW" sz="2400" dirty="0" smtClean="0"/>
              <a:t>與折價券類似，但必須銷售後，將購買證明寄給廠商，才能退款，不能在零售店內直接退款。</a:t>
            </a:r>
            <a:endParaRPr lang="zh-TW" altLang="zh-TW" sz="2400" dirty="0"/>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制定整體的促銷組合</a:t>
            </a:r>
            <a:r>
              <a:rPr lang="en-US" altLang="zh-TW" sz="3600" dirty="0" smtClean="0">
                <a:latin typeface="+mn-ea"/>
                <a:ea typeface="+mn-ea"/>
              </a:rPr>
              <a:t>-</a:t>
            </a:r>
            <a:r>
              <a:rPr lang="zh-TW" altLang="en-US" sz="3600" dirty="0" smtClean="0">
                <a:latin typeface="+mn-ea"/>
                <a:ea typeface="+mn-ea"/>
              </a:rPr>
              <a:t>促銷工具特性</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42</a:t>
            </a:fld>
            <a:endParaRPr lang="en-US" altLang="zh-TW"/>
          </a:p>
        </p:txBody>
      </p:sp>
      <p:sp>
        <p:nvSpPr>
          <p:cNvPr id="5" name="矩形 4"/>
          <p:cNvSpPr/>
          <p:nvPr/>
        </p:nvSpPr>
        <p:spPr>
          <a:xfrm>
            <a:off x="611560" y="1929021"/>
            <a:ext cx="7920880" cy="4893647"/>
          </a:xfrm>
          <a:prstGeom prst="rect">
            <a:avLst/>
          </a:prstGeom>
        </p:spPr>
        <p:txBody>
          <a:bodyPr wrap="square">
            <a:spAutoFit/>
          </a:bodyPr>
          <a:lstStyle/>
          <a:p>
            <a:pPr marL="457200" indent="-457200">
              <a:buFont typeface="+mj-lt"/>
              <a:buAutoNum type="arabicPeriod" startAt="4"/>
            </a:pPr>
            <a:r>
              <a:rPr lang="zh-TW" altLang="zh-TW" sz="2400" b="1" dirty="0" smtClean="0">
                <a:solidFill>
                  <a:srgbClr val="FF0000"/>
                </a:solidFill>
              </a:rPr>
              <a:t>特價品</a:t>
            </a:r>
            <a:r>
              <a:rPr lang="en-US" altLang="zh-TW" sz="2400" b="1" dirty="0" smtClean="0">
                <a:solidFill>
                  <a:srgbClr val="FF0000"/>
                </a:solidFill>
              </a:rPr>
              <a:t>(</a:t>
            </a:r>
            <a:r>
              <a:rPr lang="zh-TW" altLang="zh-TW" sz="2400" b="1" dirty="0" smtClean="0">
                <a:solidFill>
                  <a:srgbClr val="FF0000"/>
                </a:solidFill>
              </a:rPr>
              <a:t>減價優待</a:t>
            </a:r>
            <a:r>
              <a:rPr lang="en-US" altLang="zh-TW" sz="2400" b="1" dirty="0" smtClean="0">
                <a:solidFill>
                  <a:srgbClr val="FF0000"/>
                </a:solidFill>
              </a:rPr>
              <a:t>)</a:t>
            </a:r>
            <a:endParaRPr lang="zh-TW" altLang="zh-TW" sz="2400" b="1" dirty="0" smtClean="0">
              <a:solidFill>
                <a:srgbClr val="FF0000"/>
              </a:solidFill>
            </a:endParaRPr>
          </a:p>
          <a:p>
            <a:pPr marL="800100" lvl="1" indent="-342900">
              <a:buFont typeface="Wingdings" pitchFamily="2" charset="2"/>
              <a:buChar char="Ø"/>
            </a:pPr>
            <a:r>
              <a:rPr lang="zh-TW" altLang="zh-TW" sz="2400" dirty="0" smtClean="0"/>
              <a:t>在產品的標籤或是包裝上註明特定的優惠價格。可以買一送一，或是與不同產品搭售。</a:t>
            </a:r>
            <a:endParaRPr lang="en-US" altLang="zh-TW" sz="2400" dirty="0" smtClean="0"/>
          </a:p>
          <a:p>
            <a:pPr marL="457200" indent="-457200">
              <a:buFont typeface="+mj-lt"/>
              <a:buAutoNum type="arabicPeriod" startAt="5"/>
            </a:pPr>
            <a:r>
              <a:rPr lang="zh-TW" altLang="en-US" sz="2400" b="1" dirty="0" smtClean="0">
                <a:solidFill>
                  <a:srgbClr val="FF0000"/>
                </a:solidFill>
              </a:rPr>
              <a:t>贈品</a:t>
            </a:r>
            <a:endParaRPr lang="zh-TW" altLang="zh-TW" sz="2400" b="1" dirty="0" smtClean="0">
              <a:solidFill>
                <a:srgbClr val="FF0000"/>
              </a:solidFill>
            </a:endParaRPr>
          </a:p>
          <a:p>
            <a:pPr marL="800100" lvl="1" indent="-342900">
              <a:buFont typeface="Wingdings" pitchFamily="2" charset="2"/>
              <a:buChar char="Ø"/>
            </a:pPr>
            <a:r>
              <a:rPr lang="zh-TW" altLang="zh-TW" sz="2400" dirty="0" smtClean="0"/>
              <a:t>以較低的價格或免費供應某些商品做為購買某特定產品的獎勵或是津貼。</a:t>
            </a:r>
            <a:endParaRPr lang="en-US" altLang="zh-TW" sz="2400" dirty="0" smtClean="0"/>
          </a:p>
          <a:p>
            <a:pPr marL="800100" lvl="1" indent="-342900">
              <a:buFont typeface="Wingdings" pitchFamily="2" charset="2"/>
              <a:buChar char="l"/>
            </a:pPr>
            <a:r>
              <a:rPr lang="zh-TW" altLang="zh-TW" sz="2400" dirty="0" smtClean="0"/>
              <a:t>贈品可以附在包裝內、外、或透過郵寄方式。</a:t>
            </a:r>
          </a:p>
          <a:p>
            <a:pPr marL="800100" lvl="1" indent="-342900">
              <a:buFont typeface="Wingdings" pitchFamily="2" charset="2"/>
              <a:buChar char="l"/>
            </a:pPr>
            <a:r>
              <a:rPr lang="zh-TW" altLang="zh-TW" sz="2400" dirty="0" smtClean="0"/>
              <a:t>包含玩具、電話卡、</a:t>
            </a:r>
            <a:r>
              <a:rPr lang="en-US" altLang="zh-TW" sz="2400" dirty="0" smtClean="0"/>
              <a:t>CD</a:t>
            </a:r>
          </a:p>
          <a:p>
            <a:pPr marL="457200" indent="-457200">
              <a:buFont typeface="+mj-lt"/>
              <a:buAutoNum type="arabicPeriod" startAt="6"/>
            </a:pPr>
            <a:r>
              <a:rPr lang="zh-TW" altLang="zh-TW" sz="2400" b="1" dirty="0" smtClean="0">
                <a:solidFill>
                  <a:srgbClr val="FF0000"/>
                </a:solidFill>
              </a:rPr>
              <a:t>廣告特贈品</a:t>
            </a:r>
          </a:p>
          <a:p>
            <a:pPr marL="800100" lvl="1" indent="-342900">
              <a:buFont typeface="Wingdings" pitchFamily="2" charset="2"/>
              <a:buChar char="Ø"/>
            </a:pPr>
            <a:r>
              <a:rPr lang="zh-TW" altLang="zh-TW" sz="2400" dirty="0" smtClean="0"/>
              <a:t>將印有廣告主名稱的有用產品當成禮物送給消費者。</a:t>
            </a:r>
          </a:p>
          <a:p>
            <a:pPr marL="800100" lvl="1" indent="-342900">
              <a:buFont typeface="Wingdings" pitchFamily="2" charset="2"/>
              <a:buChar char="l"/>
            </a:pPr>
            <a:r>
              <a:rPr lang="zh-TW" altLang="zh-TW" sz="2400" dirty="0" smtClean="0"/>
              <a:t>這些贈品包括：筆、日曆、鑰匙圈、火柴、購物袋、</a:t>
            </a:r>
            <a:r>
              <a:rPr lang="en-US" altLang="zh-TW" sz="2400" dirty="0" smtClean="0"/>
              <a:t>T</a:t>
            </a:r>
            <a:r>
              <a:rPr lang="zh-TW" altLang="zh-TW" sz="2400" dirty="0" smtClean="0"/>
              <a:t>恤、帽子、指甲刀、咖啡杯。</a:t>
            </a:r>
          </a:p>
          <a:p>
            <a:pPr marL="800100" lvl="1" indent="-342900">
              <a:buFont typeface="Wingdings" pitchFamily="2" charset="2"/>
              <a:buChar char="l"/>
            </a:pPr>
            <a:r>
              <a:rPr lang="zh-TW" altLang="zh-TW" sz="2400" dirty="0" smtClean="0"/>
              <a:t>特贈品具有優異的廣告效果</a:t>
            </a:r>
            <a:endParaRPr lang="zh-TW" altLang="zh-TW" sz="2400" dirty="0"/>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制定整體的促銷組合</a:t>
            </a:r>
            <a:r>
              <a:rPr lang="en-US" altLang="zh-TW" sz="3600" dirty="0" smtClean="0">
                <a:latin typeface="+mn-ea"/>
                <a:ea typeface="+mn-ea"/>
              </a:rPr>
              <a:t>-</a:t>
            </a:r>
            <a:r>
              <a:rPr lang="zh-TW" altLang="en-US" sz="3600" dirty="0" smtClean="0">
                <a:latin typeface="+mn-ea"/>
                <a:ea typeface="+mn-ea"/>
              </a:rPr>
              <a:t>促銷工具特性</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43</a:t>
            </a:fld>
            <a:endParaRPr lang="en-US" altLang="zh-TW"/>
          </a:p>
        </p:txBody>
      </p:sp>
      <p:sp>
        <p:nvSpPr>
          <p:cNvPr id="5" name="矩形 4"/>
          <p:cNvSpPr/>
          <p:nvPr/>
        </p:nvSpPr>
        <p:spPr>
          <a:xfrm>
            <a:off x="611560" y="1929021"/>
            <a:ext cx="7920880" cy="4154984"/>
          </a:xfrm>
          <a:prstGeom prst="rect">
            <a:avLst/>
          </a:prstGeom>
        </p:spPr>
        <p:txBody>
          <a:bodyPr wrap="square">
            <a:spAutoFit/>
          </a:bodyPr>
          <a:lstStyle/>
          <a:p>
            <a:pPr marL="457200" indent="-457200">
              <a:buFont typeface="+mj-lt"/>
              <a:buAutoNum type="arabicPeriod" startAt="7"/>
            </a:pPr>
            <a:r>
              <a:rPr lang="zh-TW" altLang="zh-TW" sz="2400" b="1" dirty="0" smtClean="0">
                <a:solidFill>
                  <a:srgbClr val="FF0000"/>
                </a:solidFill>
              </a:rPr>
              <a:t>愛用者獎賞</a:t>
            </a:r>
          </a:p>
          <a:p>
            <a:pPr marL="914400" lvl="1" indent="-457200">
              <a:buFont typeface="Wingdings" pitchFamily="2" charset="2"/>
              <a:buChar char="Ø"/>
            </a:pPr>
            <a:r>
              <a:rPr lang="zh-TW" altLang="zh-TW" sz="2400" dirty="0" smtClean="0"/>
              <a:t>公司提供現金優待或是其他獎勵給經常使用的顧客。例如，會員特價，買十送一，免費機票。</a:t>
            </a:r>
          </a:p>
          <a:p>
            <a:pPr marL="457200" indent="-457200">
              <a:buFont typeface="+mj-lt"/>
              <a:buAutoNum type="arabicPeriod" startAt="7"/>
            </a:pPr>
            <a:r>
              <a:rPr lang="zh-TW" altLang="zh-TW" sz="2400" b="1" dirty="0" smtClean="0">
                <a:solidFill>
                  <a:srgbClr val="FF0000"/>
                </a:solidFill>
              </a:rPr>
              <a:t>購買點促銷</a:t>
            </a:r>
          </a:p>
          <a:p>
            <a:pPr marL="914400" lvl="1" indent="-457200">
              <a:buFont typeface="Wingdings" pitchFamily="2" charset="2"/>
              <a:buChar char="Ø"/>
            </a:pPr>
            <a:r>
              <a:rPr lang="zh-TW" altLang="zh-TW" sz="2400" dirty="0" smtClean="0"/>
              <a:t>購買或銷售點的展示。</a:t>
            </a:r>
          </a:p>
          <a:p>
            <a:pPr marL="914400" lvl="1" indent="-457200">
              <a:buFont typeface="Wingdings" pitchFamily="2" charset="2"/>
              <a:buChar char="l"/>
            </a:pPr>
            <a:r>
              <a:rPr lang="zh-TW" altLang="zh-TW" sz="2400" dirty="0" smtClean="0"/>
              <a:t>許多零售商不喜歡使用每年製造商所提供的大量陳列用品、招牌與海報。</a:t>
            </a:r>
          </a:p>
          <a:p>
            <a:pPr marL="457200" indent="-457200">
              <a:buFont typeface="+mj-lt"/>
              <a:buAutoNum type="arabicPeriod" startAt="7"/>
            </a:pPr>
            <a:r>
              <a:rPr lang="zh-TW" altLang="zh-TW" sz="2400" b="1" dirty="0" smtClean="0">
                <a:solidFill>
                  <a:srgbClr val="FF0000"/>
                </a:solidFill>
              </a:rPr>
              <a:t>比賽、抽獎與遊戲</a:t>
            </a:r>
          </a:p>
          <a:p>
            <a:pPr marL="914400" lvl="1" indent="-457200">
              <a:buFont typeface="Wingdings" pitchFamily="2" charset="2"/>
              <a:buChar char="Ø"/>
            </a:pPr>
            <a:r>
              <a:rPr lang="zh-TW" altLang="zh-TW" sz="2400" dirty="0" smtClean="0"/>
              <a:t>提供消費者一些機會去贏得某些獎金、招待旅遊或獎品。可能全憑運氣，也可能需要額外努力。例如</a:t>
            </a:r>
            <a:r>
              <a:rPr lang="en-US" altLang="zh-TW" sz="2400" dirty="0" smtClean="0"/>
              <a:t>7-11</a:t>
            </a:r>
            <a:r>
              <a:rPr lang="zh-TW" altLang="zh-TW" sz="2400" dirty="0" smtClean="0"/>
              <a:t>收集點數，送贈品。</a:t>
            </a:r>
            <a:endParaRPr lang="zh-TW" altLang="zh-TW" sz="2400" dirty="0"/>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制定整體的促銷組合</a:t>
            </a:r>
            <a:r>
              <a:rPr lang="en-US" altLang="zh-TW" sz="3600" dirty="0" smtClean="0">
                <a:latin typeface="+mn-ea"/>
                <a:ea typeface="+mn-ea"/>
              </a:rPr>
              <a:t>-</a:t>
            </a:r>
            <a:r>
              <a:rPr lang="zh-TW" altLang="en-US" sz="3600" dirty="0" smtClean="0">
                <a:latin typeface="+mn-ea"/>
                <a:ea typeface="+mn-ea"/>
              </a:rPr>
              <a:t>促銷工具特性</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44</a:t>
            </a:fld>
            <a:endParaRPr lang="en-US" altLang="zh-TW"/>
          </a:p>
        </p:txBody>
      </p:sp>
      <p:graphicFrame>
        <p:nvGraphicFramePr>
          <p:cNvPr id="6" name="資料庫圖表 5"/>
          <p:cNvGraphicFramePr/>
          <p:nvPr/>
        </p:nvGraphicFramePr>
        <p:xfrm>
          <a:off x="611560" y="1929020"/>
          <a:ext cx="7920880" cy="28681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制定整體的促銷組合</a:t>
            </a:r>
            <a:r>
              <a:rPr lang="en-US" altLang="zh-TW" sz="3600" dirty="0" smtClean="0">
                <a:latin typeface="+mn-ea"/>
                <a:ea typeface="+mn-ea"/>
              </a:rPr>
              <a:t>-</a:t>
            </a:r>
            <a:r>
              <a:rPr lang="zh-TW" altLang="en-US" sz="3600" dirty="0" smtClean="0">
                <a:latin typeface="+mn-ea"/>
                <a:ea typeface="+mn-ea"/>
              </a:rPr>
              <a:t>促銷工具特性</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45</a:t>
            </a:fld>
            <a:endParaRPr lang="en-US" altLang="zh-TW"/>
          </a:p>
        </p:txBody>
      </p:sp>
      <p:sp>
        <p:nvSpPr>
          <p:cNvPr id="5" name="矩形 4"/>
          <p:cNvSpPr/>
          <p:nvPr/>
        </p:nvSpPr>
        <p:spPr>
          <a:xfrm>
            <a:off x="611560" y="1929021"/>
            <a:ext cx="7920880" cy="4370427"/>
          </a:xfrm>
          <a:prstGeom prst="rect">
            <a:avLst/>
          </a:prstGeom>
        </p:spPr>
        <p:txBody>
          <a:bodyPr wrap="square">
            <a:spAutoFit/>
          </a:bodyPr>
          <a:lstStyle/>
          <a:p>
            <a:pPr marL="457200" indent="-457200">
              <a:buFont typeface="Wingdings" pitchFamily="2" charset="2"/>
              <a:buChar char="l"/>
            </a:pPr>
            <a:r>
              <a:rPr lang="zh-TW" altLang="zh-TW" sz="2400" b="1" dirty="0" smtClean="0">
                <a:solidFill>
                  <a:srgbClr val="FF0000"/>
                </a:solidFill>
              </a:rPr>
              <a:t>參展的好處：</a:t>
            </a:r>
          </a:p>
          <a:p>
            <a:pPr marL="914400" lvl="1" indent="-457200">
              <a:buFont typeface="+mj-lt"/>
              <a:buAutoNum type="arabicPeriod"/>
            </a:pPr>
            <a:r>
              <a:rPr lang="zh-TW" altLang="zh-TW" sz="2000" dirty="0" smtClean="0"/>
              <a:t>創造新的銷售機會</a:t>
            </a:r>
          </a:p>
          <a:p>
            <a:pPr marL="914400" lvl="1" indent="-457200">
              <a:buFont typeface="+mj-lt"/>
              <a:buAutoNum type="arabicPeriod"/>
            </a:pPr>
            <a:r>
              <a:rPr lang="zh-TW" altLang="zh-TW" sz="2000" dirty="0" smtClean="0"/>
              <a:t>與顧客保持聯繫</a:t>
            </a:r>
          </a:p>
          <a:p>
            <a:pPr marL="914400" lvl="1" indent="-457200">
              <a:buFont typeface="+mj-lt"/>
              <a:buAutoNum type="arabicPeriod"/>
            </a:pPr>
            <a:r>
              <a:rPr lang="zh-TW" altLang="zh-TW" sz="2000" dirty="0" smtClean="0"/>
              <a:t>引介新產品</a:t>
            </a:r>
          </a:p>
          <a:p>
            <a:pPr marL="914400" lvl="1" indent="-457200">
              <a:buFont typeface="+mj-lt"/>
              <a:buAutoNum type="arabicPeriod"/>
            </a:pPr>
            <a:r>
              <a:rPr lang="zh-TW" altLang="zh-TW" sz="2000" dirty="0" smtClean="0"/>
              <a:t>會見新顧客</a:t>
            </a:r>
          </a:p>
          <a:p>
            <a:pPr marL="914400" lvl="1" indent="-457200">
              <a:buFont typeface="+mj-lt"/>
              <a:buAutoNum type="arabicPeriod"/>
            </a:pPr>
            <a:r>
              <a:rPr lang="zh-TW" altLang="zh-TW" sz="2000" dirty="0" smtClean="0"/>
              <a:t>銷售更多產品給既有顧客</a:t>
            </a:r>
          </a:p>
          <a:p>
            <a:pPr marL="914400" lvl="1" indent="-457200">
              <a:buFont typeface="+mj-lt"/>
              <a:buAutoNum type="arabicPeriod"/>
            </a:pPr>
            <a:r>
              <a:rPr lang="zh-TW" altLang="zh-TW" sz="2000" dirty="0" smtClean="0"/>
              <a:t>以刊物或錄影帶來教育顧客</a:t>
            </a:r>
          </a:p>
          <a:p>
            <a:pPr marL="914400" lvl="1" indent="-457200">
              <a:buFont typeface="+mj-lt"/>
              <a:buAutoNum type="arabicPeriod"/>
            </a:pPr>
            <a:r>
              <a:rPr lang="zh-TW" altLang="zh-TW" sz="2000" dirty="0" smtClean="0"/>
              <a:t>有助於公司觸及實際的行銷人員</a:t>
            </a:r>
          </a:p>
          <a:p>
            <a:pPr marL="457200" indent="-457200">
              <a:spcBef>
                <a:spcPts val="1200"/>
              </a:spcBef>
              <a:buFont typeface="Wingdings" pitchFamily="2" charset="2"/>
              <a:buChar char="l"/>
            </a:pPr>
            <a:r>
              <a:rPr lang="zh-TW" altLang="zh-TW" sz="2400" b="1" dirty="0" smtClean="0">
                <a:solidFill>
                  <a:srgbClr val="FF0000"/>
                </a:solidFill>
              </a:rPr>
              <a:t>銷售競賽</a:t>
            </a:r>
          </a:p>
          <a:p>
            <a:pPr marL="914400" lvl="1" indent="-457200">
              <a:buFont typeface="Wingdings" pitchFamily="2" charset="2"/>
              <a:buChar char="Ø"/>
            </a:pPr>
            <a:r>
              <a:rPr lang="zh-TW" altLang="zh-TW" sz="2000" dirty="0" smtClean="0"/>
              <a:t>鼓勵銷售人員或經銷商在某段時間內增加銷售成果，然後給予最成功者獎勵。</a:t>
            </a:r>
          </a:p>
          <a:p>
            <a:pPr marL="914400" lvl="1" indent="-457200">
              <a:buFont typeface="Wingdings" pitchFamily="2" charset="2"/>
              <a:buChar char="n"/>
            </a:pPr>
            <a:r>
              <a:rPr lang="zh-TW" altLang="zh-TW" sz="2000" dirty="0" smtClean="0"/>
              <a:t>銷售競賽與可衡量且可達成的銷售目標相關聯時，最具成效。例如發現新賣點、更新舊賣點，增加賣點利潤。</a:t>
            </a:r>
            <a:endParaRPr lang="zh-TW" altLang="zh-TW" sz="2000" dirty="0"/>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制定整體的促銷組合</a:t>
            </a:r>
            <a:r>
              <a:rPr lang="en-US" altLang="zh-TW" sz="3600" dirty="0" smtClean="0">
                <a:latin typeface="+mn-ea"/>
                <a:ea typeface="+mn-ea"/>
              </a:rPr>
              <a:t>-</a:t>
            </a:r>
            <a:r>
              <a:rPr lang="zh-TW" altLang="en-US" sz="3600" dirty="0" smtClean="0">
                <a:latin typeface="+mn-ea"/>
                <a:ea typeface="+mn-ea"/>
              </a:rPr>
              <a:t>促銷工具特性</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46</a:t>
            </a:fld>
            <a:endParaRPr lang="en-US" altLang="zh-TW"/>
          </a:p>
        </p:txBody>
      </p:sp>
      <p:sp>
        <p:nvSpPr>
          <p:cNvPr id="5" name="矩形 4"/>
          <p:cNvSpPr/>
          <p:nvPr/>
        </p:nvSpPr>
        <p:spPr>
          <a:xfrm>
            <a:off x="611560" y="1929021"/>
            <a:ext cx="7920880" cy="4278094"/>
          </a:xfrm>
          <a:prstGeom prst="rect">
            <a:avLst/>
          </a:prstGeom>
        </p:spPr>
        <p:txBody>
          <a:bodyPr wrap="square">
            <a:spAutoFit/>
          </a:bodyPr>
          <a:lstStyle/>
          <a:p>
            <a:pPr marL="342900" indent="-342900">
              <a:buFont typeface="Wingdings" pitchFamily="2" charset="2"/>
              <a:buChar char="u"/>
            </a:pPr>
            <a:r>
              <a:rPr lang="zh-TW" altLang="en-US" sz="2400" b="1" dirty="0" smtClean="0">
                <a:solidFill>
                  <a:srgbClr val="FF0000"/>
                </a:solidFill>
              </a:rPr>
              <a:t>公共關係的</a:t>
            </a:r>
            <a:r>
              <a:rPr lang="zh-TW" altLang="zh-TW" sz="2400" b="1" dirty="0" smtClean="0">
                <a:solidFill>
                  <a:srgbClr val="FF0000"/>
                </a:solidFill>
              </a:rPr>
              <a:t>優點</a:t>
            </a:r>
          </a:p>
          <a:p>
            <a:pPr marL="800100" lvl="1" indent="-342900">
              <a:buFont typeface="+mj-lt"/>
              <a:buAutoNum type="arabicPeriod"/>
            </a:pPr>
            <a:r>
              <a:rPr lang="zh-TW" altLang="zh-TW" sz="2000" dirty="0" smtClean="0"/>
              <a:t>比廣告更真實，更具可信度。</a:t>
            </a:r>
          </a:p>
          <a:p>
            <a:pPr marL="800100" lvl="1" indent="-342900">
              <a:buFont typeface="+mj-lt"/>
              <a:buAutoNum type="arabicPeriod"/>
            </a:pPr>
            <a:r>
              <a:rPr lang="zh-TW" altLang="zh-TW" sz="2000" dirty="0" smtClean="0"/>
              <a:t>可以將公司或產品戲劇化，例如新開幕造成交通阻塞。</a:t>
            </a:r>
          </a:p>
          <a:p>
            <a:pPr marL="342900" indent="-342900">
              <a:buFont typeface="Wingdings" pitchFamily="2" charset="2"/>
              <a:buChar char="u"/>
            </a:pPr>
            <a:r>
              <a:rPr lang="zh-TW" altLang="en-US" sz="2400" b="1" dirty="0" smtClean="0">
                <a:solidFill>
                  <a:srgbClr val="FF0000"/>
                </a:solidFill>
              </a:rPr>
              <a:t>公共關係的</a:t>
            </a:r>
            <a:r>
              <a:rPr lang="zh-TW" altLang="zh-TW" sz="2400" b="1" dirty="0" smtClean="0">
                <a:solidFill>
                  <a:srgbClr val="FF0000"/>
                </a:solidFill>
              </a:rPr>
              <a:t>缺點：</a:t>
            </a:r>
          </a:p>
          <a:p>
            <a:pPr marL="800100" lvl="1" indent="-342900">
              <a:buFont typeface="Arial" pitchFamily="34" charset="0"/>
              <a:buChar char="•"/>
            </a:pPr>
            <a:r>
              <a:rPr lang="zh-TW" altLang="zh-TW" sz="2000" dirty="0" smtClean="0"/>
              <a:t>傳統上，較不受到行銷人員重視。</a:t>
            </a:r>
          </a:p>
          <a:p>
            <a:pPr marL="342900" indent="-342900">
              <a:buFont typeface="Wingdings" pitchFamily="2" charset="2"/>
              <a:buChar char="u"/>
            </a:pPr>
            <a:r>
              <a:rPr lang="zh-TW" altLang="zh-TW" sz="2400" b="1" dirty="0" smtClean="0">
                <a:solidFill>
                  <a:srgbClr val="FF0000"/>
                </a:solidFill>
              </a:rPr>
              <a:t>公共關係的功能</a:t>
            </a:r>
          </a:p>
          <a:p>
            <a:pPr marL="800100" lvl="1" indent="-342900">
              <a:buFont typeface="+mj-lt"/>
              <a:buAutoNum type="arabicPeriod"/>
            </a:pPr>
            <a:r>
              <a:rPr lang="zh-TW" altLang="zh-TW" sz="2000" dirty="0" smtClean="0"/>
              <a:t>新聞界的關係或是新聞辦事處</a:t>
            </a:r>
          </a:p>
          <a:p>
            <a:pPr marL="800100" lvl="1" indent="-342900">
              <a:buFont typeface="+mj-lt"/>
              <a:buAutoNum type="arabicPeriod"/>
            </a:pPr>
            <a:r>
              <a:rPr lang="zh-TW" altLang="zh-TW" sz="2000" dirty="0" smtClean="0"/>
              <a:t>產品宣傳</a:t>
            </a:r>
          </a:p>
          <a:p>
            <a:pPr marL="800100" lvl="1" indent="-342900">
              <a:buFont typeface="+mj-lt"/>
              <a:buAutoNum type="arabicPeriod"/>
            </a:pPr>
            <a:r>
              <a:rPr lang="zh-TW" altLang="zh-TW" sz="2000" dirty="0" smtClean="0"/>
              <a:t>公共事物</a:t>
            </a:r>
          </a:p>
          <a:p>
            <a:pPr marL="800100" lvl="1" indent="-342900">
              <a:buFont typeface="+mj-lt"/>
              <a:buAutoNum type="arabicPeriod"/>
            </a:pPr>
            <a:r>
              <a:rPr lang="zh-TW" altLang="zh-TW" sz="2000" dirty="0" smtClean="0"/>
              <a:t>遊說</a:t>
            </a:r>
          </a:p>
          <a:p>
            <a:pPr marL="800100" lvl="1" indent="-342900">
              <a:buFont typeface="+mj-lt"/>
              <a:buAutoNum type="arabicPeriod"/>
            </a:pPr>
            <a:r>
              <a:rPr lang="zh-TW" altLang="zh-TW" sz="2000" dirty="0" smtClean="0"/>
              <a:t>投資者關係</a:t>
            </a:r>
          </a:p>
          <a:p>
            <a:pPr marL="800100" lvl="1" indent="-342900">
              <a:buFont typeface="+mj-lt"/>
              <a:buAutoNum type="arabicPeriod"/>
            </a:pPr>
            <a:r>
              <a:rPr lang="zh-TW" altLang="zh-TW" sz="2000" dirty="0" smtClean="0"/>
              <a:t>發展：與捐贈者或是非營利機構成員建立關係，以獲得融資者或是自願者的支持。</a:t>
            </a:r>
            <a:endParaRPr lang="zh-TW" altLang="zh-TW" sz="2000" dirty="0"/>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制定整體的促銷組合</a:t>
            </a:r>
            <a:r>
              <a:rPr lang="en-US" altLang="zh-TW" sz="3600" dirty="0" smtClean="0">
                <a:latin typeface="+mn-ea"/>
                <a:ea typeface="+mn-ea"/>
              </a:rPr>
              <a:t>-</a:t>
            </a:r>
            <a:r>
              <a:rPr lang="zh-TW" altLang="en-US" sz="3600" dirty="0" smtClean="0">
                <a:latin typeface="+mn-ea"/>
                <a:ea typeface="+mn-ea"/>
              </a:rPr>
              <a:t>促銷工具特性</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47</a:t>
            </a:fld>
            <a:endParaRPr lang="en-US" altLang="zh-TW"/>
          </a:p>
        </p:txBody>
      </p:sp>
      <p:sp>
        <p:nvSpPr>
          <p:cNvPr id="5" name="矩形 4"/>
          <p:cNvSpPr/>
          <p:nvPr/>
        </p:nvSpPr>
        <p:spPr>
          <a:xfrm>
            <a:off x="611560" y="1929021"/>
            <a:ext cx="7920880" cy="3939540"/>
          </a:xfrm>
          <a:prstGeom prst="rect">
            <a:avLst/>
          </a:prstGeom>
        </p:spPr>
        <p:txBody>
          <a:bodyPr wrap="square">
            <a:spAutoFit/>
          </a:bodyPr>
          <a:lstStyle/>
          <a:p>
            <a:pPr marL="342900" indent="-342900">
              <a:buFont typeface="Wingdings" pitchFamily="2" charset="2"/>
              <a:buChar char="u"/>
            </a:pPr>
            <a:r>
              <a:rPr lang="zh-TW" altLang="zh-TW" sz="2400" b="1" dirty="0" smtClean="0">
                <a:solidFill>
                  <a:srgbClr val="FF0000"/>
                </a:solidFill>
              </a:rPr>
              <a:t>直效行銷</a:t>
            </a:r>
            <a:r>
              <a:rPr lang="zh-TW" altLang="en-US" sz="2400" b="1" dirty="0" smtClean="0">
                <a:solidFill>
                  <a:srgbClr val="FF0000"/>
                </a:solidFill>
              </a:rPr>
              <a:t>的</a:t>
            </a:r>
            <a:r>
              <a:rPr lang="zh-TW" altLang="zh-TW" sz="2400" b="1" dirty="0" smtClean="0">
                <a:solidFill>
                  <a:srgbClr val="FF0000"/>
                </a:solidFill>
              </a:rPr>
              <a:t>四種特徵</a:t>
            </a:r>
          </a:p>
          <a:p>
            <a:pPr marL="800100" lvl="1" indent="-342900">
              <a:spcBef>
                <a:spcPts val="1200"/>
              </a:spcBef>
              <a:buFont typeface="+mj-lt"/>
              <a:buAutoNum type="arabicPeriod"/>
            </a:pPr>
            <a:r>
              <a:rPr lang="zh-TW" altLang="zh-TW" sz="2400" b="1" dirty="0" smtClean="0">
                <a:solidFill>
                  <a:srgbClr val="FF0000"/>
                </a:solidFill>
              </a:rPr>
              <a:t>非公共性：</a:t>
            </a:r>
            <a:r>
              <a:rPr lang="zh-TW" altLang="zh-TW" sz="2400" dirty="0" smtClean="0"/>
              <a:t>訊息只提供給某些特定的人員。例如杜拜的棕梠島。只發電郵給全球五百大有錢人。</a:t>
            </a:r>
          </a:p>
          <a:p>
            <a:pPr marL="800100" lvl="1" indent="-342900">
              <a:buFont typeface="+mj-lt"/>
              <a:buAutoNum type="arabicPeriod"/>
            </a:pPr>
            <a:r>
              <a:rPr lang="zh-TW" altLang="zh-TW" sz="2400" b="1" dirty="0" smtClean="0">
                <a:solidFill>
                  <a:srgbClr val="FF0000"/>
                </a:solidFill>
              </a:rPr>
              <a:t>立即性與顧客化：</a:t>
            </a:r>
            <a:r>
              <a:rPr lang="zh-TW" altLang="zh-TW" sz="2400" dirty="0" smtClean="0"/>
              <a:t>訊息可以非常迅速的備妥，而且可以針對特定的消費者做訴求。例如寶成的業務員，可以跟</a:t>
            </a:r>
            <a:r>
              <a:rPr lang="en-US" altLang="zh-TW" sz="2400" dirty="0" smtClean="0"/>
              <a:t>NIKE</a:t>
            </a:r>
            <a:r>
              <a:rPr lang="zh-TW" altLang="zh-TW" sz="2400" dirty="0" smtClean="0"/>
              <a:t>的採購哈拉家庭的生活。</a:t>
            </a:r>
          </a:p>
          <a:p>
            <a:pPr marL="800100" lvl="1" indent="-342900">
              <a:buFont typeface="+mj-lt"/>
              <a:buAutoNum type="arabicPeriod"/>
            </a:pPr>
            <a:r>
              <a:rPr lang="zh-TW" altLang="zh-TW" sz="2400" b="1" dirty="0" smtClean="0">
                <a:solidFill>
                  <a:srgbClr val="FF0000"/>
                </a:solidFill>
              </a:rPr>
              <a:t>互動性：</a:t>
            </a:r>
            <a:r>
              <a:rPr lang="zh-TW" altLang="zh-TW" sz="2400" dirty="0" smtClean="0"/>
              <a:t>允許行銷人員與消類者進行直接對話，而且訊息會依照消費者的回應做改變。</a:t>
            </a:r>
            <a:r>
              <a:rPr lang="en-US" altLang="zh-TW" sz="2400" dirty="0" smtClean="0"/>
              <a:t>ODM</a:t>
            </a:r>
            <a:r>
              <a:rPr lang="zh-TW" altLang="zh-TW" sz="2400" dirty="0" smtClean="0"/>
              <a:t>的行銷工程師。</a:t>
            </a:r>
          </a:p>
          <a:p>
            <a:pPr marL="800100" lvl="1" indent="-342900">
              <a:buFont typeface="+mj-lt"/>
              <a:buAutoNum type="arabicPeriod"/>
            </a:pPr>
            <a:r>
              <a:rPr lang="zh-TW" altLang="zh-TW" sz="2400" b="1" dirty="0" smtClean="0">
                <a:solidFill>
                  <a:srgbClr val="FF0000"/>
                </a:solidFill>
              </a:rPr>
              <a:t>適合高目標行銷的活動</a:t>
            </a:r>
            <a:r>
              <a:rPr lang="zh-TW" altLang="zh-TW" sz="2400" dirty="0" smtClean="0"/>
              <a:t>，建立一對一的關係。</a:t>
            </a:r>
            <a:endParaRPr lang="zh-TW" altLang="zh-TW" sz="2400" dirty="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制定整體的促銷組合</a:t>
            </a:r>
            <a:r>
              <a:rPr lang="en-US" altLang="zh-TW" sz="3600" dirty="0" smtClean="0">
                <a:latin typeface="+mn-ea"/>
                <a:ea typeface="+mn-ea"/>
              </a:rPr>
              <a:t>-</a:t>
            </a:r>
            <a:r>
              <a:rPr lang="zh-TW" altLang="en-US" sz="3600" dirty="0" smtClean="0">
                <a:latin typeface="+mn-ea"/>
                <a:ea typeface="+mn-ea"/>
              </a:rPr>
              <a:t>促銷工具特性</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48</a:t>
            </a:fld>
            <a:endParaRPr lang="en-US" altLang="zh-TW"/>
          </a:p>
        </p:txBody>
      </p:sp>
      <p:sp>
        <p:nvSpPr>
          <p:cNvPr id="5" name="矩形 4"/>
          <p:cNvSpPr/>
          <p:nvPr/>
        </p:nvSpPr>
        <p:spPr>
          <a:xfrm>
            <a:off x="611560" y="1929021"/>
            <a:ext cx="7920880" cy="3200876"/>
          </a:xfrm>
          <a:prstGeom prst="rect">
            <a:avLst/>
          </a:prstGeom>
        </p:spPr>
        <p:txBody>
          <a:bodyPr wrap="square">
            <a:spAutoFit/>
          </a:bodyPr>
          <a:lstStyle/>
          <a:p>
            <a:pPr marL="457200" indent="-457200">
              <a:buFont typeface="Wingdings" pitchFamily="2" charset="2"/>
              <a:buChar char="u"/>
            </a:pPr>
            <a:r>
              <a:rPr lang="zh-TW" altLang="zh-TW" sz="2400" b="1" dirty="0" smtClean="0">
                <a:solidFill>
                  <a:srgbClr val="FF0000"/>
                </a:solidFill>
              </a:rPr>
              <a:t>直效行銷的形式</a:t>
            </a:r>
          </a:p>
          <a:p>
            <a:pPr marL="914400" lvl="1" indent="-457200">
              <a:spcBef>
                <a:spcPts val="1200"/>
              </a:spcBef>
              <a:buFont typeface="+mj-lt"/>
              <a:buAutoNum type="arabicPeriod"/>
            </a:pPr>
            <a:r>
              <a:rPr lang="zh-TW" altLang="zh-TW" sz="2400" dirty="0" smtClean="0"/>
              <a:t>面對面銷售</a:t>
            </a:r>
          </a:p>
          <a:p>
            <a:pPr marL="914400" lvl="1" indent="-457200">
              <a:buFont typeface="+mj-lt"/>
              <a:buAutoNum type="arabicPeriod"/>
            </a:pPr>
            <a:r>
              <a:rPr lang="zh-TW" altLang="zh-TW" sz="2400" dirty="0" smtClean="0"/>
              <a:t>電話行銷</a:t>
            </a:r>
          </a:p>
          <a:p>
            <a:pPr marL="914400" lvl="1" indent="-457200">
              <a:buFont typeface="+mj-lt"/>
              <a:buAutoNum type="arabicPeriod"/>
            </a:pPr>
            <a:r>
              <a:rPr lang="zh-TW" altLang="zh-TW" sz="2400" dirty="0" smtClean="0"/>
              <a:t>直接信函行銷</a:t>
            </a:r>
          </a:p>
          <a:p>
            <a:pPr marL="914400" lvl="1" indent="-457200">
              <a:buFont typeface="+mj-lt"/>
              <a:buAutoNum type="arabicPeriod"/>
            </a:pPr>
            <a:r>
              <a:rPr lang="zh-TW" altLang="zh-TW" sz="2400" dirty="0" smtClean="0"/>
              <a:t>型錄行銷</a:t>
            </a:r>
          </a:p>
          <a:p>
            <a:pPr marL="914400" lvl="1" indent="-457200">
              <a:buFont typeface="+mj-lt"/>
              <a:buAutoNum type="arabicPeriod"/>
            </a:pPr>
            <a:r>
              <a:rPr lang="zh-TW" altLang="zh-TW" sz="2400" dirty="0" smtClean="0"/>
              <a:t>直接回應是電視行銷</a:t>
            </a:r>
          </a:p>
          <a:p>
            <a:pPr marL="914400" lvl="1" indent="-457200">
              <a:buFont typeface="+mj-lt"/>
              <a:buAutoNum type="arabicPeriod"/>
            </a:pPr>
            <a:r>
              <a:rPr lang="zh-TW" altLang="zh-TW" sz="2400" dirty="0" smtClean="0"/>
              <a:t>票亭式行銷</a:t>
            </a:r>
          </a:p>
          <a:p>
            <a:pPr marL="914400" lvl="1" indent="-457200">
              <a:buFont typeface="+mj-lt"/>
              <a:buAutoNum type="arabicPeriod"/>
            </a:pPr>
            <a:r>
              <a:rPr lang="zh-TW" altLang="zh-TW" sz="2400" dirty="0" smtClean="0"/>
              <a:t>線上行銷</a:t>
            </a:r>
            <a:endParaRPr lang="zh-TW" altLang="zh-TW" sz="2400"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制定整體的促銷組合</a:t>
            </a:r>
            <a:r>
              <a:rPr lang="en-US" altLang="zh-TW" sz="3600" dirty="0" smtClean="0">
                <a:latin typeface="+mn-ea"/>
                <a:ea typeface="+mn-ea"/>
              </a:rPr>
              <a:t>-</a:t>
            </a:r>
            <a:r>
              <a:rPr lang="zh-TW" altLang="en-US" sz="3600" dirty="0" smtClean="0">
                <a:latin typeface="+mn-ea"/>
                <a:ea typeface="+mn-ea"/>
              </a:rPr>
              <a:t>促銷組合策略</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49</a:t>
            </a:fld>
            <a:endParaRPr lang="en-US" altLang="zh-TW"/>
          </a:p>
        </p:txBody>
      </p:sp>
      <p:sp>
        <p:nvSpPr>
          <p:cNvPr id="5" name="矩形 4"/>
          <p:cNvSpPr/>
          <p:nvPr/>
        </p:nvSpPr>
        <p:spPr>
          <a:xfrm>
            <a:off x="611560" y="1929021"/>
            <a:ext cx="7920880" cy="4524315"/>
          </a:xfrm>
          <a:prstGeom prst="rect">
            <a:avLst/>
          </a:prstGeom>
        </p:spPr>
        <p:txBody>
          <a:bodyPr wrap="square">
            <a:spAutoFit/>
          </a:bodyPr>
          <a:lstStyle/>
          <a:p>
            <a:pPr marL="342900" indent="-342900">
              <a:buFont typeface="Wingdings" pitchFamily="2" charset="2"/>
              <a:buChar char="l"/>
            </a:pPr>
            <a:r>
              <a:rPr lang="zh-TW" altLang="zh-TW" sz="2400" b="1" dirty="0" smtClean="0">
                <a:solidFill>
                  <a:srgbClr val="FF0000"/>
                </a:solidFill>
              </a:rPr>
              <a:t>兩種促銷組合策略</a:t>
            </a:r>
          </a:p>
          <a:p>
            <a:pPr marL="800100" lvl="1" indent="-342900">
              <a:buFont typeface="+mj-lt"/>
              <a:buAutoNum type="arabicPeriod"/>
            </a:pPr>
            <a:r>
              <a:rPr lang="zh-TW" altLang="zh-TW" sz="2400" dirty="0" smtClean="0">
                <a:solidFill>
                  <a:srgbClr val="FF0000"/>
                </a:solidFill>
              </a:rPr>
              <a:t>推式策略：</a:t>
            </a:r>
          </a:p>
          <a:p>
            <a:pPr marL="1257300" lvl="2" indent="-342900">
              <a:buFont typeface="Wingdings" pitchFamily="2" charset="2"/>
              <a:buChar char="Ø"/>
            </a:pPr>
            <a:r>
              <a:rPr lang="zh-TW" altLang="zh-TW" sz="2400" dirty="0" smtClean="0"/>
              <a:t>製造商直接對通路成員執行行銷活動</a:t>
            </a:r>
            <a:r>
              <a:rPr lang="en-US" altLang="zh-TW" sz="2400" dirty="0" smtClean="0"/>
              <a:t>(</a:t>
            </a:r>
            <a:r>
              <a:rPr lang="zh-TW" altLang="zh-TW" sz="2400" dirty="0" smtClean="0"/>
              <a:t>基本上是人員銷售與商業促銷</a:t>
            </a:r>
            <a:r>
              <a:rPr lang="en-US" altLang="zh-TW" sz="2400" dirty="0" smtClean="0"/>
              <a:t>)</a:t>
            </a:r>
            <a:r>
              <a:rPr lang="zh-TW" altLang="zh-TW" sz="2400" dirty="0" smtClean="0"/>
              <a:t>，誘導通路成員訂貨、銷售產品並促銷給最終消費者。</a:t>
            </a:r>
          </a:p>
          <a:p>
            <a:pPr marL="800100" lvl="1" indent="-342900">
              <a:buFont typeface="+mj-lt"/>
              <a:buAutoNum type="arabicPeriod"/>
            </a:pPr>
            <a:r>
              <a:rPr lang="zh-TW" altLang="zh-TW" sz="2400" dirty="0" smtClean="0">
                <a:solidFill>
                  <a:srgbClr val="FF0000"/>
                </a:solidFill>
              </a:rPr>
              <a:t>拉式策略：</a:t>
            </a:r>
          </a:p>
          <a:p>
            <a:pPr marL="1257300" lvl="2" indent="-342900">
              <a:buFont typeface="Wingdings" pitchFamily="2" charset="2"/>
              <a:buChar char="Ø"/>
            </a:pPr>
            <a:r>
              <a:rPr lang="zh-TW" altLang="zh-TW" sz="2400" dirty="0" smtClean="0"/>
              <a:t>製造商直接對消費者執行行銷活動</a:t>
            </a:r>
            <a:r>
              <a:rPr lang="en-US" altLang="zh-TW" sz="2400" dirty="0" smtClean="0"/>
              <a:t>(</a:t>
            </a:r>
            <a:r>
              <a:rPr lang="zh-TW" altLang="zh-TW" sz="2400" dirty="0" smtClean="0"/>
              <a:t>基本上是廣告與顧客促銷</a:t>
            </a:r>
            <a:r>
              <a:rPr lang="en-US" altLang="zh-TW" sz="2400" dirty="0" smtClean="0"/>
              <a:t>)</a:t>
            </a:r>
            <a:r>
              <a:rPr lang="zh-TW" altLang="zh-TW" sz="2400" dirty="0" smtClean="0"/>
              <a:t>，說服最終消費者購買。</a:t>
            </a:r>
          </a:p>
          <a:p>
            <a:pPr marL="342900" indent="-342900">
              <a:buFont typeface="Wingdings" pitchFamily="2" charset="2"/>
              <a:buChar char="l"/>
            </a:pPr>
            <a:r>
              <a:rPr lang="zh-TW" altLang="zh-TW" sz="2400" dirty="0" smtClean="0">
                <a:solidFill>
                  <a:srgbClr val="FF0000"/>
                </a:solidFill>
              </a:rPr>
              <a:t>問題：</a:t>
            </a:r>
            <a:r>
              <a:rPr lang="en-US" altLang="zh-TW" sz="2400" dirty="0" smtClean="0">
                <a:solidFill>
                  <a:srgbClr val="FF0000"/>
                </a:solidFill>
              </a:rPr>
              <a:t/>
            </a:r>
            <a:br>
              <a:rPr lang="en-US" altLang="zh-TW" sz="2400" dirty="0" smtClean="0">
                <a:solidFill>
                  <a:srgbClr val="FF0000"/>
                </a:solidFill>
              </a:rPr>
            </a:br>
            <a:r>
              <a:rPr lang="zh-TW" altLang="zh-TW" sz="2400" dirty="0" smtClean="0">
                <a:solidFill>
                  <a:srgbClr val="7030A0"/>
                </a:solidFill>
              </a:rPr>
              <a:t>最近幾年消費品公司已逐漸減少使用拉式策略，改偏愛推式策略，此種追求短期銷售業績，進而犧牲長期品牌權益的建立的方式，對廠商而言是否洽當</a:t>
            </a:r>
            <a:r>
              <a:rPr lang="en-US" altLang="zh-TW" sz="2400" dirty="0" smtClean="0">
                <a:solidFill>
                  <a:srgbClr val="7030A0"/>
                </a:solidFill>
              </a:rPr>
              <a:t>?</a:t>
            </a:r>
            <a:endParaRPr lang="zh-TW" altLang="zh-TW" sz="2400" dirty="0">
              <a:solidFill>
                <a:srgbClr val="7030A0"/>
              </a:solidFill>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一、</a:t>
            </a:r>
            <a:r>
              <a:rPr lang="zh-TW" altLang="zh-TW" sz="3600" dirty="0" smtClean="0">
                <a:latin typeface="+mn-ea"/>
                <a:ea typeface="+mn-ea"/>
              </a:rPr>
              <a:t>整合性行銷溝通</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整合性行銷溝通的必要性</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5</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制定整體的促銷組合</a:t>
            </a:r>
            <a:r>
              <a:rPr lang="en-US" altLang="zh-TW" sz="3600" dirty="0" smtClean="0">
                <a:latin typeface="+mn-ea"/>
                <a:ea typeface="+mn-ea"/>
              </a:rPr>
              <a:t>-</a:t>
            </a:r>
            <a:r>
              <a:rPr lang="zh-TW" altLang="en-US" sz="3600" dirty="0" smtClean="0">
                <a:latin typeface="+mn-ea"/>
                <a:ea typeface="+mn-ea"/>
              </a:rPr>
              <a:t>促銷組合策略</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50</a:t>
            </a:fld>
            <a:endParaRPr lang="en-US" altLang="zh-TW"/>
          </a:p>
        </p:txBody>
      </p:sp>
      <p:sp>
        <p:nvSpPr>
          <p:cNvPr id="5" name="矩形 4"/>
          <p:cNvSpPr/>
          <p:nvPr/>
        </p:nvSpPr>
        <p:spPr>
          <a:xfrm>
            <a:off x="611560" y="1929021"/>
            <a:ext cx="7920880" cy="3570208"/>
          </a:xfrm>
          <a:prstGeom prst="rect">
            <a:avLst/>
          </a:prstGeom>
        </p:spPr>
        <p:txBody>
          <a:bodyPr wrap="square">
            <a:spAutoFit/>
          </a:bodyPr>
          <a:lstStyle/>
          <a:p>
            <a:pPr marL="342900" indent="-342900">
              <a:buFont typeface="Wingdings" pitchFamily="2" charset="2"/>
              <a:buChar char="u"/>
            </a:pPr>
            <a:r>
              <a:rPr lang="zh-TW" altLang="zh-TW" sz="2400" b="1" dirty="0" smtClean="0">
                <a:solidFill>
                  <a:srgbClr val="FF0000"/>
                </a:solidFill>
              </a:rPr>
              <a:t>兩種擬定促銷組合策略時須要考慮到的因素</a:t>
            </a:r>
          </a:p>
          <a:p>
            <a:pPr marL="800100" lvl="1" indent="-342900">
              <a:spcBef>
                <a:spcPts val="1200"/>
              </a:spcBef>
              <a:buFont typeface="+mj-lt"/>
              <a:buAutoNum type="arabicPeriod"/>
            </a:pPr>
            <a:r>
              <a:rPr lang="zh-TW" altLang="zh-TW" sz="2400" dirty="0" smtClean="0">
                <a:solidFill>
                  <a:srgbClr val="FF0000"/>
                </a:solidFill>
              </a:rPr>
              <a:t>產品</a:t>
            </a:r>
            <a:r>
              <a:rPr lang="en-US" altLang="zh-TW" sz="2400" dirty="0" smtClean="0">
                <a:solidFill>
                  <a:srgbClr val="FF0000"/>
                </a:solidFill>
              </a:rPr>
              <a:t>-</a:t>
            </a:r>
            <a:r>
              <a:rPr lang="zh-TW" altLang="zh-TW" sz="2400" dirty="0" smtClean="0">
                <a:solidFill>
                  <a:srgbClr val="FF0000"/>
                </a:solidFill>
              </a:rPr>
              <a:t>市場的類型</a:t>
            </a:r>
          </a:p>
          <a:p>
            <a:pPr marL="1257300" lvl="2" indent="-342900">
              <a:buFont typeface="Arial" pitchFamily="34" charset="0"/>
              <a:buChar char="•"/>
            </a:pPr>
            <a:r>
              <a:rPr lang="zh-TW" altLang="zh-TW" sz="2400" u="sng" dirty="0" smtClean="0">
                <a:solidFill>
                  <a:srgbClr val="7030A0"/>
                </a:solidFill>
              </a:rPr>
              <a:t>消費品</a:t>
            </a:r>
            <a:r>
              <a:rPr lang="zh-TW" altLang="zh-TW" sz="2400" dirty="0" smtClean="0"/>
              <a:t>使用較多的拉式策略，資金投入的順序為：廣告</a:t>
            </a:r>
            <a:r>
              <a:rPr lang="en-US" altLang="zh-TW" sz="2400" dirty="0" smtClean="0"/>
              <a:t>=&gt;</a:t>
            </a:r>
            <a:r>
              <a:rPr lang="zh-TW" altLang="zh-TW" sz="2400" dirty="0" smtClean="0"/>
              <a:t>銷售促進</a:t>
            </a:r>
            <a:r>
              <a:rPr lang="en-US" altLang="zh-TW" sz="2400" dirty="0" smtClean="0"/>
              <a:t>=&gt;</a:t>
            </a:r>
            <a:r>
              <a:rPr lang="zh-TW" altLang="zh-TW" sz="2400" dirty="0" smtClean="0"/>
              <a:t>人員銷售</a:t>
            </a:r>
            <a:r>
              <a:rPr lang="en-US" altLang="zh-TW" sz="2400" dirty="0" smtClean="0"/>
              <a:t>=&gt;</a:t>
            </a:r>
            <a:r>
              <a:rPr lang="zh-TW" altLang="zh-TW" sz="2400" dirty="0" smtClean="0"/>
              <a:t>公共關係。</a:t>
            </a:r>
          </a:p>
          <a:p>
            <a:pPr marL="1257300" lvl="2" indent="-342900">
              <a:buFont typeface="Arial" pitchFamily="34" charset="0"/>
              <a:buChar char="•"/>
            </a:pPr>
            <a:r>
              <a:rPr lang="zh-TW" altLang="zh-TW" sz="2400" u="sng" dirty="0" smtClean="0">
                <a:solidFill>
                  <a:srgbClr val="7030A0"/>
                </a:solidFill>
              </a:rPr>
              <a:t>工業品</a:t>
            </a:r>
            <a:r>
              <a:rPr lang="zh-TW" altLang="zh-TW" sz="2400" dirty="0" smtClean="0"/>
              <a:t>傾向採取推式策略，將大部分的租金花在人員銷售</a:t>
            </a:r>
            <a:r>
              <a:rPr lang="en-US" altLang="zh-TW" sz="2400" dirty="0" smtClean="0"/>
              <a:t>=&gt;</a:t>
            </a:r>
            <a:r>
              <a:rPr lang="zh-TW" altLang="zh-TW" sz="2400" dirty="0" smtClean="0"/>
              <a:t>銷售促進</a:t>
            </a:r>
            <a:r>
              <a:rPr lang="en-US" altLang="zh-TW" sz="2400" dirty="0" smtClean="0"/>
              <a:t>=&gt;</a:t>
            </a:r>
            <a:r>
              <a:rPr lang="zh-TW" altLang="zh-TW" sz="2400" dirty="0" smtClean="0"/>
              <a:t>廣告</a:t>
            </a:r>
            <a:r>
              <a:rPr lang="en-US" altLang="zh-TW" sz="2400" dirty="0" smtClean="0"/>
              <a:t>=&gt;</a:t>
            </a:r>
            <a:r>
              <a:rPr lang="zh-TW" altLang="zh-TW" sz="2400" dirty="0" smtClean="0"/>
              <a:t>公共關係</a:t>
            </a:r>
          </a:p>
          <a:p>
            <a:pPr marL="1257300" lvl="2" indent="-342900">
              <a:buFont typeface="Arial" pitchFamily="34" charset="0"/>
              <a:buChar char="•"/>
            </a:pPr>
            <a:r>
              <a:rPr lang="zh-TW" altLang="zh-TW" sz="2400" dirty="0" smtClean="0"/>
              <a:t>人員銷售適用的情境：價格昂貴、風險性高、銷售家數少，規模較大的市場。</a:t>
            </a:r>
            <a:r>
              <a:rPr lang="en-US" altLang="zh-TW" sz="2400" dirty="0" smtClean="0"/>
              <a:t/>
            </a:r>
            <a:br>
              <a:rPr lang="en-US" altLang="zh-TW" sz="2400" dirty="0" smtClean="0"/>
            </a:br>
            <a:r>
              <a:rPr lang="zh-TW" altLang="zh-TW" sz="2400" dirty="0" smtClean="0"/>
              <a:t>例如 保險、機器設備、診療器具、藥品</a:t>
            </a:r>
            <a:endParaRPr lang="zh-TW" altLang="zh-TW" sz="2400"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制定整體的促銷組合</a:t>
            </a:r>
            <a:r>
              <a:rPr lang="en-US" altLang="zh-TW" sz="3600" dirty="0" smtClean="0">
                <a:latin typeface="+mn-ea"/>
                <a:ea typeface="+mn-ea"/>
              </a:rPr>
              <a:t>-</a:t>
            </a:r>
            <a:r>
              <a:rPr lang="zh-TW" altLang="en-US" sz="3600" dirty="0" smtClean="0">
                <a:latin typeface="+mn-ea"/>
                <a:ea typeface="+mn-ea"/>
              </a:rPr>
              <a:t>促銷組合策略</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51</a:t>
            </a:fld>
            <a:endParaRPr lang="en-US" altLang="zh-TW"/>
          </a:p>
        </p:txBody>
      </p:sp>
      <p:sp>
        <p:nvSpPr>
          <p:cNvPr id="5" name="矩形 4"/>
          <p:cNvSpPr/>
          <p:nvPr/>
        </p:nvSpPr>
        <p:spPr>
          <a:xfrm>
            <a:off x="611560" y="1929021"/>
            <a:ext cx="7920880" cy="3570208"/>
          </a:xfrm>
          <a:prstGeom prst="rect">
            <a:avLst/>
          </a:prstGeom>
        </p:spPr>
        <p:txBody>
          <a:bodyPr wrap="square">
            <a:spAutoFit/>
          </a:bodyPr>
          <a:lstStyle/>
          <a:p>
            <a:pPr marL="342900" indent="-342900">
              <a:buFont typeface="Wingdings" pitchFamily="2" charset="2"/>
              <a:buChar char="u"/>
            </a:pPr>
            <a:r>
              <a:rPr lang="zh-TW" altLang="zh-TW" sz="2400" b="1" dirty="0" smtClean="0">
                <a:solidFill>
                  <a:srgbClr val="FF0000"/>
                </a:solidFill>
              </a:rPr>
              <a:t>兩種擬定促銷組合策略時須要考慮到的因素</a:t>
            </a:r>
          </a:p>
          <a:p>
            <a:pPr marL="800100" lvl="1" indent="-342900">
              <a:spcBef>
                <a:spcPts val="1200"/>
              </a:spcBef>
              <a:buFont typeface="+mj-lt"/>
              <a:buAutoNum type="arabicPeriod"/>
            </a:pPr>
            <a:r>
              <a:rPr lang="zh-TW" altLang="zh-TW" sz="2400" dirty="0" smtClean="0">
                <a:solidFill>
                  <a:srgbClr val="FF0000"/>
                </a:solidFill>
              </a:rPr>
              <a:t>產品</a:t>
            </a:r>
            <a:r>
              <a:rPr lang="en-US" altLang="zh-TW" sz="2400" dirty="0" smtClean="0">
                <a:solidFill>
                  <a:srgbClr val="FF0000"/>
                </a:solidFill>
              </a:rPr>
              <a:t>-</a:t>
            </a:r>
            <a:r>
              <a:rPr lang="zh-TW" altLang="zh-TW" sz="2400" dirty="0" smtClean="0">
                <a:solidFill>
                  <a:srgbClr val="FF0000"/>
                </a:solidFill>
              </a:rPr>
              <a:t>市場的類型</a:t>
            </a:r>
          </a:p>
          <a:p>
            <a:pPr marL="1257300" lvl="2" indent="-342900">
              <a:buFont typeface="Arial" pitchFamily="34" charset="0"/>
              <a:buChar char="•"/>
            </a:pPr>
            <a:r>
              <a:rPr lang="zh-TW" altLang="zh-TW" sz="2400" u="sng" dirty="0" smtClean="0">
                <a:solidFill>
                  <a:srgbClr val="7030A0"/>
                </a:solidFill>
              </a:rPr>
              <a:t>消費品</a:t>
            </a:r>
            <a:r>
              <a:rPr lang="zh-TW" altLang="zh-TW" sz="2400" dirty="0" smtClean="0"/>
              <a:t>使用較多的拉式策略，資金投入的順序為：廣告</a:t>
            </a:r>
            <a:r>
              <a:rPr lang="en-US" altLang="zh-TW" sz="2400" dirty="0" smtClean="0"/>
              <a:t>=&gt;</a:t>
            </a:r>
            <a:r>
              <a:rPr lang="zh-TW" altLang="zh-TW" sz="2400" dirty="0" smtClean="0"/>
              <a:t>銷售促進</a:t>
            </a:r>
            <a:r>
              <a:rPr lang="en-US" altLang="zh-TW" sz="2400" dirty="0" smtClean="0"/>
              <a:t>=&gt;</a:t>
            </a:r>
            <a:r>
              <a:rPr lang="zh-TW" altLang="zh-TW" sz="2400" dirty="0" smtClean="0"/>
              <a:t>人員銷售</a:t>
            </a:r>
            <a:r>
              <a:rPr lang="en-US" altLang="zh-TW" sz="2400" dirty="0" smtClean="0"/>
              <a:t>=&gt;</a:t>
            </a:r>
            <a:r>
              <a:rPr lang="zh-TW" altLang="zh-TW" sz="2400" dirty="0" smtClean="0"/>
              <a:t>公共關係。</a:t>
            </a:r>
          </a:p>
          <a:p>
            <a:pPr marL="1257300" lvl="2" indent="-342900">
              <a:buFont typeface="Arial" pitchFamily="34" charset="0"/>
              <a:buChar char="•"/>
            </a:pPr>
            <a:r>
              <a:rPr lang="zh-TW" altLang="zh-TW" sz="2400" u="sng" dirty="0" smtClean="0">
                <a:solidFill>
                  <a:srgbClr val="7030A0"/>
                </a:solidFill>
              </a:rPr>
              <a:t>工業品</a:t>
            </a:r>
            <a:r>
              <a:rPr lang="zh-TW" altLang="zh-TW" sz="2400" dirty="0" smtClean="0"/>
              <a:t>傾向採取推式策略，將大部分的租金花在人員銷售</a:t>
            </a:r>
            <a:r>
              <a:rPr lang="en-US" altLang="zh-TW" sz="2400" dirty="0" smtClean="0"/>
              <a:t>=&gt;</a:t>
            </a:r>
            <a:r>
              <a:rPr lang="zh-TW" altLang="zh-TW" sz="2400" dirty="0" smtClean="0"/>
              <a:t>銷售促進</a:t>
            </a:r>
            <a:r>
              <a:rPr lang="en-US" altLang="zh-TW" sz="2400" dirty="0" smtClean="0"/>
              <a:t>=&gt;</a:t>
            </a:r>
            <a:r>
              <a:rPr lang="zh-TW" altLang="zh-TW" sz="2400" dirty="0" smtClean="0"/>
              <a:t>廣告</a:t>
            </a:r>
            <a:r>
              <a:rPr lang="en-US" altLang="zh-TW" sz="2400" dirty="0" smtClean="0"/>
              <a:t>=&gt;</a:t>
            </a:r>
            <a:r>
              <a:rPr lang="zh-TW" altLang="zh-TW" sz="2400" dirty="0" smtClean="0"/>
              <a:t>公共關係</a:t>
            </a:r>
          </a:p>
          <a:p>
            <a:pPr marL="1257300" lvl="2" indent="-342900">
              <a:buFont typeface="Arial" pitchFamily="34" charset="0"/>
              <a:buChar char="•"/>
            </a:pPr>
            <a:r>
              <a:rPr lang="zh-TW" altLang="zh-TW" sz="2400" dirty="0" smtClean="0"/>
              <a:t>人員銷售適用的情境：價格昂貴、風險性高、銷售家數少，規模較大的市場。</a:t>
            </a:r>
            <a:r>
              <a:rPr lang="en-US" altLang="zh-TW" sz="2400" dirty="0" smtClean="0"/>
              <a:t/>
            </a:r>
            <a:br>
              <a:rPr lang="en-US" altLang="zh-TW" sz="2400" dirty="0" smtClean="0"/>
            </a:br>
            <a:r>
              <a:rPr lang="zh-TW" altLang="zh-TW" sz="2400" dirty="0" smtClean="0"/>
              <a:t>例如 保險、機器設備、診療器具、藥品</a:t>
            </a:r>
            <a:endParaRPr lang="zh-TW" altLang="zh-TW" sz="2400"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制定整體的促銷組合</a:t>
            </a:r>
            <a:r>
              <a:rPr lang="en-US" altLang="zh-TW" sz="3600" dirty="0" smtClean="0">
                <a:latin typeface="+mn-ea"/>
                <a:ea typeface="+mn-ea"/>
              </a:rPr>
              <a:t>-</a:t>
            </a:r>
            <a:r>
              <a:rPr lang="zh-TW" altLang="en-US" sz="3600" dirty="0" smtClean="0">
                <a:latin typeface="+mn-ea"/>
                <a:ea typeface="+mn-ea"/>
              </a:rPr>
              <a:t>促銷組合策略</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52</a:t>
            </a:fld>
            <a:endParaRPr lang="en-US" altLang="zh-TW"/>
          </a:p>
        </p:txBody>
      </p:sp>
      <p:graphicFrame>
        <p:nvGraphicFramePr>
          <p:cNvPr id="6" name="資料庫圖表 5"/>
          <p:cNvGraphicFramePr/>
          <p:nvPr/>
        </p:nvGraphicFramePr>
        <p:xfrm>
          <a:off x="611560" y="2627034"/>
          <a:ext cx="7920880" cy="39703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矩形 6"/>
          <p:cNvSpPr/>
          <p:nvPr/>
        </p:nvSpPr>
        <p:spPr>
          <a:xfrm>
            <a:off x="611560" y="1877923"/>
            <a:ext cx="7920880" cy="830997"/>
          </a:xfrm>
          <a:prstGeom prst="rect">
            <a:avLst/>
          </a:prstGeom>
        </p:spPr>
        <p:txBody>
          <a:bodyPr wrap="square">
            <a:spAutoFit/>
          </a:bodyPr>
          <a:lstStyle/>
          <a:p>
            <a:pPr marL="342900" indent="-342900">
              <a:buFont typeface="Wingdings" pitchFamily="2" charset="2"/>
              <a:buChar char="u"/>
            </a:pPr>
            <a:r>
              <a:rPr lang="zh-TW" altLang="zh-TW" sz="2400" b="1" dirty="0" smtClean="0">
                <a:solidFill>
                  <a:srgbClr val="FF0000"/>
                </a:solidFill>
              </a:rPr>
              <a:t>兩種擬定促銷組合策略時須要考慮到的因素</a:t>
            </a:r>
          </a:p>
          <a:p>
            <a:pPr marL="914400" lvl="1" indent="-457200">
              <a:buFont typeface="+mj-lt"/>
              <a:buAutoNum type="arabicPeriod" startAt="2"/>
            </a:pPr>
            <a:r>
              <a:rPr lang="zh-TW" altLang="zh-TW" sz="2400" dirty="0" smtClean="0">
                <a:solidFill>
                  <a:srgbClr val="FF0000"/>
                </a:solidFill>
              </a:rPr>
              <a:t>產品</a:t>
            </a:r>
            <a:r>
              <a:rPr lang="zh-TW" altLang="en-US" sz="2400" dirty="0" smtClean="0">
                <a:solidFill>
                  <a:srgbClr val="FF0000"/>
                </a:solidFill>
              </a:rPr>
              <a:t>生命週期階段</a:t>
            </a:r>
            <a:endParaRPr lang="zh-TW" altLang="zh-TW" sz="2400" dirty="0" smtClean="0">
              <a:solidFill>
                <a:srgbClr val="FF0000"/>
              </a:solidFill>
            </a:endParaRP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五、設定整體促銷與組合</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制定整體的促銷組合</a:t>
            </a:r>
            <a:r>
              <a:rPr lang="en-US" altLang="zh-TW" sz="3600" dirty="0" smtClean="0">
                <a:latin typeface="+mn-ea"/>
                <a:ea typeface="+mn-ea"/>
              </a:rPr>
              <a:t>-</a:t>
            </a:r>
            <a:r>
              <a:rPr lang="zh-TW" altLang="en-US" sz="3600" dirty="0" smtClean="0">
                <a:latin typeface="+mn-ea"/>
                <a:ea typeface="+mn-ea"/>
              </a:rPr>
              <a:t>整合促銷組合</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53</a:t>
            </a:fld>
            <a:endParaRPr lang="en-US" altLang="zh-TW"/>
          </a:p>
        </p:txBody>
      </p:sp>
      <p:sp>
        <p:nvSpPr>
          <p:cNvPr id="5" name="矩形 4"/>
          <p:cNvSpPr/>
          <p:nvPr/>
        </p:nvSpPr>
        <p:spPr>
          <a:xfrm>
            <a:off x="611560" y="1929021"/>
            <a:ext cx="7920880" cy="3570208"/>
          </a:xfrm>
          <a:prstGeom prst="rect">
            <a:avLst/>
          </a:prstGeom>
        </p:spPr>
        <p:txBody>
          <a:bodyPr wrap="square">
            <a:spAutoFit/>
          </a:bodyPr>
          <a:lstStyle/>
          <a:p>
            <a:pPr marL="342900" indent="-342900">
              <a:buFont typeface="Wingdings" pitchFamily="2" charset="2"/>
              <a:buChar char="u"/>
            </a:pPr>
            <a:r>
              <a:rPr lang="zh-TW" altLang="zh-TW" sz="2400" b="1" dirty="0" smtClean="0">
                <a:solidFill>
                  <a:srgbClr val="FF0000"/>
                </a:solidFill>
              </a:rPr>
              <a:t>整合公司行銷組合的檢核表</a:t>
            </a:r>
          </a:p>
          <a:p>
            <a:pPr marL="800100" lvl="1" indent="-342900">
              <a:spcBef>
                <a:spcPts val="1200"/>
              </a:spcBef>
              <a:buFont typeface="+mj-lt"/>
              <a:buAutoNum type="arabicPeriod"/>
            </a:pPr>
            <a:r>
              <a:rPr lang="zh-TW" altLang="zh-TW" sz="2400" dirty="0" smtClean="0"/>
              <a:t>分析應響公司經營能力的趨勢 </a:t>
            </a:r>
            <a:r>
              <a:rPr lang="en-US" altLang="zh-TW" sz="2400" dirty="0" smtClean="0"/>
              <a:t>– </a:t>
            </a:r>
            <a:r>
              <a:rPr lang="zh-TW" altLang="zh-TW" sz="2400" dirty="0" smtClean="0"/>
              <a:t>內部與外部</a:t>
            </a:r>
          </a:p>
          <a:p>
            <a:pPr marL="800100" lvl="1" indent="-342900">
              <a:buFont typeface="+mj-lt"/>
              <a:buAutoNum type="arabicPeriod"/>
            </a:pPr>
            <a:r>
              <a:rPr lang="zh-TW" altLang="zh-TW" sz="2400" dirty="0" smtClean="0"/>
              <a:t>稽核整個組織中與溝通有關的支出</a:t>
            </a:r>
          </a:p>
          <a:p>
            <a:pPr marL="800100" lvl="1" indent="-342900">
              <a:buFont typeface="+mj-lt"/>
              <a:buAutoNum type="arabicPeriod"/>
            </a:pPr>
            <a:r>
              <a:rPr lang="zh-TW" altLang="zh-TW" sz="2400" dirty="0" smtClean="0"/>
              <a:t>確認公司與品牌的所有接觸點</a:t>
            </a:r>
          </a:p>
          <a:p>
            <a:pPr marL="800100" lvl="1" indent="-342900">
              <a:buFont typeface="+mj-lt"/>
              <a:buAutoNum type="arabicPeriod"/>
            </a:pPr>
            <a:r>
              <a:rPr lang="zh-TW" altLang="zh-TW" sz="2400" dirty="0" smtClean="0"/>
              <a:t>以團隊方式進行溝通規畫</a:t>
            </a:r>
          </a:p>
          <a:p>
            <a:pPr marL="800100" lvl="1" indent="-342900">
              <a:buFont typeface="+mj-lt"/>
              <a:buAutoNum type="arabicPeriod"/>
            </a:pPr>
            <a:r>
              <a:rPr lang="zh-TW" altLang="zh-TW" sz="2400" dirty="0" smtClean="0"/>
              <a:t>在所有溝通媒體之間建立可相容的主題、語調與品質</a:t>
            </a:r>
          </a:p>
          <a:p>
            <a:pPr marL="800100" lvl="1" indent="-342900">
              <a:buFont typeface="+mj-lt"/>
              <a:buAutoNum type="arabicPeriod"/>
            </a:pPr>
            <a:r>
              <a:rPr lang="zh-TW" altLang="zh-TW" sz="2400" dirty="0" smtClean="0"/>
              <a:t>建立由所有溝通要素分攤的績效衡量</a:t>
            </a:r>
          </a:p>
          <a:p>
            <a:pPr marL="800100" lvl="1" indent="-342900">
              <a:buFont typeface="+mj-lt"/>
              <a:buAutoNum type="arabicPeriod"/>
            </a:pPr>
            <a:r>
              <a:rPr lang="zh-TW" altLang="zh-TW" sz="2400" dirty="0" smtClean="0"/>
              <a:t>指派一位主管全權負責整個公司的溝通活動</a:t>
            </a:r>
            <a:endParaRPr lang="zh-TW" altLang="zh-TW" sz="2400" dirty="0"/>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六、行銷溝通的社會責任</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一</a:t>
            </a:r>
            <a:r>
              <a:rPr lang="en-US" altLang="zh-TW" sz="3600" dirty="0" smtClean="0">
                <a:latin typeface="+mn-ea"/>
                <a:ea typeface="+mn-ea"/>
              </a:rPr>
              <a:t>)</a:t>
            </a:r>
            <a:r>
              <a:rPr lang="zh-TW" altLang="en-US" sz="3600" dirty="0" smtClean="0">
                <a:latin typeface="+mn-ea"/>
                <a:ea typeface="+mn-ea"/>
              </a:rPr>
              <a:t> 廣告與促銷</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54</a:t>
            </a:fld>
            <a:endParaRPr lang="en-US" altLang="zh-TW"/>
          </a:p>
        </p:txBody>
      </p:sp>
      <p:sp>
        <p:nvSpPr>
          <p:cNvPr id="5" name="矩形 4"/>
          <p:cNvSpPr/>
          <p:nvPr/>
        </p:nvSpPr>
        <p:spPr>
          <a:xfrm>
            <a:off x="611560" y="1929021"/>
            <a:ext cx="7920880" cy="2462213"/>
          </a:xfrm>
          <a:prstGeom prst="rect">
            <a:avLst/>
          </a:prstGeom>
        </p:spPr>
        <p:txBody>
          <a:bodyPr wrap="square">
            <a:spAutoFit/>
          </a:bodyPr>
          <a:lstStyle/>
          <a:p>
            <a:pPr marL="342900" indent="-342900">
              <a:buFont typeface="Wingdings" pitchFamily="2" charset="2"/>
              <a:buChar char="u"/>
            </a:pPr>
            <a:r>
              <a:rPr lang="zh-TW" altLang="zh-TW" sz="2400" b="1" dirty="0" smtClean="0">
                <a:solidFill>
                  <a:srgbClr val="FF0000"/>
                </a:solidFill>
              </a:rPr>
              <a:t>廣告與促銷</a:t>
            </a:r>
            <a:r>
              <a:rPr lang="zh-TW" altLang="en-US" sz="2400" b="1" dirty="0" smtClean="0">
                <a:solidFill>
                  <a:srgbClr val="FF0000"/>
                </a:solidFill>
              </a:rPr>
              <a:t>的社會責任</a:t>
            </a:r>
            <a:endParaRPr lang="zh-TW" altLang="zh-TW" sz="2400" b="1" dirty="0" smtClean="0">
              <a:solidFill>
                <a:srgbClr val="FF0000"/>
              </a:solidFill>
            </a:endParaRPr>
          </a:p>
          <a:p>
            <a:pPr marL="914400" lvl="1" indent="-457200">
              <a:spcBef>
                <a:spcPts val="1200"/>
              </a:spcBef>
              <a:buFont typeface="+mj-lt"/>
              <a:buAutoNum type="arabicPeriod"/>
            </a:pPr>
            <a:r>
              <a:rPr lang="zh-TW" altLang="zh-TW" sz="2400" dirty="0" smtClean="0"/>
              <a:t>公司必須避免使用虛偽或欺騙廣告，例如健康食品</a:t>
            </a:r>
          </a:p>
          <a:p>
            <a:pPr marL="914400" lvl="1" indent="-457200">
              <a:buFont typeface="+mj-lt"/>
              <a:buAutoNum type="arabicPeriod"/>
            </a:pPr>
            <a:r>
              <a:rPr lang="zh-TW" altLang="zh-TW" sz="2400" dirty="0" smtClean="0"/>
              <a:t>廠商必須避免以虛偽的誘餌廣告吸引購買者，</a:t>
            </a:r>
            <a:r>
              <a:rPr lang="en-US" altLang="zh-TW" sz="2400" dirty="0" smtClean="0"/>
              <a:t>179 </a:t>
            </a:r>
            <a:r>
              <a:rPr lang="zh-TW" altLang="zh-TW" sz="2400" dirty="0" smtClean="0"/>
              <a:t>的瑕疵品</a:t>
            </a:r>
          </a:p>
          <a:p>
            <a:pPr marL="914400" lvl="1" indent="-457200">
              <a:buFont typeface="+mj-lt"/>
              <a:buAutoNum type="arabicPeriod"/>
            </a:pPr>
            <a:r>
              <a:rPr lang="zh-TW" altLang="zh-TW" sz="2400" dirty="0" smtClean="0"/>
              <a:t>公司應該更積極的使用廣告來鼓勵、推廣與社會責任有關的方案與活動</a:t>
            </a:r>
            <a:endParaRPr lang="zh-TW" altLang="zh-TW" sz="2400" dirty="0"/>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六、行銷溝通的社會責任</a:t>
            </a:r>
            <a:r>
              <a:rPr lang="zh-TW" altLang="zh-TW" sz="3600" dirty="0" smtClean="0">
                <a:latin typeface="+mn-ea"/>
                <a:ea typeface="+mn-ea"/>
              </a:rPr>
              <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人員銷售</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55</a:t>
            </a:fld>
            <a:endParaRPr lang="en-US" altLang="zh-TW"/>
          </a:p>
        </p:txBody>
      </p:sp>
      <p:sp>
        <p:nvSpPr>
          <p:cNvPr id="5" name="矩形 4"/>
          <p:cNvSpPr/>
          <p:nvPr/>
        </p:nvSpPr>
        <p:spPr>
          <a:xfrm>
            <a:off x="611560" y="1929021"/>
            <a:ext cx="7920880" cy="2092881"/>
          </a:xfrm>
          <a:prstGeom prst="rect">
            <a:avLst/>
          </a:prstGeom>
        </p:spPr>
        <p:txBody>
          <a:bodyPr wrap="square">
            <a:spAutoFit/>
          </a:bodyPr>
          <a:lstStyle/>
          <a:p>
            <a:pPr marL="342900" indent="-342900">
              <a:buFont typeface="Wingdings" pitchFamily="2" charset="2"/>
              <a:buChar char="u"/>
            </a:pPr>
            <a:r>
              <a:rPr lang="zh-TW" altLang="zh-TW" sz="2400" b="1" dirty="0" smtClean="0">
                <a:solidFill>
                  <a:srgbClr val="FF0000"/>
                </a:solidFill>
              </a:rPr>
              <a:t>人員銷售</a:t>
            </a:r>
            <a:r>
              <a:rPr lang="zh-TW" altLang="en-US" sz="2400" b="1" dirty="0" smtClean="0">
                <a:solidFill>
                  <a:srgbClr val="FF0000"/>
                </a:solidFill>
              </a:rPr>
              <a:t>的社會責任</a:t>
            </a:r>
            <a:endParaRPr lang="zh-TW" altLang="zh-TW" sz="2400" b="1" dirty="0" smtClean="0">
              <a:solidFill>
                <a:srgbClr val="FF0000"/>
              </a:solidFill>
            </a:endParaRPr>
          </a:p>
          <a:p>
            <a:pPr marL="914400" lvl="1" indent="-457200">
              <a:spcBef>
                <a:spcPts val="1200"/>
              </a:spcBef>
              <a:buFont typeface="+mj-lt"/>
              <a:buAutoNum type="arabicPeriod"/>
            </a:pPr>
            <a:r>
              <a:rPr lang="zh-TW" altLang="zh-TW" sz="2400" dirty="0" smtClean="0"/>
              <a:t>公司必須確保銷售人員能遵守公平競爭的規則。</a:t>
            </a:r>
          </a:p>
          <a:p>
            <a:pPr marL="914400" lvl="1" indent="-457200">
              <a:buFont typeface="+mj-lt"/>
              <a:buAutoNum type="arabicPeriod"/>
            </a:pPr>
            <a:r>
              <a:rPr lang="zh-TW" altLang="zh-TW" sz="2400" dirty="0" smtClean="0"/>
              <a:t>三天冷卻的法規；購屋契約鑑賞期。</a:t>
            </a:r>
          </a:p>
          <a:p>
            <a:pPr marL="914400" lvl="1" indent="-457200">
              <a:buFont typeface="+mj-lt"/>
              <a:buAutoNum type="arabicPeriod"/>
            </a:pPr>
            <a:r>
              <a:rPr lang="zh-TW" altLang="zh-TW" sz="2400" dirty="0" smtClean="0"/>
              <a:t>銷售人員不應透過行賄方式或利用產業間諜的方式取得競爭廠商的產業技術與商業機密</a:t>
            </a:r>
            <a:endParaRPr lang="zh-TW" altLang="zh-TW" sz="24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p:cNvSpPr>
            <a:spLocks noGrp="1" noChangeArrowheads="1"/>
          </p:cNvSpPr>
          <p:nvPr>
            <p:ph type="title"/>
          </p:nvPr>
        </p:nvSpPr>
        <p:spPr/>
        <p:txBody>
          <a:bodyPr>
            <a:normAutofit/>
          </a:bodyPr>
          <a:lstStyle/>
          <a:p>
            <a:pPr lvl="0"/>
            <a:r>
              <a:rPr lang="zh-TW" altLang="en-US" sz="3600" dirty="0" smtClean="0">
                <a:latin typeface="+mn-ea"/>
                <a:ea typeface="+mn-ea"/>
              </a:rPr>
              <a:t>一、</a:t>
            </a:r>
            <a:r>
              <a:rPr lang="zh-TW" altLang="zh-TW" sz="3600" dirty="0" smtClean="0">
                <a:latin typeface="+mn-ea"/>
                <a:ea typeface="+mn-ea"/>
              </a:rPr>
              <a:t>整合性行銷溝通</a:t>
            </a:r>
            <a:br>
              <a:rPr lang="zh-TW" altLang="zh-TW" sz="3600" dirty="0" smtClean="0">
                <a:latin typeface="+mn-ea"/>
                <a:ea typeface="+mn-ea"/>
              </a:rPr>
            </a:br>
            <a:r>
              <a:rPr lang="en-US" altLang="zh-TW" sz="3600" dirty="0" smtClean="0">
                <a:latin typeface="+mn-ea"/>
                <a:ea typeface="+mn-ea"/>
              </a:rPr>
              <a:t>(</a:t>
            </a:r>
            <a:r>
              <a:rPr lang="zh-TW" altLang="en-US" sz="3600" dirty="0" smtClean="0">
                <a:latin typeface="+mn-ea"/>
                <a:ea typeface="+mn-ea"/>
              </a:rPr>
              <a:t>二</a:t>
            </a:r>
            <a:r>
              <a:rPr lang="en-US" altLang="zh-TW" sz="3600" dirty="0" smtClean="0">
                <a:latin typeface="+mn-ea"/>
                <a:ea typeface="+mn-ea"/>
              </a:rPr>
              <a:t>)</a:t>
            </a:r>
            <a:r>
              <a:rPr lang="zh-TW" altLang="en-US" sz="3600" dirty="0" smtClean="0">
                <a:latin typeface="+mn-ea"/>
                <a:ea typeface="+mn-ea"/>
              </a:rPr>
              <a:t>  整合性行銷溝通的必要性</a:t>
            </a:r>
            <a:endParaRPr lang="zh-TW" altLang="zh-TW" sz="3600" dirty="0">
              <a:latin typeface="+mn-ea"/>
              <a:ea typeface="+mn-ea"/>
            </a:endParaRPr>
          </a:p>
        </p:txBody>
      </p:sp>
      <p:sp>
        <p:nvSpPr>
          <p:cNvPr id="15" name="投影片編號版面配置區 4"/>
          <p:cNvSpPr>
            <a:spLocks noGrp="1"/>
          </p:cNvSpPr>
          <p:nvPr>
            <p:ph type="sldNum" sz="quarter" idx="12"/>
          </p:nvPr>
        </p:nvSpPr>
        <p:spPr/>
        <p:txBody>
          <a:bodyPr/>
          <a:lstStyle/>
          <a:p>
            <a:fld id="{1398FB11-2A02-4CE2-94F1-0F3BD7881CC3}" type="slidenum">
              <a:rPr lang="zh-TW" altLang="en-US"/>
              <a:pPr/>
              <a:t>6</a:t>
            </a:fld>
            <a:endParaRPr lang="en-US" altLang="zh-TW"/>
          </a:p>
        </p:txBody>
      </p:sp>
      <p:graphicFrame>
        <p:nvGraphicFramePr>
          <p:cNvPr id="11" name="資料庫圖表 10"/>
          <p:cNvGraphicFramePr/>
          <p:nvPr/>
        </p:nvGraphicFramePr>
        <p:xfrm>
          <a:off x="395536" y="1916832"/>
          <a:ext cx="8424936" cy="4787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投影片編號版面配置區 4"/>
          <p:cNvSpPr>
            <a:spLocks noGrp="1"/>
          </p:cNvSpPr>
          <p:nvPr>
            <p:ph type="sldNum" sz="quarter" idx="12"/>
          </p:nvPr>
        </p:nvSpPr>
        <p:spPr>
          <a:noFill/>
        </p:spPr>
        <p:txBody>
          <a:bodyPr/>
          <a:lstStyle/>
          <a:p>
            <a:fld id="{C85C2386-E277-4537-B990-8BFC7430F7C9}" type="slidenum">
              <a:rPr lang="en-US" altLang="zh-TW">
                <a:ea typeface="新細明體" pitchFamily="18" charset="-120"/>
              </a:rPr>
              <a:pPr/>
              <a:t>7</a:t>
            </a:fld>
            <a:endParaRPr lang="en-US" altLang="zh-TW">
              <a:ea typeface="新細明體" pitchFamily="18" charset="-120"/>
            </a:endParaRPr>
          </a:p>
        </p:txBody>
      </p:sp>
      <p:sp>
        <p:nvSpPr>
          <p:cNvPr id="10243" name="Rectangle 2"/>
          <p:cNvSpPr>
            <a:spLocks noGrp="1" noChangeArrowheads="1"/>
          </p:cNvSpPr>
          <p:nvPr>
            <p:ph type="title"/>
          </p:nvPr>
        </p:nvSpPr>
        <p:spPr/>
        <p:txBody>
          <a:bodyPr>
            <a:normAutofit/>
          </a:bodyPr>
          <a:lstStyle/>
          <a:p>
            <a:pPr eaLnBrk="1" hangingPunct="1"/>
            <a:r>
              <a:rPr lang="zh-TW" altLang="en-US" sz="3600" dirty="0" smtClean="0">
                <a:ea typeface="新細明體" pitchFamily="18" charset="-120"/>
              </a:rPr>
              <a:t>整合性行銷溝通</a:t>
            </a:r>
            <a:r>
              <a:rPr lang="en-US" altLang="zh-TW" sz="3600" dirty="0" smtClean="0">
                <a:ea typeface="新細明體" pitchFamily="18" charset="-120"/>
              </a:rPr>
              <a:t> (</a:t>
            </a:r>
            <a:r>
              <a:rPr lang="zh-TW" altLang="en-US" sz="3600" dirty="0" smtClean="0">
                <a:ea typeface="新細明體" pitchFamily="18" charset="-120"/>
              </a:rPr>
              <a:t>圖</a:t>
            </a:r>
            <a:r>
              <a:rPr lang="en-US" altLang="zh-TW" sz="3600" dirty="0" smtClean="0">
                <a:ea typeface="新細明體" pitchFamily="18" charset="-120"/>
              </a:rPr>
              <a:t>. 13.1)</a:t>
            </a:r>
          </a:p>
        </p:txBody>
      </p:sp>
      <p:grpSp>
        <p:nvGrpSpPr>
          <p:cNvPr id="32" name="群組 31"/>
          <p:cNvGrpSpPr/>
          <p:nvPr/>
        </p:nvGrpSpPr>
        <p:grpSpPr>
          <a:xfrm>
            <a:off x="646787" y="2420888"/>
            <a:ext cx="7381597" cy="3589476"/>
            <a:chOff x="646787" y="2667000"/>
            <a:chExt cx="7381597" cy="3589476"/>
          </a:xfrm>
        </p:grpSpPr>
        <p:sp>
          <p:nvSpPr>
            <p:cNvPr id="10244" name="Text Box 4"/>
            <p:cNvSpPr txBox="1">
              <a:spLocks noChangeArrowheads="1"/>
            </p:cNvSpPr>
            <p:nvPr/>
          </p:nvSpPr>
          <p:spPr bwMode="auto">
            <a:xfrm>
              <a:off x="5791200" y="2667000"/>
              <a:ext cx="1620957" cy="523220"/>
            </a:xfrm>
            <a:prstGeom prst="rect">
              <a:avLst/>
            </a:prstGeom>
            <a:noFill/>
            <a:ln w="9525">
              <a:noFill/>
              <a:miter lim="800000"/>
              <a:headEnd/>
              <a:tailEnd/>
            </a:ln>
          </p:spPr>
          <p:txBody>
            <a:bodyPr wrap="none">
              <a:spAutoFit/>
            </a:bodyPr>
            <a:lstStyle/>
            <a:p>
              <a:r>
                <a:rPr lang="zh-TW" altLang="en-US" sz="2800" dirty="0" smtClean="0">
                  <a:ea typeface="新細明體" pitchFamily="18" charset="-120"/>
                </a:rPr>
                <a:t>人員銷售</a:t>
              </a:r>
              <a:endParaRPr lang="en-US" altLang="zh-TW" sz="2800" dirty="0">
                <a:ea typeface="新細明體" pitchFamily="18" charset="-120"/>
              </a:endParaRPr>
            </a:p>
          </p:txBody>
        </p:sp>
        <p:sp>
          <p:nvSpPr>
            <p:cNvPr id="10245" name="Text Box 5"/>
            <p:cNvSpPr txBox="1">
              <a:spLocks noChangeArrowheads="1"/>
            </p:cNvSpPr>
            <p:nvPr/>
          </p:nvSpPr>
          <p:spPr bwMode="auto">
            <a:xfrm>
              <a:off x="6407427" y="4293096"/>
              <a:ext cx="1620957" cy="523220"/>
            </a:xfrm>
            <a:prstGeom prst="rect">
              <a:avLst/>
            </a:prstGeom>
            <a:noFill/>
            <a:ln w="9525">
              <a:noFill/>
              <a:miter lim="800000"/>
              <a:headEnd/>
              <a:tailEnd/>
            </a:ln>
          </p:spPr>
          <p:txBody>
            <a:bodyPr wrap="none">
              <a:spAutoFit/>
            </a:bodyPr>
            <a:lstStyle/>
            <a:p>
              <a:r>
                <a:rPr lang="zh-TW" altLang="en-US" sz="2800" dirty="0" smtClean="0">
                  <a:ea typeface="新細明體" pitchFamily="18" charset="-120"/>
                </a:rPr>
                <a:t>公共關係</a:t>
              </a:r>
              <a:endParaRPr lang="en-US" altLang="zh-TW" sz="2800" dirty="0">
                <a:ea typeface="新細明體" pitchFamily="18" charset="-120"/>
              </a:endParaRPr>
            </a:p>
          </p:txBody>
        </p:sp>
        <p:sp>
          <p:nvSpPr>
            <p:cNvPr id="10246" name="Text Box 6"/>
            <p:cNvSpPr txBox="1">
              <a:spLocks noChangeArrowheads="1"/>
            </p:cNvSpPr>
            <p:nvPr/>
          </p:nvSpPr>
          <p:spPr bwMode="auto">
            <a:xfrm>
              <a:off x="3429000" y="5733256"/>
              <a:ext cx="1620957" cy="523220"/>
            </a:xfrm>
            <a:prstGeom prst="rect">
              <a:avLst/>
            </a:prstGeom>
            <a:noFill/>
            <a:ln w="9525">
              <a:noFill/>
              <a:miter lim="800000"/>
              <a:headEnd/>
              <a:tailEnd/>
            </a:ln>
          </p:spPr>
          <p:txBody>
            <a:bodyPr wrap="none">
              <a:spAutoFit/>
            </a:bodyPr>
            <a:lstStyle/>
            <a:p>
              <a:r>
                <a:rPr lang="zh-TW" altLang="en-US" sz="2800" dirty="0" smtClean="0">
                  <a:ea typeface="新細明體" pitchFamily="18" charset="-120"/>
                </a:rPr>
                <a:t>直效行銷</a:t>
              </a:r>
              <a:endParaRPr lang="en-US" altLang="zh-TW" sz="2800" dirty="0">
                <a:ea typeface="新細明體" pitchFamily="18" charset="-120"/>
              </a:endParaRPr>
            </a:p>
          </p:txBody>
        </p:sp>
        <p:sp>
          <p:nvSpPr>
            <p:cNvPr id="10247" name="Text Box 7"/>
            <p:cNvSpPr txBox="1">
              <a:spLocks noChangeArrowheads="1"/>
            </p:cNvSpPr>
            <p:nvPr/>
          </p:nvSpPr>
          <p:spPr bwMode="auto">
            <a:xfrm>
              <a:off x="646787" y="4267200"/>
              <a:ext cx="1620957" cy="523220"/>
            </a:xfrm>
            <a:prstGeom prst="rect">
              <a:avLst/>
            </a:prstGeom>
            <a:noFill/>
            <a:ln w="9525">
              <a:noFill/>
              <a:miter lim="800000"/>
              <a:headEnd/>
              <a:tailEnd/>
            </a:ln>
          </p:spPr>
          <p:txBody>
            <a:bodyPr wrap="none">
              <a:spAutoFit/>
            </a:bodyPr>
            <a:lstStyle/>
            <a:p>
              <a:r>
                <a:rPr lang="zh-TW" altLang="en-US" sz="2800" dirty="0" smtClean="0">
                  <a:ea typeface="新細明體" pitchFamily="18" charset="-120"/>
                </a:rPr>
                <a:t>銷售促進</a:t>
              </a:r>
              <a:endParaRPr lang="en-US" altLang="zh-TW" sz="2800" dirty="0">
                <a:ea typeface="新細明體" pitchFamily="18" charset="-120"/>
              </a:endParaRPr>
            </a:p>
          </p:txBody>
        </p:sp>
        <p:sp>
          <p:nvSpPr>
            <p:cNvPr id="10248" name="Text Box 8"/>
            <p:cNvSpPr txBox="1">
              <a:spLocks noChangeArrowheads="1"/>
            </p:cNvSpPr>
            <p:nvPr/>
          </p:nvSpPr>
          <p:spPr bwMode="auto">
            <a:xfrm>
              <a:off x="2051720" y="2667000"/>
              <a:ext cx="902811" cy="523220"/>
            </a:xfrm>
            <a:prstGeom prst="rect">
              <a:avLst/>
            </a:prstGeom>
            <a:noFill/>
            <a:ln w="9525">
              <a:noFill/>
              <a:miter lim="800000"/>
              <a:headEnd/>
              <a:tailEnd/>
            </a:ln>
          </p:spPr>
          <p:txBody>
            <a:bodyPr wrap="none">
              <a:spAutoFit/>
            </a:bodyPr>
            <a:lstStyle/>
            <a:p>
              <a:r>
                <a:rPr lang="zh-TW" altLang="en-US" sz="2800" dirty="0" smtClean="0">
                  <a:ea typeface="新細明體" pitchFamily="18" charset="-120"/>
                </a:rPr>
                <a:t>廣告</a:t>
              </a:r>
              <a:endParaRPr lang="en-US" altLang="zh-TW" sz="2800" dirty="0">
                <a:ea typeface="新細明體" pitchFamily="18" charset="-120"/>
              </a:endParaRPr>
            </a:p>
          </p:txBody>
        </p:sp>
        <p:sp>
          <p:nvSpPr>
            <p:cNvPr id="10" name="文字方塊 9"/>
            <p:cNvSpPr txBox="1"/>
            <p:nvPr/>
          </p:nvSpPr>
          <p:spPr>
            <a:xfrm>
              <a:off x="2483768" y="3771037"/>
              <a:ext cx="3456384" cy="954107"/>
            </a:xfrm>
            <a:prstGeom prst="rect">
              <a:avLst/>
            </a:prstGeom>
            <a:noFill/>
          </p:spPr>
          <p:txBody>
            <a:bodyPr wrap="square" rtlCol="0">
              <a:spAutoFit/>
            </a:bodyPr>
            <a:lstStyle/>
            <a:p>
              <a:pPr algn="ctr"/>
              <a:r>
                <a:rPr lang="zh-TW" altLang="en-US" sz="2800" dirty="0" smtClean="0">
                  <a:solidFill>
                    <a:srgbClr val="FF0000"/>
                  </a:solidFill>
                  <a:latin typeface="+mj-ea"/>
                  <a:ea typeface="+mj-ea"/>
                </a:rPr>
                <a:t>一致、清楚與吸引人的公司或產品訊息</a:t>
              </a:r>
              <a:endParaRPr lang="zh-TW" altLang="en-US" sz="2800" dirty="0">
                <a:solidFill>
                  <a:srgbClr val="FF0000"/>
                </a:solidFill>
                <a:latin typeface="+mj-ea"/>
                <a:ea typeface="+mj-ea"/>
              </a:endParaRPr>
            </a:p>
          </p:txBody>
        </p:sp>
        <p:cxnSp>
          <p:nvCxnSpPr>
            <p:cNvPr id="13" name="直線單箭頭接點 12"/>
            <p:cNvCxnSpPr/>
            <p:nvPr/>
          </p:nvCxnSpPr>
          <p:spPr>
            <a:xfrm>
              <a:off x="3131840" y="2924944"/>
              <a:ext cx="23042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直線單箭頭接點 14"/>
            <p:cNvCxnSpPr/>
            <p:nvPr/>
          </p:nvCxnSpPr>
          <p:spPr>
            <a:xfrm rot="16200000" flipH="1">
              <a:off x="6192180" y="3537012"/>
              <a:ext cx="1008112"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線單箭頭接點 16"/>
            <p:cNvCxnSpPr/>
            <p:nvPr/>
          </p:nvCxnSpPr>
          <p:spPr>
            <a:xfrm rot="10800000" flipV="1">
              <a:off x="5220072" y="5157192"/>
              <a:ext cx="144016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直線單箭頭接點 20"/>
            <p:cNvCxnSpPr/>
            <p:nvPr/>
          </p:nvCxnSpPr>
          <p:spPr>
            <a:xfrm rot="10800000">
              <a:off x="1835696" y="5013176"/>
              <a:ext cx="1440160"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直線單箭頭接點 26"/>
            <p:cNvCxnSpPr>
              <a:stCxn id="10247" idx="0"/>
            </p:cNvCxnSpPr>
            <p:nvPr/>
          </p:nvCxnSpPr>
          <p:spPr>
            <a:xfrm rot="5400000" flipH="1" flipV="1">
              <a:off x="1263385" y="3478865"/>
              <a:ext cx="982216" cy="5944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457200" y="704088"/>
            <a:ext cx="8305800" cy="1143000"/>
          </a:xfrm>
        </p:spPr>
        <p:txBody>
          <a:bodyPr>
            <a:normAutofit/>
          </a:bodyPr>
          <a:lstStyle/>
          <a:p>
            <a:pPr lvl="0"/>
            <a:r>
              <a:rPr lang="zh-TW" altLang="en-US" sz="3600" dirty="0" smtClean="0">
                <a:latin typeface="+mn-ea"/>
                <a:ea typeface="+mn-ea"/>
              </a:rPr>
              <a:t>三、</a:t>
            </a:r>
            <a:r>
              <a:rPr lang="zh-TW" altLang="zh-TW" sz="3600" dirty="0" smtClean="0">
                <a:latin typeface="+mn-ea"/>
                <a:ea typeface="+mn-ea"/>
              </a:rPr>
              <a:t>溝通</a:t>
            </a:r>
            <a:r>
              <a:rPr lang="zh-TW" altLang="en-US" sz="3600" dirty="0" smtClean="0">
                <a:latin typeface="+mn-ea"/>
                <a:ea typeface="+mn-ea"/>
              </a:rPr>
              <a:t>過程觀點</a:t>
            </a:r>
            <a:r>
              <a:rPr lang="zh-TW" altLang="zh-TW" sz="3600" dirty="0" smtClean="0">
                <a:latin typeface="+mn-ea"/>
                <a:ea typeface="+mn-ea"/>
              </a:rPr>
              <a:t/>
            </a:r>
            <a:br>
              <a:rPr lang="zh-TW" altLang="zh-TW" sz="3600" dirty="0" smtClean="0">
                <a:latin typeface="+mn-ea"/>
                <a:ea typeface="+mn-ea"/>
              </a:rPr>
            </a:br>
            <a:r>
              <a:rPr lang="zh-TW" altLang="en-US" sz="3600" dirty="0" smtClean="0">
                <a:latin typeface="+mn-ea"/>
                <a:ea typeface="+mn-ea"/>
              </a:rPr>
              <a:t>　․ 溝通過程的要素（圖</a:t>
            </a:r>
            <a:r>
              <a:rPr lang="en-US" altLang="zh-TW" sz="3600" dirty="0" smtClean="0">
                <a:latin typeface="+mn-ea"/>
                <a:ea typeface="+mn-ea"/>
              </a:rPr>
              <a:t>15-2 )</a:t>
            </a:r>
            <a:endParaRPr lang="zh-TW" altLang="zh-TW" sz="3600" dirty="0">
              <a:latin typeface="+mn-ea"/>
              <a:ea typeface="+mn-ea"/>
            </a:endParaRPr>
          </a:p>
        </p:txBody>
      </p:sp>
      <p:graphicFrame>
        <p:nvGraphicFramePr>
          <p:cNvPr id="23555" name="Object 4"/>
          <p:cNvGraphicFramePr>
            <a:graphicFrameLocks noChangeAspect="1"/>
          </p:cNvGraphicFramePr>
          <p:nvPr/>
        </p:nvGraphicFramePr>
        <p:xfrm>
          <a:off x="457200" y="1981200"/>
          <a:ext cx="8345488" cy="4419600"/>
        </p:xfrm>
        <a:graphic>
          <a:graphicData uri="http://schemas.openxmlformats.org/presentationml/2006/ole">
            <mc:AlternateContent xmlns:mc="http://schemas.openxmlformats.org/markup-compatibility/2006">
              <mc:Choice xmlns:v="urn:schemas-microsoft-com:vml" Requires="v">
                <p:oleObj spid="_x0000_s23559" name="Bitmap Image" r:id="rId3" imgW="8345065" imgH="3895238" progId="PBrush">
                  <p:embed/>
                </p:oleObj>
              </mc:Choice>
              <mc:Fallback>
                <p:oleObj name="Bitmap Image" r:id="rId3" imgW="8345065" imgH="3895238" progId="PBrush">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981200"/>
                        <a:ext cx="8345488"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031" descr="E:\PFiles\MSOffice\Clipart\standard\stddir1\bd05072_.wmf"/>
          <p:cNvPicPr>
            <a:picLocks noChangeAspect="1" noChangeArrowheads="1"/>
          </p:cNvPicPr>
          <p:nvPr/>
        </p:nvPicPr>
        <p:blipFill>
          <a:blip r:embed="rId2" cstate="print">
            <a:lum bright="36000" contrast="-36000"/>
          </a:blip>
          <a:srcRect/>
          <a:stretch>
            <a:fillRect/>
          </a:stretch>
        </p:blipFill>
        <p:spPr bwMode="auto">
          <a:xfrm>
            <a:off x="228600" y="1905000"/>
            <a:ext cx="8915400" cy="4953000"/>
          </a:xfrm>
          <a:prstGeom prst="rect">
            <a:avLst/>
          </a:prstGeom>
          <a:noFill/>
          <a:ln w="9525">
            <a:noFill/>
            <a:miter lim="800000"/>
            <a:headEnd/>
            <a:tailEnd/>
          </a:ln>
        </p:spPr>
      </p:pic>
      <p:sp>
        <p:nvSpPr>
          <p:cNvPr id="4" name="投影片編號版面配置區 4"/>
          <p:cNvSpPr>
            <a:spLocks noGrp="1"/>
          </p:cNvSpPr>
          <p:nvPr>
            <p:ph type="sldNum" sz="quarter" idx="12"/>
          </p:nvPr>
        </p:nvSpPr>
        <p:spPr>
          <a:xfrm>
            <a:off x="6781800" y="6324600"/>
            <a:ext cx="1905000" cy="457200"/>
          </a:xfrm>
          <a:noFill/>
        </p:spPr>
        <p:txBody>
          <a:bodyPr/>
          <a:lstStyle/>
          <a:p>
            <a:fld id="{0821C794-E43C-4A2D-AF11-9418A3FE6B02}" type="slidenum">
              <a:rPr lang="en-US" altLang="zh-TW">
                <a:ea typeface="新細明體" pitchFamily="18" charset="-120"/>
              </a:rPr>
              <a:pPr/>
              <a:t>9</a:t>
            </a:fld>
            <a:endParaRPr lang="en-US" altLang="zh-TW">
              <a:ea typeface="新細明體" pitchFamily="18" charset="-120"/>
            </a:endParaRPr>
          </a:p>
        </p:txBody>
      </p:sp>
      <p:pic>
        <p:nvPicPr>
          <p:cNvPr id="5" name="Picture 1031" descr="E:\PFiles\MSOffice\Clipart\standard\stddir1\bd05072_.wmf"/>
          <p:cNvPicPr>
            <a:picLocks noChangeAspect="1" noChangeArrowheads="1"/>
          </p:cNvPicPr>
          <p:nvPr/>
        </p:nvPicPr>
        <p:blipFill>
          <a:blip r:embed="rId2" cstate="print">
            <a:lum bright="36000" contrast="-36000"/>
          </a:blip>
          <a:srcRect/>
          <a:stretch>
            <a:fillRect/>
          </a:stretch>
        </p:blipFill>
        <p:spPr bwMode="auto">
          <a:xfrm>
            <a:off x="228600" y="1905000"/>
            <a:ext cx="8915400" cy="4953000"/>
          </a:xfrm>
          <a:prstGeom prst="rect">
            <a:avLst/>
          </a:prstGeom>
          <a:noFill/>
          <a:ln w="9525">
            <a:noFill/>
            <a:miter lim="800000"/>
            <a:headEnd/>
            <a:tailEnd/>
          </a:ln>
        </p:spPr>
      </p:pic>
      <p:sp>
        <p:nvSpPr>
          <p:cNvPr id="6" name="Oval 1026"/>
          <p:cNvSpPr>
            <a:spLocks noChangeArrowheads="1"/>
          </p:cNvSpPr>
          <p:nvPr/>
        </p:nvSpPr>
        <p:spPr bwMode="auto">
          <a:xfrm>
            <a:off x="304800" y="2133600"/>
            <a:ext cx="3581400" cy="2262188"/>
          </a:xfrm>
          <a:prstGeom prst="ellipse">
            <a:avLst/>
          </a:prstGeom>
          <a:gradFill rotWithShape="0">
            <a:gsLst>
              <a:gs pos="0">
                <a:srgbClr val="CC0066">
                  <a:gamma/>
                  <a:tint val="30196"/>
                  <a:invGamma/>
                </a:srgbClr>
              </a:gs>
              <a:gs pos="100000">
                <a:srgbClr val="CC0066"/>
              </a:gs>
            </a:gsLst>
            <a:path path="shape">
              <a:fillToRect l="50000" t="50000" r="50000" b="50000"/>
            </a:path>
          </a:gradFill>
          <a:ln w="12700">
            <a:noFill/>
            <a:round/>
            <a:headEnd/>
            <a:tailEnd/>
          </a:ln>
          <a:effectLst>
            <a:outerShdw dist="107763" dir="2700000" algn="ctr" rotWithShape="0">
              <a:schemeClr val="bg2"/>
            </a:outerShdw>
          </a:effectLst>
        </p:spPr>
        <p:txBody>
          <a:bodyPr wrap="none" lIns="80963" tIns="41275" rIns="80963" bIns="41275" anchor="ctr"/>
          <a:lstStyle/>
          <a:p>
            <a:pPr algn="ctr" defTabSz="804863" eaLnBrk="0" hangingPunct="0">
              <a:lnSpc>
                <a:spcPct val="90000"/>
              </a:lnSpc>
              <a:defRPr/>
            </a:pPr>
            <a:endParaRPr lang="en-US" altLang="zh-TW" sz="2500" dirty="0">
              <a:ea typeface="新細明體" charset="-120"/>
            </a:endParaRPr>
          </a:p>
          <a:p>
            <a:pPr algn="ctr" defTabSz="804863" eaLnBrk="0" hangingPunct="0">
              <a:lnSpc>
                <a:spcPct val="90000"/>
              </a:lnSpc>
              <a:defRPr/>
            </a:pPr>
            <a:r>
              <a:rPr lang="en-US" altLang="zh-TW" sz="2500" dirty="0" smtClean="0">
                <a:ea typeface="新細明體" charset="-120"/>
              </a:rPr>
              <a:t>1. </a:t>
            </a:r>
            <a:r>
              <a:rPr lang="zh-TW" altLang="en-US" sz="2500" dirty="0" smtClean="0">
                <a:ea typeface="新細明體" charset="-120"/>
              </a:rPr>
              <a:t>行銷</a:t>
            </a:r>
            <a:r>
              <a:rPr lang="zh-TW" altLang="en-US" sz="2500" dirty="0">
                <a:ea typeface="新細明體" charset="-120"/>
              </a:rPr>
              <a:t>人員必須知道</a:t>
            </a:r>
            <a:endParaRPr lang="en-US" altLang="zh-TW" sz="2500" dirty="0">
              <a:ea typeface="新細明體" charset="-120"/>
            </a:endParaRPr>
          </a:p>
          <a:p>
            <a:pPr algn="ctr" defTabSz="804863" eaLnBrk="0" hangingPunct="0">
              <a:lnSpc>
                <a:spcPct val="90000"/>
              </a:lnSpc>
              <a:defRPr/>
            </a:pPr>
            <a:r>
              <a:rPr lang="zh-TW" altLang="en-US" sz="2500" dirty="0">
                <a:ea typeface="新細明體" charset="-120"/>
              </a:rPr>
              <a:t>溝通的對象為何</a:t>
            </a:r>
            <a:endParaRPr lang="en-US" altLang="zh-TW" sz="2500" dirty="0">
              <a:ea typeface="新細明體" charset="-120"/>
            </a:endParaRPr>
          </a:p>
          <a:p>
            <a:pPr algn="ctr" defTabSz="804863" eaLnBrk="0" hangingPunct="0">
              <a:lnSpc>
                <a:spcPct val="90000"/>
              </a:lnSpc>
              <a:defRPr/>
            </a:pPr>
            <a:r>
              <a:rPr lang="zh-TW" altLang="en-US" sz="2500" dirty="0">
                <a:ea typeface="新細明體" charset="-120"/>
              </a:rPr>
              <a:t>需的回饋訊息為何</a:t>
            </a:r>
            <a:endParaRPr lang="en-US" altLang="zh-TW" sz="2500" dirty="0">
              <a:ea typeface="新細明體" charset="-120"/>
            </a:endParaRPr>
          </a:p>
          <a:p>
            <a:pPr algn="ctr" defTabSz="804863" eaLnBrk="0" hangingPunct="0">
              <a:lnSpc>
                <a:spcPct val="90000"/>
              </a:lnSpc>
              <a:defRPr/>
            </a:pPr>
            <a:endParaRPr lang="en-US" altLang="zh-TW" sz="2500" dirty="0">
              <a:ea typeface="新細明體" charset="-120"/>
            </a:endParaRPr>
          </a:p>
        </p:txBody>
      </p:sp>
      <p:sp>
        <p:nvSpPr>
          <p:cNvPr id="7" name="Oval 1027"/>
          <p:cNvSpPr>
            <a:spLocks noChangeArrowheads="1"/>
          </p:cNvSpPr>
          <p:nvPr/>
        </p:nvSpPr>
        <p:spPr bwMode="auto">
          <a:xfrm>
            <a:off x="1143000" y="4114800"/>
            <a:ext cx="3581400" cy="2438400"/>
          </a:xfrm>
          <a:prstGeom prst="ellipse">
            <a:avLst/>
          </a:prstGeom>
          <a:gradFill rotWithShape="0">
            <a:gsLst>
              <a:gs pos="0">
                <a:srgbClr val="618FFD">
                  <a:gamma/>
                  <a:tint val="0"/>
                  <a:invGamma/>
                </a:srgbClr>
              </a:gs>
              <a:gs pos="100000">
                <a:srgbClr val="618FFD"/>
              </a:gs>
            </a:gsLst>
            <a:path path="shape">
              <a:fillToRect l="50000" t="50000" r="50000" b="50000"/>
            </a:path>
          </a:gradFill>
          <a:ln w="12700">
            <a:noFill/>
            <a:round/>
            <a:headEnd/>
            <a:tailEnd/>
          </a:ln>
          <a:effectLst>
            <a:outerShdw dist="107763" dir="2700000" algn="ctr" rotWithShape="0">
              <a:schemeClr val="bg2"/>
            </a:outerShdw>
          </a:effectLst>
        </p:spPr>
        <p:txBody>
          <a:bodyPr wrap="none" lIns="80963" tIns="41275" rIns="80963" bIns="41275" anchor="ctr"/>
          <a:lstStyle/>
          <a:p>
            <a:pPr algn="ctr" defTabSz="804863" eaLnBrk="0" hangingPunct="0">
              <a:lnSpc>
                <a:spcPct val="90000"/>
              </a:lnSpc>
              <a:defRPr/>
            </a:pPr>
            <a:endParaRPr lang="en-US" altLang="zh-TW" sz="2500" dirty="0">
              <a:ea typeface="新細明體" charset="-120"/>
            </a:endParaRPr>
          </a:p>
          <a:p>
            <a:pPr algn="ctr" defTabSz="804863" eaLnBrk="0" hangingPunct="0">
              <a:lnSpc>
                <a:spcPct val="90000"/>
              </a:lnSpc>
              <a:defRPr/>
            </a:pPr>
            <a:r>
              <a:rPr lang="en-US" altLang="zh-TW" sz="2500" dirty="0" smtClean="0">
                <a:ea typeface="新細明體" charset="-120"/>
              </a:rPr>
              <a:t>2. </a:t>
            </a:r>
            <a:r>
              <a:rPr lang="zh-TW" altLang="en-US" sz="2500" dirty="0" smtClean="0">
                <a:ea typeface="新細明體" charset="-120"/>
              </a:rPr>
              <a:t>行銷</a:t>
            </a:r>
            <a:r>
              <a:rPr lang="zh-TW" altLang="en-US" sz="2500" dirty="0">
                <a:ea typeface="新細明體" charset="-120"/>
              </a:rPr>
              <a:t>人員必須配合</a:t>
            </a:r>
            <a:r>
              <a:rPr lang="en-US" altLang="zh-TW" sz="2500" dirty="0">
                <a:ea typeface="新細明體" charset="-120"/>
              </a:rPr>
              <a:t> </a:t>
            </a:r>
          </a:p>
          <a:p>
            <a:pPr algn="ctr" defTabSz="804863" eaLnBrk="0" hangingPunct="0">
              <a:lnSpc>
                <a:spcPct val="90000"/>
              </a:lnSpc>
              <a:defRPr/>
            </a:pPr>
            <a:r>
              <a:rPr lang="zh-TW" altLang="en-US" sz="2500" dirty="0">
                <a:ea typeface="新細明體" charset="-120"/>
              </a:rPr>
              <a:t>收受者的解碼過程</a:t>
            </a:r>
            <a:endParaRPr lang="en-US" altLang="zh-TW" sz="2500" dirty="0">
              <a:ea typeface="新細明體" charset="-120"/>
            </a:endParaRPr>
          </a:p>
          <a:p>
            <a:pPr algn="ctr" defTabSz="804863" eaLnBrk="0" hangingPunct="0">
              <a:lnSpc>
                <a:spcPct val="90000"/>
              </a:lnSpc>
              <a:defRPr/>
            </a:pPr>
            <a:r>
              <a:rPr lang="zh-TW" altLang="en-US" sz="2500" dirty="0">
                <a:ea typeface="新細明體" charset="-120"/>
              </a:rPr>
              <a:t>轉譯自己的資訊</a:t>
            </a:r>
            <a:endParaRPr lang="en-US" altLang="zh-TW" sz="2500" dirty="0">
              <a:ea typeface="新細明體" charset="-120"/>
            </a:endParaRPr>
          </a:p>
        </p:txBody>
      </p:sp>
      <p:sp>
        <p:nvSpPr>
          <p:cNvPr id="8" name="Oval 1029"/>
          <p:cNvSpPr>
            <a:spLocks noChangeArrowheads="1"/>
          </p:cNvSpPr>
          <p:nvPr/>
        </p:nvSpPr>
        <p:spPr bwMode="auto">
          <a:xfrm>
            <a:off x="4648200" y="4077072"/>
            <a:ext cx="3303588" cy="2514600"/>
          </a:xfrm>
          <a:prstGeom prst="ellipse">
            <a:avLst/>
          </a:prstGeom>
          <a:gradFill rotWithShape="0">
            <a:gsLst>
              <a:gs pos="0">
                <a:srgbClr val="009999">
                  <a:gamma/>
                  <a:tint val="20000"/>
                  <a:invGamma/>
                </a:srgbClr>
              </a:gs>
              <a:gs pos="100000">
                <a:srgbClr val="009999"/>
              </a:gs>
            </a:gsLst>
            <a:path path="shape">
              <a:fillToRect l="50000" t="50000" r="50000" b="50000"/>
            </a:path>
          </a:gradFill>
          <a:ln w="12700">
            <a:noFill/>
            <a:round/>
            <a:headEnd/>
            <a:tailEnd/>
          </a:ln>
          <a:effectLst>
            <a:outerShdw dist="107763" dir="2700000" algn="ctr" rotWithShape="0">
              <a:schemeClr val="bg2"/>
            </a:outerShdw>
          </a:effectLst>
        </p:spPr>
        <p:txBody>
          <a:bodyPr wrap="none" lIns="80963" tIns="41275" rIns="80963" bIns="41275" anchor="ctr"/>
          <a:lstStyle/>
          <a:p>
            <a:pPr algn="ctr" defTabSz="804863" eaLnBrk="0" hangingPunct="0">
              <a:lnSpc>
                <a:spcPct val="90000"/>
              </a:lnSpc>
              <a:defRPr/>
            </a:pPr>
            <a:endParaRPr lang="en-US" altLang="zh-TW" sz="2500" b="1" dirty="0">
              <a:ea typeface="新細明體" charset="-120"/>
            </a:endParaRPr>
          </a:p>
          <a:p>
            <a:pPr algn="ctr" defTabSz="804863" eaLnBrk="0" hangingPunct="0">
              <a:lnSpc>
                <a:spcPct val="90000"/>
              </a:lnSpc>
              <a:defRPr/>
            </a:pPr>
            <a:r>
              <a:rPr lang="en-US" altLang="zh-TW" sz="2500" dirty="0">
                <a:ea typeface="新細明體" charset="-120"/>
              </a:rPr>
              <a:t>  </a:t>
            </a:r>
            <a:r>
              <a:rPr lang="en-US" altLang="zh-TW" sz="2500" dirty="0" smtClean="0">
                <a:ea typeface="新細明體" charset="-120"/>
              </a:rPr>
              <a:t>4. </a:t>
            </a:r>
            <a:r>
              <a:rPr lang="zh-TW" altLang="en-US" sz="2500" dirty="0" smtClean="0">
                <a:ea typeface="新細明體" charset="-120"/>
              </a:rPr>
              <a:t>行銷</a:t>
            </a:r>
            <a:r>
              <a:rPr lang="zh-TW" altLang="en-US" sz="2500" dirty="0">
                <a:ea typeface="新細明體" charset="-120"/>
              </a:rPr>
              <a:t>人員必須</a:t>
            </a:r>
            <a:endParaRPr lang="en-US" altLang="zh-TW" sz="2500" dirty="0">
              <a:ea typeface="新細明體" charset="-120"/>
            </a:endParaRPr>
          </a:p>
          <a:p>
            <a:pPr algn="ctr" defTabSz="804863" eaLnBrk="0" hangingPunct="0">
              <a:lnSpc>
                <a:spcPct val="90000"/>
              </a:lnSpc>
              <a:defRPr/>
            </a:pPr>
            <a:r>
              <a:rPr lang="zh-TW" altLang="en-US" sz="2500" dirty="0">
                <a:ea typeface="新細明體" charset="-120"/>
              </a:rPr>
              <a:t>透過有效的媒體</a:t>
            </a:r>
            <a:endParaRPr lang="en-US" altLang="zh-TW" sz="2500" dirty="0">
              <a:ea typeface="新細明體" charset="-120"/>
            </a:endParaRPr>
          </a:p>
          <a:p>
            <a:pPr algn="ctr" defTabSz="804863" eaLnBrk="0" hangingPunct="0">
              <a:lnSpc>
                <a:spcPct val="90000"/>
              </a:lnSpc>
              <a:defRPr/>
            </a:pPr>
            <a:r>
              <a:rPr lang="zh-TW" altLang="en-US" sz="2500" dirty="0">
                <a:ea typeface="新細明體" charset="-120"/>
              </a:rPr>
              <a:t>將訊息傳達給</a:t>
            </a:r>
            <a:endParaRPr lang="en-US" altLang="zh-TW" sz="2500" dirty="0">
              <a:ea typeface="新細明體" charset="-120"/>
            </a:endParaRPr>
          </a:p>
          <a:p>
            <a:pPr algn="ctr" defTabSz="804863" eaLnBrk="0" hangingPunct="0">
              <a:lnSpc>
                <a:spcPct val="90000"/>
              </a:lnSpc>
              <a:defRPr/>
            </a:pPr>
            <a:r>
              <a:rPr lang="zh-TW" altLang="en-US" sz="2500" dirty="0">
                <a:ea typeface="新細明體" charset="-120"/>
              </a:rPr>
              <a:t>目標視聽眾</a:t>
            </a:r>
            <a:endParaRPr lang="en-US" altLang="zh-TW" sz="2500" dirty="0">
              <a:ea typeface="新細明體" charset="-120"/>
            </a:endParaRPr>
          </a:p>
        </p:txBody>
      </p:sp>
      <p:sp>
        <p:nvSpPr>
          <p:cNvPr id="9" name="Oval 1030"/>
          <p:cNvSpPr>
            <a:spLocks noChangeArrowheads="1"/>
          </p:cNvSpPr>
          <p:nvPr/>
        </p:nvSpPr>
        <p:spPr bwMode="auto">
          <a:xfrm>
            <a:off x="5029200" y="1981200"/>
            <a:ext cx="3532188" cy="2438400"/>
          </a:xfrm>
          <a:prstGeom prst="ellipse">
            <a:avLst/>
          </a:prstGeom>
          <a:solidFill>
            <a:schemeClr val="accent5"/>
          </a:solidFill>
          <a:ln w="12700">
            <a:noFill/>
            <a:round/>
            <a:headEnd/>
            <a:tailEnd/>
          </a:ln>
          <a:effectLst>
            <a:outerShdw dist="107763" dir="2700000" algn="ctr" rotWithShape="0">
              <a:schemeClr val="bg2"/>
            </a:outerShdw>
          </a:effectLst>
        </p:spPr>
        <p:txBody>
          <a:bodyPr wrap="none" lIns="80963" tIns="41275" rIns="80963" bIns="41275" anchor="ctr"/>
          <a:lstStyle/>
          <a:p>
            <a:pPr algn="ctr" defTabSz="804863" eaLnBrk="0" hangingPunct="0">
              <a:lnSpc>
                <a:spcPct val="90000"/>
              </a:lnSpc>
              <a:defRPr/>
            </a:pPr>
            <a:endParaRPr lang="en-US" altLang="zh-TW" sz="2500" b="1" dirty="0">
              <a:ea typeface="新細明體" charset="-120"/>
            </a:endParaRPr>
          </a:p>
          <a:p>
            <a:pPr algn="ctr" defTabSz="804863" eaLnBrk="0" hangingPunct="0">
              <a:lnSpc>
                <a:spcPct val="90000"/>
              </a:lnSpc>
              <a:defRPr/>
            </a:pPr>
            <a:endParaRPr lang="en-US" altLang="zh-TW" sz="2500" dirty="0">
              <a:ea typeface="新細明體" charset="-120"/>
            </a:endParaRPr>
          </a:p>
          <a:p>
            <a:pPr algn="ctr" defTabSz="804863" eaLnBrk="0" hangingPunct="0">
              <a:lnSpc>
                <a:spcPct val="90000"/>
              </a:lnSpc>
              <a:defRPr/>
            </a:pPr>
            <a:r>
              <a:rPr lang="en-US" altLang="zh-TW" sz="2500" dirty="0" smtClean="0">
                <a:ea typeface="新細明體" charset="-120"/>
              </a:rPr>
              <a:t>3. </a:t>
            </a:r>
            <a:r>
              <a:rPr lang="zh-TW" altLang="en-US" sz="2500" dirty="0" smtClean="0">
                <a:ea typeface="新細明體" charset="-120"/>
              </a:rPr>
              <a:t>行銷</a:t>
            </a:r>
            <a:r>
              <a:rPr lang="zh-TW" altLang="en-US" sz="2500" dirty="0">
                <a:ea typeface="新細明體" charset="-120"/>
              </a:rPr>
              <a:t>人員應發展出</a:t>
            </a:r>
            <a:endParaRPr lang="en-US" altLang="zh-TW" sz="2500" dirty="0">
              <a:ea typeface="新細明體" charset="-120"/>
            </a:endParaRPr>
          </a:p>
          <a:p>
            <a:pPr algn="ctr" defTabSz="804863" eaLnBrk="0" hangingPunct="0">
              <a:lnSpc>
                <a:spcPct val="90000"/>
              </a:lnSpc>
              <a:defRPr/>
            </a:pPr>
            <a:r>
              <a:rPr lang="zh-TW" altLang="en-US" sz="2500" dirty="0">
                <a:ea typeface="新細明體" charset="-120"/>
              </a:rPr>
              <a:t>適當的回饋管道</a:t>
            </a:r>
            <a:endParaRPr lang="en-US" altLang="zh-TW" sz="2500" dirty="0">
              <a:ea typeface="新細明體" charset="-120"/>
            </a:endParaRPr>
          </a:p>
          <a:p>
            <a:pPr algn="ctr" defTabSz="804863" eaLnBrk="0" hangingPunct="0">
              <a:lnSpc>
                <a:spcPct val="90000"/>
              </a:lnSpc>
              <a:defRPr/>
            </a:pPr>
            <a:r>
              <a:rPr lang="zh-TW" altLang="en-US" sz="2500" dirty="0">
                <a:ea typeface="新細明體" charset="-120"/>
              </a:rPr>
              <a:t>並評估目標視聽眾</a:t>
            </a:r>
            <a:endParaRPr lang="en-US" altLang="zh-TW" sz="2500" dirty="0">
              <a:ea typeface="新細明體" charset="-120"/>
            </a:endParaRPr>
          </a:p>
          <a:p>
            <a:pPr algn="ctr" defTabSz="804863" eaLnBrk="0" hangingPunct="0">
              <a:lnSpc>
                <a:spcPct val="90000"/>
              </a:lnSpc>
              <a:defRPr/>
            </a:pPr>
            <a:r>
              <a:rPr lang="zh-TW" altLang="en-US" sz="2500" dirty="0">
                <a:ea typeface="新細明體" charset="-120"/>
              </a:rPr>
              <a:t>對於訊息的反應</a:t>
            </a:r>
            <a:endParaRPr lang="en-US" altLang="zh-TW" sz="2500" dirty="0">
              <a:ea typeface="新細明體" charset="-120"/>
            </a:endParaRPr>
          </a:p>
          <a:p>
            <a:pPr algn="ctr" defTabSz="804863" eaLnBrk="0" hangingPunct="0">
              <a:lnSpc>
                <a:spcPct val="90000"/>
              </a:lnSpc>
              <a:defRPr/>
            </a:pPr>
            <a:endParaRPr lang="en-US" altLang="zh-TW" sz="2500" dirty="0">
              <a:ea typeface="新細明體" charset="-120"/>
            </a:endParaRPr>
          </a:p>
        </p:txBody>
      </p:sp>
      <p:sp>
        <p:nvSpPr>
          <p:cNvPr id="10" name="Rectangle 2"/>
          <p:cNvSpPr>
            <a:spLocks noGrp="1" noChangeArrowheads="1"/>
          </p:cNvSpPr>
          <p:nvPr>
            <p:ph type="title"/>
          </p:nvPr>
        </p:nvSpPr>
        <p:spPr>
          <a:xfrm>
            <a:off x="457200" y="704088"/>
            <a:ext cx="8305800" cy="1143000"/>
          </a:xfrm>
        </p:spPr>
        <p:txBody>
          <a:bodyPr>
            <a:normAutofit/>
          </a:bodyPr>
          <a:lstStyle/>
          <a:p>
            <a:pPr lvl="0"/>
            <a:r>
              <a:rPr lang="zh-TW" altLang="en-US" sz="3600" dirty="0" smtClean="0">
                <a:latin typeface="+mn-ea"/>
                <a:ea typeface="+mn-ea"/>
              </a:rPr>
              <a:t>三、</a:t>
            </a:r>
            <a:r>
              <a:rPr lang="zh-TW" altLang="zh-TW" sz="3600" dirty="0" smtClean="0">
                <a:latin typeface="+mn-ea"/>
                <a:ea typeface="+mn-ea"/>
              </a:rPr>
              <a:t>溝通</a:t>
            </a:r>
            <a:r>
              <a:rPr lang="zh-TW" altLang="en-US" sz="3600" dirty="0" smtClean="0">
                <a:latin typeface="+mn-ea"/>
                <a:ea typeface="+mn-ea"/>
              </a:rPr>
              <a:t>過程觀點</a:t>
            </a:r>
            <a:r>
              <a:rPr lang="zh-TW" altLang="zh-TW" sz="3600" dirty="0" smtClean="0">
                <a:latin typeface="+mn-ea"/>
                <a:ea typeface="+mn-ea"/>
              </a:rPr>
              <a:t/>
            </a:r>
            <a:br>
              <a:rPr lang="zh-TW" altLang="zh-TW" sz="3600" dirty="0" smtClean="0">
                <a:latin typeface="+mn-ea"/>
                <a:ea typeface="+mn-ea"/>
              </a:rPr>
            </a:br>
            <a:r>
              <a:rPr lang="zh-TW" altLang="en-US" sz="3600" dirty="0" smtClean="0">
                <a:latin typeface="+mn-ea"/>
                <a:ea typeface="+mn-ea"/>
              </a:rPr>
              <a:t>　․ 有效溝通的關鍵要素</a:t>
            </a:r>
            <a:endParaRPr lang="zh-TW" altLang="zh-TW" sz="3600" dirty="0">
              <a:latin typeface="+mn-ea"/>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ppt_x</p:attrName>
                                        </p:attrNameLst>
                                      </p:cBhvr>
                                      <p:tavLst>
                                        <p:tav tm="0">
                                          <p:val>
                                            <p:fltVal val="0.5"/>
                                          </p:val>
                                        </p:tav>
                                        <p:tav tm="100000">
                                          <p:val>
                                            <p:strVal val="#ppt_x"/>
                                          </p:val>
                                        </p:tav>
                                      </p:tavLst>
                                    </p:anim>
                                    <p:anim calcmode="lin" valueType="num">
                                      <p:cBhvr>
                                        <p:cTn id="10" dur="500" fill="hold"/>
                                        <p:tgtEl>
                                          <p:spTgt spid="6"/>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ppt_w</p:attrName>
                                        </p:attrNameLst>
                                      </p:cBhvr>
                                      <p:tavLst>
                                        <p:tav tm="0">
                                          <p:val>
                                            <p:fltVal val="0"/>
                                          </p:val>
                                        </p:tav>
                                        <p:tav tm="100000">
                                          <p:val>
                                            <p:strVal val="#ppt_w"/>
                                          </p:val>
                                        </p:tav>
                                      </p:tavLst>
                                    </p:anim>
                                    <p:anim calcmode="lin" valueType="num">
                                      <p:cBhvr>
                                        <p:cTn id="16" dur="500" fill="hold"/>
                                        <p:tgtEl>
                                          <p:spTgt spid="7"/>
                                        </p:tgtEl>
                                        <p:attrNameLst>
                                          <p:attrName>ppt_h</p:attrName>
                                        </p:attrNameLst>
                                      </p:cBhvr>
                                      <p:tavLst>
                                        <p:tav tm="0">
                                          <p:val>
                                            <p:fltVal val="0"/>
                                          </p:val>
                                        </p:tav>
                                        <p:tav tm="100000">
                                          <p:val>
                                            <p:strVal val="#ppt_h"/>
                                          </p:val>
                                        </p:tav>
                                      </p:tavLst>
                                    </p:anim>
                                    <p:anim calcmode="lin" valueType="num">
                                      <p:cBhvr>
                                        <p:cTn id="17" dur="500" fill="hold"/>
                                        <p:tgtEl>
                                          <p:spTgt spid="7"/>
                                        </p:tgtEl>
                                        <p:attrNameLst>
                                          <p:attrName>ppt_x</p:attrName>
                                        </p:attrNameLst>
                                      </p:cBhvr>
                                      <p:tavLst>
                                        <p:tav tm="0">
                                          <p:val>
                                            <p:fltVal val="0.5"/>
                                          </p:val>
                                        </p:tav>
                                        <p:tav tm="100000">
                                          <p:val>
                                            <p:strVal val="#ppt_x"/>
                                          </p:val>
                                        </p:tav>
                                      </p:tavLst>
                                    </p:anim>
                                    <p:anim calcmode="lin" valueType="num">
                                      <p:cBhvr>
                                        <p:cTn id="18" dur="500" fill="hold"/>
                                        <p:tgtEl>
                                          <p:spTgt spid="7"/>
                                        </p:tgtEl>
                                        <p:attrNameLst>
                                          <p:attrName>ppt_y</p:attrName>
                                        </p:attrNameLst>
                                      </p:cBhvr>
                                      <p:tavLst>
                                        <p:tav tm="0">
                                          <p:val>
                                            <p:fltVal val="0.5"/>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anim calcmode="lin" valueType="num">
                                      <p:cBhvr>
                                        <p:cTn id="25" dur="500" fill="hold"/>
                                        <p:tgtEl>
                                          <p:spTgt spid="8"/>
                                        </p:tgtEl>
                                        <p:attrNameLst>
                                          <p:attrName>ppt_x</p:attrName>
                                        </p:attrNameLst>
                                      </p:cBhvr>
                                      <p:tavLst>
                                        <p:tav tm="0">
                                          <p:val>
                                            <p:fltVal val="0.5"/>
                                          </p:val>
                                        </p:tav>
                                        <p:tav tm="100000">
                                          <p:val>
                                            <p:strVal val="#ppt_x"/>
                                          </p:val>
                                        </p:tav>
                                      </p:tavLst>
                                    </p:anim>
                                    <p:anim calcmode="lin" valueType="num">
                                      <p:cBhvr>
                                        <p:cTn id="26" dur="500" fill="hold"/>
                                        <p:tgtEl>
                                          <p:spTgt spid="8"/>
                                        </p:tgtEl>
                                        <p:attrNameLst>
                                          <p:attrName>ppt_y</p:attrName>
                                        </p:attrNameLst>
                                      </p:cBhvr>
                                      <p:tavLst>
                                        <p:tav tm="0">
                                          <p:val>
                                            <p:fltVal val="0.5"/>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 calcmode="lin" valueType="num">
                                      <p:cBhvr>
                                        <p:cTn id="33" dur="500" fill="hold"/>
                                        <p:tgtEl>
                                          <p:spTgt spid="9"/>
                                        </p:tgtEl>
                                        <p:attrNameLst>
                                          <p:attrName>ppt_x</p:attrName>
                                        </p:attrNameLst>
                                      </p:cBhvr>
                                      <p:tavLst>
                                        <p:tav tm="0">
                                          <p:val>
                                            <p:fltVal val="0.5"/>
                                          </p:val>
                                        </p:tav>
                                        <p:tav tm="100000">
                                          <p:val>
                                            <p:strVal val="#ppt_x"/>
                                          </p:val>
                                        </p:tav>
                                      </p:tavLst>
                                    </p:anim>
                                    <p:anim calcmode="lin" valueType="num">
                                      <p:cBhvr>
                                        <p:cTn id="34" dur="500" fill="hold"/>
                                        <p:tgtEl>
                                          <p:spTgt spid="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P spid="7" grpId="0" animBg="1" autoUpdateAnimBg="0"/>
      <p:bldP spid="8" grpId="0" animBg="1" autoUpdateAnimBg="0"/>
      <p:bldP spid="9" grpId="0" animBg="1"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2159</TotalTime>
  <Words>4156</Words>
  <Application>Microsoft Office PowerPoint</Application>
  <PresentationFormat>如螢幕大小 (4:3)</PresentationFormat>
  <Paragraphs>599</Paragraphs>
  <Slides>55</Slides>
  <Notes>51</Notes>
  <HiddenSlides>0</HiddenSlides>
  <MMClips>0</MMClips>
  <ScaleCrop>false</ScaleCrop>
  <HeadingPairs>
    <vt:vector size="6" baseType="variant">
      <vt:variant>
        <vt:lpstr>佈景主題</vt:lpstr>
      </vt:variant>
      <vt:variant>
        <vt:i4>1</vt:i4>
      </vt:variant>
      <vt:variant>
        <vt:lpstr>內嵌 OLE 伺服程式</vt:lpstr>
      </vt:variant>
      <vt:variant>
        <vt:i4>1</vt:i4>
      </vt:variant>
      <vt:variant>
        <vt:lpstr>投影片標題</vt:lpstr>
      </vt:variant>
      <vt:variant>
        <vt:i4>55</vt:i4>
      </vt:variant>
    </vt:vector>
  </HeadingPairs>
  <TitlesOfParts>
    <vt:vector size="57" baseType="lpstr">
      <vt:lpstr>流線</vt:lpstr>
      <vt:lpstr>Bitmap Image</vt:lpstr>
      <vt:lpstr>         Chapter 15</vt:lpstr>
      <vt:lpstr>一、行銷溝通組合</vt:lpstr>
      <vt:lpstr>一、行銷溝通組合</vt:lpstr>
      <vt:lpstr>一、整合性行銷溝通 (一)  變動中的溝通環境</vt:lpstr>
      <vt:lpstr>一、整合性行銷溝通 (二)  整合性行銷溝通的必要性</vt:lpstr>
      <vt:lpstr>一、整合性行銷溝通 (二)  整合性行銷溝通的必要性</vt:lpstr>
      <vt:lpstr>整合性行銷溝通 (圖. 13.1)</vt:lpstr>
      <vt:lpstr>三、溝通過程觀點 　․ 溝通過程的要素（圖15-2 )</vt:lpstr>
      <vt:lpstr>三、溝通過程觀點 　․ 有效溝通的關鍵要素</vt:lpstr>
      <vt:lpstr>四、發展有效溝通的步驟</vt:lpstr>
      <vt:lpstr>四、發展有效溝通的步驟 (一)  確認目標視聽眾</vt:lpstr>
      <vt:lpstr>四、發展有效溝通的步驟 (一)  確認目標視聽眾</vt:lpstr>
      <vt:lpstr>四、發展有效溝通的步驟 (二)  確定溝通目標</vt:lpstr>
      <vt:lpstr>四、發展有效溝通的步驟 (二)  確定溝通目標</vt:lpstr>
      <vt:lpstr>四、發展有效溝通的步驟 (三)  設計訊息</vt:lpstr>
      <vt:lpstr>四、發展有效溝通的步驟 (三)  設計訊息 – 訊息內容</vt:lpstr>
      <vt:lpstr>四、發展有效溝通的步驟 (三)  設計訊息– 訊息內容</vt:lpstr>
      <vt:lpstr>四、發展有效溝通的步驟 (三)  設計訊息– 訊息內容</vt:lpstr>
      <vt:lpstr>四、發展有效溝通的步驟 (三)  設計訊息– 訊息內容</vt:lpstr>
      <vt:lpstr>四、發展有效溝通的步驟 (三)  設計訊息– 訊息內容</vt:lpstr>
      <vt:lpstr>四、發展有效溝通的步驟 (三)  設計訊息– 訊息結構</vt:lpstr>
      <vt:lpstr>四、發展有效溝通的步驟 (三)  設計訊息– 訊息格式</vt:lpstr>
      <vt:lpstr>四、發展有效溝通的步驟 (三)  設計訊息– 訊息格式</vt:lpstr>
      <vt:lpstr>四、發展有效溝通的步驟 (三)  設計訊息– 訊息格式</vt:lpstr>
      <vt:lpstr>四、發展有效溝通的步驟 (四)  選擇媒體 -  人員溝通媒介</vt:lpstr>
      <vt:lpstr>四、發展有效溝通的步驟 (四)  選擇媒體 -  非人員溝通媒介</vt:lpstr>
      <vt:lpstr>PowerPoint 簡報</vt:lpstr>
      <vt:lpstr>四、發展有效溝通的步驟 (五)  選擇訊息來源</vt:lpstr>
      <vt:lpstr>四、發展有效溝通的步驟 (六)  蒐集回饋</vt:lpstr>
      <vt:lpstr>五、設定整體促銷與組合 (一)  編製整體促銷預算</vt:lpstr>
      <vt:lpstr>五、設定整體促銷與組合 (一)  編製整體促銷預算</vt:lpstr>
      <vt:lpstr>五、設定整體促銷與組合 (一)  編製整體促銷預算</vt:lpstr>
      <vt:lpstr>五、設定整體促銷與組合 (一)  編製整體促銷預算</vt:lpstr>
      <vt:lpstr>五、設定整體促銷與組合 (一)  編製整體促銷預算</vt:lpstr>
      <vt:lpstr>五、設定整體促銷與組合 (二)  制定整體的促銷組合-促銷工具特性</vt:lpstr>
      <vt:lpstr>五、設定整體促銷與組合 (二)  制定整體的促銷組合-促銷工具特性</vt:lpstr>
      <vt:lpstr>PowerPoint 簡報</vt:lpstr>
      <vt:lpstr>五、設定整體促銷與組合 (二)  制定整體的促銷組合-促銷工具特性</vt:lpstr>
      <vt:lpstr>五、設定整體促銷與組合 (二)  制定整體的促銷組合-促銷工具特性</vt:lpstr>
      <vt:lpstr>五、設定整體促銷與組合 (二)  制定整體的促銷組合-促銷工具特性</vt:lpstr>
      <vt:lpstr>五、設定整體促銷與組合 (二)  制定整體的促銷組合-促銷工具特性</vt:lpstr>
      <vt:lpstr>五、設定整體促銷與組合 (二)  制定整體的促銷組合-促銷工具特性</vt:lpstr>
      <vt:lpstr>五、設定整體促銷與組合 (二)  制定整體的促銷組合-促銷工具特性</vt:lpstr>
      <vt:lpstr>五、設定整體促銷與組合 (二)  制定整體的促銷組合-促銷工具特性</vt:lpstr>
      <vt:lpstr>五、設定整體促銷與組合 (二)  制定整體的促銷組合-促銷工具特性</vt:lpstr>
      <vt:lpstr>五、設定整體促銷與組合 (二)  制定整體的促銷組合-促銷工具特性</vt:lpstr>
      <vt:lpstr>五、設定整體促銷與組合 (二)  制定整體的促銷組合-促銷工具特性</vt:lpstr>
      <vt:lpstr>五、設定整體促銷與組合 (二)  制定整體的促銷組合-促銷工具特性</vt:lpstr>
      <vt:lpstr>五、設定整體促銷與組合 (二)  制定整體的促銷組合-促銷組合策略</vt:lpstr>
      <vt:lpstr>五、設定整體促銷與組合 (二)  制定整體的促銷組合-促銷組合策略</vt:lpstr>
      <vt:lpstr>五、設定整體促銷與組合 (二)  制定整體的促銷組合-促銷組合策略</vt:lpstr>
      <vt:lpstr>五、設定整體促銷與組合 (二)  制定整體的促銷組合-促銷組合策略</vt:lpstr>
      <vt:lpstr>五、設定整體促銷與組合 (二)  制定整體的促銷組合-整合促銷組合</vt:lpstr>
      <vt:lpstr>六、行銷溝通的社會責任 (一) 廣告與促銷</vt:lpstr>
      <vt:lpstr>六、行銷溝通的社會責任 (二) 人員銷售</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13</dc:title>
  <dc:creator>User</dc:creator>
  <cp:lastModifiedBy>keyuse</cp:lastModifiedBy>
  <cp:revision>84</cp:revision>
  <dcterms:created xsi:type="dcterms:W3CDTF">2011-05-15T02:58:20Z</dcterms:created>
  <dcterms:modified xsi:type="dcterms:W3CDTF">2014-05-31T10:09:27Z</dcterms:modified>
</cp:coreProperties>
</file>