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  <p:sldMasterId id="2147484000" r:id="rId3"/>
    <p:sldMasterId id="2147484009" r:id="rId4"/>
    <p:sldMasterId id="2147484021" r:id="rId5"/>
    <p:sldMasterId id="2147484033" r:id="rId6"/>
  </p:sldMasterIdLst>
  <p:notesMasterIdLst>
    <p:notesMasterId r:id="rId31"/>
  </p:notesMasterIdLst>
  <p:sldIdLst>
    <p:sldId id="275" r:id="rId7"/>
    <p:sldId id="282" r:id="rId8"/>
    <p:sldId id="296" r:id="rId9"/>
    <p:sldId id="279" r:id="rId10"/>
    <p:sldId id="280" r:id="rId11"/>
    <p:sldId id="298" r:id="rId12"/>
    <p:sldId id="299" r:id="rId13"/>
    <p:sldId id="300" r:id="rId14"/>
    <p:sldId id="301" r:id="rId15"/>
    <p:sldId id="302" r:id="rId16"/>
    <p:sldId id="303" r:id="rId17"/>
    <p:sldId id="286" r:id="rId18"/>
    <p:sldId id="276" r:id="rId19"/>
    <p:sldId id="304" r:id="rId20"/>
    <p:sldId id="305" r:id="rId21"/>
    <p:sldId id="306" r:id="rId22"/>
    <p:sldId id="307" r:id="rId23"/>
    <p:sldId id="308" r:id="rId24"/>
    <p:sldId id="309" r:id="rId25"/>
    <p:sldId id="291" r:id="rId26"/>
    <p:sldId id="290" r:id="rId27"/>
    <p:sldId id="294" r:id="rId28"/>
    <p:sldId id="295" r:id="rId29"/>
    <p:sldId id="283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0839" autoAdjust="0"/>
  </p:normalViewPr>
  <p:slideViewPr>
    <p:cSldViewPr snapToObjects="1">
      <p:cViewPr varScale="1">
        <p:scale>
          <a:sx n="67" d="100"/>
          <a:sy n="67" d="100"/>
        </p:scale>
        <p:origin x="-142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46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938B8-39C7-4CF5-BCB0-0D1F10D398AE}" type="datetimeFigureOut">
              <a:rPr lang="zh-TW" altLang="en-US" smtClean="0"/>
              <a:t>2018/2/22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6273-DA60-4F5C-A65C-7C87A100BF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46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結構已加如，內容是看綠色的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D6273-DA60-4F5C-A65C-7C87A100BF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401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放在婦版傳下面加作者名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D6273-DA60-4F5C-A65C-7C87A100BF6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66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獨釣寒江雪  </a:t>
            </a:r>
            <a:r>
              <a:rPr lang="en-US" altLang="zh-TW" dirty="0" smtClean="0"/>
              <a:t>---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參考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天才夢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的作者介紹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>
                <a:solidFill>
                  <a:prstClr val="black"/>
                </a:solidFill>
              </a:rPr>
              <a:pPr/>
              <a:t>4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1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參考綠色的</a:t>
            </a:r>
            <a:r>
              <a:rPr lang="en-US" altLang="zh-TW" dirty="0" smtClean="0"/>
              <a:t>2~9</a:t>
            </a:r>
            <a:r>
              <a:rPr lang="zh-TW" altLang="en-US" dirty="0" smtClean="0"/>
              <a:t>都保留 ，課文</a:t>
            </a:r>
            <a:r>
              <a:rPr lang="en-US" altLang="zh-TW" dirty="0" smtClean="0"/>
              <a:t>10~16</a:t>
            </a:r>
            <a:r>
              <a:rPr lang="zh-TW" altLang="en-US" dirty="0" smtClean="0"/>
              <a:t>用綠色的數字往上挪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D6273-DA60-4F5C-A65C-7C87A100BF6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61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參考綠色的</a:t>
            </a:r>
            <a:r>
              <a:rPr lang="en-US" altLang="zh-TW" dirty="0" smtClean="0"/>
              <a:t>2~9</a:t>
            </a:r>
            <a:r>
              <a:rPr lang="zh-TW" altLang="en-US" dirty="0" smtClean="0"/>
              <a:t>都保留 ，課文</a:t>
            </a:r>
            <a:r>
              <a:rPr lang="en-US" altLang="zh-TW" dirty="0" smtClean="0"/>
              <a:t>10~16</a:t>
            </a:r>
            <a:r>
              <a:rPr lang="zh-TW" altLang="en-US" dirty="0" smtClean="0"/>
              <a:t>用綠色的數字往上挪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D6273-DA60-4F5C-A65C-7C87A100BF6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61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綠色</a:t>
            </a:r>
            <a:r>
              <a:rPr lang="en-US" altLang="zh-TW" dirty="0" smtClean="0"/>
              <a:t>18</a:t>
            </a:r>
            <a:r>
              <a:rPr lang="zh-TW" altLang="en-US" dirty="0" smtClean="0"/>
              <a:t>第一蝮蝂</a:t>
            </a:r>
            <a:r>
              <a:rPr lang="en-US" altLang="zh-TW" dirty="0" smtClean="0"/>
              <a:t>  </a:t>
            </a:r>
            <a:r>
              <a:rPr lang="zh-TW" altLang="en-US" dirty="0" smtClean="0"/>
              <a:t>用成圖 之後用綠色的</a:t>
            </a:r>
            <a:r>
              <a:rPr lang="en-US" altLang="zh-TW" dirty="0" smtClean="0"/>
              <a:t>19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20</a:t>
            </a:r>
            <a:r>
              <a:rPr lang="zh-TW" altLang="en-US" dirty="0" smtClean="0"/>
              <a:t>解釋第一段案家如方式補上</a:t>
            </a:r>
            <a:r>
              <a:rPr lang="en-US" altLang="zh-TW" dirty="0" smtClean="0"/>
              <a:t>3</a:t>
            </a:r>
            <a:r>
              <a:rPr lang="zh-TW" altLang="en-US" dirty="0" smtClean="0"/>
              <a:t>跟</a:t>
            </a:r>
            <a:r>
              <a:rPr lang="en-US" altLang="zh-TW" dirty="0" smtClean="0"/>
              <a:t>4</a:t>
            </a:r>
            <a:r>
              <a:rPr lang="zh-TW" altLang="en-US" dirty="0" smtClean="0"/>
              <a:t>段   第二段就是</a:t>
            </a:r>
            <a:r>
              <a:rPr lang="zh-TW" altLang="en-US" sz="1200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嗜取者 第三段家總結 結構釋迦如的</a:t>
            </a:r>
            <a:endParaRPr lang="en-US" altLang="zh-TW" sz="12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>
                <a:solidFill>
                  <a:prstClr val="black"/>
                </a:solidFill>
              </a:rPr>
              <a:pPr/>
              <a:t>20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11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>
                <a:solidFill>
                  <a:prstClr val="black"/>
                </a:solidFill>
              </a:rPr>
              <a:pPr/>
              <a:t>22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11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>
                <a:solidFill>
                  <a:prstClr val="black"/>
                </a:solidFill>
              </a:rPr>
              <a:pPr/>
              <a:t>23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1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26A00BA-50CA-4BA6-912A-77F98DDB6067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5681C24-8B83-433E-811E-8828BA088D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21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40D9DCE-054A-4AF7-94F4-1BEDB37D2385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75FDDB7-563F-4CC4-A67D-0E3B5B1616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C21433D-9707-4EB9-B98F-EAA15E38B602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E8F151C-2DC4-4362-AE99-40101960B3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17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5F6559C-E50A-41DB-977A-43397169E84F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7AC5F56-B22D-4D1B-81BF-ACC446EDE9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91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9A46876-54AC-4BCF-B6A3-DCB8F1E7A3F6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A177FC-B08E-4497-8180-82BAA615F6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96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9C9BE9C-D984-43EF-B46C-65B477D2B703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F68F21E-9963-4DD6-B3D8-A12C8DE3DB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635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6776F52-5B60-45D9-9576-096B85DE3093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501E120-6457-412F-A68B-823987DDE7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07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374937F-0480-48E1-9F28-CAEF2001FEAF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C17B2A0-1484-4E73-B38A-B469762A0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75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C44011D-FE73-4774-B39F-7E53E69CF967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963758B-8281-4ABE-A589-FAF25D7C13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366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6C3113D-987F-4984-B14B-88571F16F06B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2AADDEC-EE4E-465D-B43C-88408DE67B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657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2C0D893-3752-4DBD-9584-4A47BFA5DF3D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150CC5E-1B52-4936-872A-334D68E12F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83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5885F87-85EF-4F0D-A0EF-9AF2595B9E7A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483D935-A65C-423C-A2D1-5602E4FC29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830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DA67F04-E470-427D-91E5-256425B49A15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8AE218F-E9DE-4915-8DF1-24F01100CC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278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C371EB3-5647-4C22-922F-A64F7667CF57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E24E40E-B246-454F-9526-785EFE28FD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904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9C48210-EB54-4559-AA5A-0EC2CBD49B79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D750F80-EB34-4388-98D3-DC82A475B4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361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任意形状 300"/>
          <p:cNvSpPr/>
          <p:nvPr userDrawn="1"/>
        </p:nvSpPr>
        <p:spPr>
          <a:xfrm>
            <a:off x="6" y="4443990"/>
            <a:ext cx="9143999" cy="1079437"/>
          </a:xfrm>
          <a:custGeom>
            <a:avLst/>
            <a:gdLst>
              <a:gd name="connsiteX0" fmla="*/ 10439343 w 10873408"/>
              <a:gd name="connsiteY0" fmla="*/ 17 h 1822005"/>
              <a:gd name="connsiteX1" fmla="*/ 10823807 w 10873408"/>
              <a:gd name="connsiteY1" fmla="*/ 160670 h 1822005"/>
              <a:gd name="connsiteX2" fmla="*/ 10873408 w 10873408"/>
              <a:gd name="connsiteY2" fmla="*/ 184273 h 1822005"/>
              <a:gd name="connsiteX3" fmla="*/ 10873408 w 10873408"/>
              <a:gd name="connsiteY3" fmla="*/ 1327582 h 1822005"/>
              <a:gd name="connsiteX4" fmla="*/ 10843181 w 10873408"/>
              <a:gd name="connsiteY4" fmla="*/ 1332070 h 1822005"/>
              <a:gd name="connsiteX5" fmla="*/ 10732453 w 10873408"/>
              <a:gd name="connsiteY5" fmla="*/ 1325792 h 1822005"/>
              <a:gd name="connsiteX6" fmla="*/ 10399944 w 10873408"/>
              <a:gd name="connsiteY6" fmla="*/ 1090264 h 1822005"/>
              <a:gd name="connsiteX7" fmla="*/ 10247544 w 10873408"/>
              <a:gd name="connsiteY7" fmla="*/ 1298083 h 1822005"/>
              <a:gd name="connsiteX8" fmla="*/ 10039726 w 10873408"/>
              <a:gd name="connsiteY8" fmla="*/ 1256519 h 1822005"/>
              <a:gd name="connsiteX9" fmla="*/ 9471690 w 10873408"/>
              <a:gd name="connsiteY9" fmla="*/ 1353501 h 1822005"/>
              <a:gd name="connsiteX10" fmla="*/ 9139181 w 10873408"/>
              <a:gd name="connsiteY10" fmla="*/ 1145683 h 1822005"/>
              <a:gd name="connsiteX11" fmla="*/ 8751253 w 10873408"/>
              <a:gd name="connsiteY11" fmla="*/ 1187246 h 1822005"/>
              <a:gd name="connsiteX12" fmla="*/ 8501872 w 10873408"/>
              <a:gd name="connsiteY12" fmla="*/ 1381210 h 1822005"/>
              <a:gd name="connsiteX13" fmla="*/ 8127799 w 10873408"/>
              <a:gd name="connsiteY13" fmla="*/ 1547464 h 1822005"/>
              <a:gd name="connsiteX14" fmla="*/ 7753726 w 10873408"/>
              <a:gd name="connsiteY14" fmla="*/ 1450483 h 1822005"/>
              <a:gd name="connsiteX15" fmla="*/ 7268817 w 10873408"/>
              <a:gd name="connsiteY15" fmla="*/ 1422773 h 1822005"/>
              <a:gd name="connsiteX16" fmla="*/ 6853181 w 10873408"/>
              <a:gd name="connsiteY16" fmla="*/ 1505901 h 1822005"/>
              <a:gd name="connsiteX17" fmla="*/ 6437544 w 10873408"/>
              <a:gd name="connsiteY17" fmla="*/ 1381210 h 1822005"/>
              <a:gd name="connsiteX18" fmla="*/ 5689399 w 10873408"/>
              <a:gd name="connsiteY18" fmla="*/ 1395064 h 1822005"/>
              <a:gd name="connsiteX19" fmla="*/ 5135217 w 10873408"/>
              <a:gd name="connsiteY19" fmla="*/ 1242664 h 1822005"/>
              <a:gd name="connsiteX20" fmla="*/ 4608744 w 10873408"/>
              <a:gd name="connsiteY20" fmla="*/ 1173392 h 1822005"/>
              <a:gd name="connsiteX21" fmla="*/ 4220817 w 10873408"/>
              <a:gd name="connsiteY21" fmla="*/ 854737 h 1822005"/>
              <a:gd name="connsiteX22" fmla="*/ 3874453 w 10873408"/>
              <a:gd name="connsiteY22" fmla="*/ 1034846 h 1822005"/>
              <a:gd name="connsiteX23" fmla="*/ 3500381 w 10873408"/>
              <a:gd name="connsiteY23" fmla="*/ 1020992 h 1822005"/>
              <a:gd name="connsiteX24" fmla="*/ 3403399 w 10873408"/>
              <a:gd name="connsiteY24" fmla="*/ 1173392 h 1822005"/>
              <a:gd name="connsiteX25" fmla="*/ 3209435 w 10873408"/>
              <a:gd name="connsiteY25" fmla="*/ 1311937 h 1822005"/>
              <a:gd name="connsiteX26" fmla="*/ 3098599 w 10873408"/>
              <a:gd name="connsiteY26" fmla="*/ 1311937 h 1822005"/>
              <a:gd name="connsiteX27" fmla="*/ 2890781 w 10873408"/>
              <a:gd name="connsiteY27" fmla="*/ 1408919 h 1822005"/>
              <a:gd name="connsiteX28" fmla="*/ 2669108 w 10873408"/>
              <a:gd name="connsiteY28" fmla="*/ 1381210 h 1822005"/>
              <a:gd name="connsiteX29" fmla="*/ 2405872 w 10873408"/>
              <a:gd name="connsiteY29" fmla="*/ 1602883 h 1822005"/>
              <a:gd name="connsiteX30" fmla="*/ 2239617 w 10873408"/>
              <a:gd name="connsiteY30" fmla="*/ 1505901 h 1822005"/>
              <a:gd name="connsiteX31" fmla="*/ 1976381 w 10873408"/>
              <a:gd name="connsiteY31" fmla="*/ 1616737 h 1822005"/>
              <a:gd name="connsiteX32" fmla="*/ 1837835 w 10873408"/>
              <a:gd name="connsiteY32" fmla="*/ 1533610 h 1822005"/>
              <a:gd name="connsiteX33" fmla="*/ 1671581 w 10873408"/>
              <a:gd name="connsiteY33" fmla="*/ 1686010 h 1822005"/>
              <a:gd name="connsiteX34" fmla="*/ 1533035 w 10873408"/>
              <a:gd name="connsiteY34" fmla="*/ 1796846 h 1822005"/>
              <a:gd name="connsiteX35" fmla="*/ 1283653 w 10873408"/>
              <a:gd name="connsiteY35" fmla="*/ 1810701 h 1822005"/>
              <a:gd name="connsiteX36" fmla="*/ 1145108 w 10873408"/>
              <a:gd name="connsiteY36" fmla="*/ 1658301 h 1822005"/>
              <a:gd name="connsiteX37" fmla="*/ 881872 w 10873408"/>
              <a:gd name="connsiteY37" fmla="*/ 1561319 h 1822005"/>
              <a:gd name="connsiteX38" fmla="*/ 493944 w 10873408"/>
              <a:gd name="connsiteY38" fmla="*/ 1367355 h 1822005"/>
              <a:gd name="connsiteX39" fmla="*/ 216853 w 10873408"/>
              <a:gd name="connsiteY39" fmla="*/ 1311937 h 1822005"/>
              <a:gd name="connsiteX40" fmla="*/ 57661 w 10873408"/>
              <a:gd name="connsiteY40" fmla="*/ 1092632 h 1822005"/>
              <a:gd name="connsiteX41" fmla="*/ 0 w 10873408"/>
              <a:gd name="connsiteY41" fmla="*/ 999795 h 1822005"/>
              <a:gd name="connsiteX42" fmla="*/ 0 w 10873408"/>
              <a:gd name="connsiteY42" fmla="*/ 123606 h 1822005"/>
              <a:gd name="connsiteX43" fmla="*/ 36623 w 10873408"/>
              <a:gd name="connsiteY43" fmla="*/ 196714 h 1822005"/>
              <a:gd name="connsiteX44" fmla="*/ 286126 w 10873408"/>
              <a:gd name="connsiteY44" fmla="*/ 619210 h 1822005"/>
              <a:gd name="connsiteX45" fmla="*/ 798744 w 10873408"/>
              <a:gd name="connsiteY45" fmla="*/ 882446 h 1822005"/>
              <a:gd name="connsiteX46" fmla="*/ 978853 w 10873408"/>
              <a:gd name="connsiteY46" fmla="*/ 1020992 h 1822005"/>
              <a:gd name="connsiteX47" fmla="*/ 1283653 w 10873408"/>
              <a:gd name="connsiteY47" fmla="*/ 896301 h 1822005"/>
              <a:gd name="connsiteX48" fmla="*/ 1907108 w 10873408"/>
              <a:gd name="connsiteY48" fmla="*/ 536083 h 1822005"/>
              <a:gd name="connsiteX49" fmla="*/ 2488999 w 10873408"/>
              <a:gd name="connsiteY49" fmla="*/ 314410 h 1822005"/>
              <a:gd name="connsiteX50" fmla="*/ 3320272 w 10873408"/>
              <a:gd name="connsiteY50" fmla="*/ 466810 h 1822005"/>
              <a:gd name="connsiteX51" fmla="*/ 3916017 w 10873408"/>
              <a:gd name="connsiteY51" fmla="*/ 619210 h 1822005"/>
              <a:gd name="connsiteX52" fmla="*/ 4137690 w 10873408"/>
              <a:gd name="connsiteY52" fmla="*/ 702337 h 1822005"/>
              <a:gd name="connsiteX53" fmla="*/ 4442490 w 10873408"/>
              <a:gd name="connsiteY53" fmla="*/ 799319 h 1822005"/>
              <a:gd name="connsiteX54" fmla="*/ 4622599 w 10873408"/>
              <a:gd name="connsiteY54" fmla="*/ 979428 h 1822005"/>
              <a:gd name="connsiteX55" fmla="*/ 4955108 w 10873408"/>
              <a:gd name="connsiteY55" fmla="*/ 1062555 h 1822005"/>
              <a:gd name="connsiteX56" fmla="*/ 5287617 w 10873408"/>
              <a:gd name="connsiteY56" fmla="*/ 896301 h 1822005"/>
              <a:gd name="connsiteX57" fmla="*/ 5675544 w 10873408"/>
              <a:gd name="connsiteY57" fmla="*/ 993283 h 1822005"/>
              <a:gd name="connsiteX58" fmla="*/ 5938781 w 10873408"/>
              <a:gd name="connsiteY58" fmla="*/ 743901 h 1822005"/>
              <a:gd name="connsiteX59" fmla="*/ 6188162 w 10873408"/>
              <a:gd name="connsiteY59" fmla="*/ 702337 h 1822005"/>
              <a:gd name="connsiteX60" fmla="*/ 6645362 w 10873408"/>
              <a:gd name="connsiteY60" fmla="*/ 342119 h 1822005"/>
              <a:gd name="connsiteX61" fmla="*/ 6950162 w 10873408"/>
              <a:gd name="connsiteY61" fmla="*/ 605355 h 1822005"/>
              <a:gd name="connsiteX62" fmla="*/ 7227253 w 10873408"/>
              <a:gd name="connsiteY62" fmla="*/ 799319 h 1822005"/>
              <a:gd name="connsiteX63" fmla="*/ 7532053 w 10873408"/>
              <a:gd name="connsiteY63" fmla="*/ 1104119 h 1822005"/>
              <a:gd name="connsiteX64" fmla="*/ 8030817 w 10873408"/>
              <a:gd name="connsiteY64" fmla="*/ 882446 h 1822005"/>
              <a:gd name="connsiteX65" fmla="*/ 8557290 w 10873408"/>
              <a:gd name="connsiteY65" fmla="*/ 910155 h 1822005"/>
              <a:gd name="connsiteX66" fmla="*/ 8834381 w 10873408"/>
              <a:gd name="connsiteY66" fmla="*/ 1034846 h 1822005"/>
              <a:gd name="connsiteX67" fmla="*/ 9319290 w 10873408"/>
              <a:gd name="connsiteY67" fmla="*/ 577646 h 1822005"/>
              <a:gd name="connsiteX68" fmla="*/ 9804199 w 10873408"/>
              <a:gd name="connsiteY68" fmla="*/ 494519 h 1822005"/>
              <a:gd name="connsiteX69" fmla="*/ 10372235 w 10873408"/>
              <a:gd name="connsiteY69" fmla="*/ 9610 h 1822005"/>
              <a:gd name="connsiteX70" fmla="*/ 10439343 w 10873408"/>
              <a:gd name="connsiteY70" fmla="*/ 17 h 182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73408" h="1822005">
                <a:moveTo>
                  <a:pt x="10439343" y="17"/>
                </a:moveTo>
                <a:cubicBezTo>
                  <a:pt x="10572693" y="-1471"/>
                  <a:pt x="10700848" y="95917"/>
                  <a:pt x="10823807" y="160670"/>
                </a:cubicBezTo>
                <a:lnTo>
                  <a:pt x="10873408" y="184273"/>
                </a:lnTo>
                <a:lnTo>
                  <a:pt x="10873408" y="1327582"/>
                </a:lnTo>
                <a:lnTo>
                  <a:pt x="10843181" y="1332070"/>
                </a:lnTo>
                <a:cubicBezTo>
                  <a:pt x="10803169" y="1335606"/>
                  <a:pt x="10765357" y="1335029"/>
                  <a:pt x="10732453" y="1325792"/>
                </a:cubicBezTo>
                <a:cubicBezTo>
                  <a:pt x="10600835" y="1288847"/>
                  <a:pt x="10480762" y="1094882"/>
                  <a:pt x="10399944" y="1090264"/>
                </a:cubicBezTo>
                <a:cubicBezTo>
                  <a:pt x="10319126" y="1085646"/>
                  <a:pt x="10307580" y="1270374"/>
                  <a:pt x="10247544" y="1298083"/>
                </a:cubicBezTo>
                <a:cubicBezTo>
                  <a:pt x="10187508" y="1325792"/>
                  <a:pt x="10169035" y="1247283"/>
                  <a:pt x="10039726" y="1256519"/>
                </a:cubicBezTo>
                <a:cubicBezTo>
                  <a:pt x="9910417" y="1265755"/>
                  <a:pt x="9621781" y="1371974"/>
                  <a:pt x="9471690" y="1353501"/>
                </a:cubicBezTo>
                <a:cubicBezTo>
                  <a:pt x="9321599" y="1335028"/>
                  <a:pt x="9259254" y="1173392"/>
                  <a:pt x="9139181" y="1145683"/>
                </a:cubicBezTo>
                <a:cubicBezTo>
                  <a:pt x="9019108" y="1117974"/>
                  <a:pt x="8857471" y="1147992"/>
                  <a:pt x="8751253" y="1187246"/>
                </a:cubicBezTo>
                <a:cubicBezTo>
                  <a:pt x="8645035" y="1226500"/>
                  <a:pt x="8605781" y="1321174"/>
                  <a:pt x="8501872" y="1381210"/>
                </a:cubicBezTo>
                <a:cubicBezTo>
                  <a:pt x="8397963" y="1441246"/>
                  <a:pt x="8252490" y="1535919"/>
                  <a:pt x="8127799" y="1547464"/>
                </a:cubicBezTo>
                <a:cubicBezTo>
                  <a:pt x="8003108" y="1559009"/>
                  <a:pt x="7896890" y="1471265"/>
                  <a:pt x="7753726" y="1450483"/>
                </a:cubicBezTo>
                <a:cubicBezTo>
                  <a:pt x="7610562" y="1429701"/>
                  <a:pt x="7418908" y="1413537"/>
                  <a:pt x="7268817" y="1422773"/>
                </a:cubicBezTo>
                <a:cubicBezTo>
                  <a:pt x="7118726" y="1432009"/>
                  <a:pt x="6991727" y="1512828"/>
                  <a:pt x="6853181" y="1505901"/>
                </a:cubicBezTo>
                <a:cubicBezTo>
                  <a:pt x="6714636" y="1498974"/>
                  <a:pt x="6631508" y="1399683"/>
                  <a:pt x="6437544" y="1381210"/>
                </a:cubicBezTo>
                <a:cubicBezTo>
                  <a:pt x="6243580" y="1362737"/>
                  <a:pt x="5906453" y="1418155"/>
                  <a:pt x="5689399" y="1395064"/>
                </a:cubicBezTo>
                <a:cubicBezTo>
                  <a:pt x="5472345" y="1371973"/>
                  <a:pt x="5315326" y="1279609"/>
                  <a:pt x="5135217" y="1242664"/>
                </a:cubicBezTo>
                <a:cubicBezTo>
                  <a:pt x="4955108" y="1205719"/>
                  <a:pt x="4761144" y="1238047"/>
                  <a:pt x="4608744" y="1173392"/>
                </a:cubicBezTo>
                <a:cubicBezTo>
                  <a:pt x="4456344" y="1108737"/>
                  <a:pt x="4343199" y="877828"/>
                  <a:pt x="4220817" y="854737"/>
                </a:cubicBezTo>
                <a:cubicBezTo>
                  <a:pt x="4098435" y="831646"/>
                  <a:pt x="3994526" y="1007137"/>
                  <a:pt x="3874453" y="1034846"/>
                </a:cubicBezTo>
                <a:cubicBezTo>
                  <a:pt x="3754380" y="1062555"/>
                  <a:pt x="3578890" y="997901"/>
                  <a:pt x="3500381" y="1020992"/>
                </a:cubicBezTo>
                <a:cubicBezTo>
                  <a:pt x="3421872" y="1044083"/>
                  <a:pt x="3451890" y="1124901"/>
                  <a:pt x="3403399" y="1173392"/>
                </a:cubicBezTo>
                <a:cubicBezTo>
                  <a:pt x="3354908" y="1221883"/>
                  <a:pt x="3260235" y="1288846"/>
                  <a:pt x="3209435" y="1311937"/>
                </a:cubicBezTo>
                <a:cubicBezTo>
                  <a:pt x="3158635" y="1335028"/>
                  <a:pt x="3151708" y="1295773"/>
                  <a:pt x="3098599" y="1311937"/>
                </a:cubicBezTo>
                <a:cubicBezTo>
                  <a:pt x="3045490" y="1328101"/>
                  <a:pt x="2962363" y="1397373"/>
                  <a:pt x="2890781" y="1408919"/>
                </a:cubicBezTo>
                <a:cubicBezTo>
                  <a:pt x="2819199" y="1420465"/>
                  <a:pt x="2749926" y="1348883"/>
                  <a:pt x="2669108" y="1381210"/>
                </a:cubicBezTo>
                <a:cubicBezTo>
                  <a:pt x="2588290" y="1413537"/>
                  <a:pt x="2477454" y="1582101"/>
                  <a:pt x="2405872" y="1602883"/>
                </a:cubicBezTo>
                <a:cubicBezTo>
                  <a:pt x="2334290" y="1623665"/>
                  <a:pt x="2311199" y="1503592"/>
                  <a:pt x="2239617" y="1505901"/>
                </a:cubicBezTo>
                <a:cubicBezTo>
                  <a:pt x="2168035" y="1508210"/>
                  <a:pt x="2043345" y="1612119"/>
                  <a:pt x="1976381" y="1616737"/>
                </a:cubicBezTo>
                <a:cubicBezTo>
                  <a:pt x="1909417" y="1621355"/>
                  <a:pt x="1888635" y="1522064"/>
                  <a:pt x="1837835" y="1533610"/>
                </a:cubicBezTo>
                <a:cubicBezTo>
                  <a:pt x="1787035" y="1545156"/>
                  <a:pt x="1722381" y="1642137"/>
                  <a:pt x="1671581" y="1686010"/>
                </a:cubicBezTo>
                <a:cubicBezTo>
                  <a:pt x="1620781" y="1729883"/>
                  <a:pt x="1597690" y="1776064"/>
                  <a:pt x="1533035" y="1796846"/>
                </a:cubicBezTo>
                <a:cubicBezTo>
                  <a:pt x="1468380" y="1817628"/>
                  <a:pt x="1348307" y="1833792"/>
                  <a:pt x="1283653" y="1810701"/>
                </a:cubicBezTo>
                <a:cubicBezTo>
                  <a:pt x="1218999" y="1787610"/>
                  <a:pt x="1212072" y="1699865"/>
                  <a:pt x="1145108" y="1658301"/>
                </a:cubicBezTo>
                <a:cubicBezTo>
                  <a:pt x="1078145" y="1616737"/>
                  <a:pt x="990399" y="1609810"/>
                  <a:pt x="881872" y="1561319"/>
                </a:cubicBezTo>
                <a:cubicBezTo>
                  <a:pt x="773345" y="1512828"/>
                  <a:pt x="604780" y="1408919"/>
                  <a:pt x="493944" y="1367355"/>
                </a:cubicBezTo>
                <a:cubicBezTo>
                  <a:pt x="383108" y="1325791"/>
                  <a:pt x="329998" y="1415846"/>
                  <a:pt x="216853" y="1311937"/>
                </a:cubicBezTo>
                <a:cubicBezTo>
                  <a:pt x="174424" y="1272971"/>
                  <a:pt x="116733" y="1186597"/>
                  <a:pt x="57661" y="1092632"/>
                </a:cubicBezTo>
                <a:lnTo>
                  <a:pt x="0" y="999795"/>
                </a:lnTo>
                <a:lnTo>
                  <a:pt x="0" y="123606"/>
                </a:lnTo>
                <a:lnTo>
                  <a:pt x="36623" y="196714"/>
                </a:lnTo>
                <a:cubicBezTo>
                  <a:pt x="126366" y="381626"/>
                  <a:pt x="215988" y="591501"/>
                  <a:pt x="286126" y="619210"/>
                </a:cubicBezTo>
                <a:cubicBezTo>
                  <a:pt x="473162" y="693101"/>
                  <a:pt x="683290" y="815482"/>
                  <a:pt x="798744" y="882446"/>
                </a:cubicBezTo>
                <a:cubicBezTo>
                  <a:pt x="914198" y="949410"/>
                  <a:pt x="898035" y="1018683"/>
                  <a:pt x="978853" y="1020992"/>
                </a:cubicBezTo>
                <a:cubicBezTo>
                  <a:pt x="1059671" y="1023301"/>
                  <a:pt x="1128944" y="977119"/>
                  <a:pt x="1283653" y="896301"/>
                </a:cubicBezTo>
                <a:cubicBezTo>
                  <a:pt x="1438362" y="815483"/>
                  <a:pt x="1706217" y="633065"/>
                  <a:pt x="1907108" y="536083"/>
                </a:cubicBezTo>
                <a:cubicBezTo>
                  <a:pt x="2107999" y="439101"/>
                  <a:pt x="2253472" y="325956"/>
                  <a:pt x="2488999" y="314410"/>
                </a:cubicBezTo>
                <a:cubicBezTo>
                  <a:pt x="2724526" y="302864"/>
                  <a:pt x="3082436" y="416010"/>
                  <a:pt x="3320272" y="466810"/>
                </a:cubicBezTo>
                <a:cubicBezTo>
                  <a:pt x="3558108" y="517610"/>
                  <a:pt x="3779781" y="579956"/>
                  <a:pt x="3916017" y="619210"/>
                </a:cubicBezTo>
                <a:cubicBezTo>
                  <a:pt x="4052253" y="658464"/>
                  <a:pt x="4049945" y="672319"/>
                  <a:pt x="4137690" y="702337"/>
                </a:cubicBezTo>
                <a:cubicBezTo>
                  <a:pt x="4225435" y="732355"/>
                  <a:pt x="4361672" y="753137"/>
                  <a:pt x="4442490" y="799319"/>
                </a:cubicBezTo>
                <a:cubicBezTo>
                  <a:pt x="4523308" y="845501"/>
                  <a:pt x="4537163" y="935555"/>
                  <a:pt x="4622599" y="979428"/>
                </a:cubicBezTo>
                <a:cubicBezTo>
                  <a:pt x="4708035" y="1023301"/>
                  <a:pt x="4844272" y="1076409"/>
                  <a:pt x="4955108" y="1062555"/>
                </a:cubicBezTo>
                <a:cubicBezTo>
                  <a:pt x="5065944" y="1048701"/>
                  <a:pt x="5167544" y="907846"/>
                  <a:pt x="5287617" y="896301"/>
                </a:cubicBezTo>
                <a:cubicBezTo>
                  <a:pt x="5407690" y="884756"/>
                  <a:pt x="5567017" y="1018683"/>
                  <a:pt x="5675544" y="993283"/>
                </a:cubicBezTo>
                <a:cubicBezTo>
                  <a:pt x="5784071" y="967883"/>
                  <a:pt x="5853345" y="792392"/>
                  <a:pt x="5938781" y="743901"/>
                </a:cubicBezTo>
                <a:cubicBezTo>
                  <a:pt x="6024217" y="695410"/>
                  <a:pt x="6070399" y="769301"/>
                  <a:pt x="6188162" y="702337"/>
                </a:cubicBezTo>
                <a:cubicBezTo>
                  <a:pt x="6305926" y="635373"/>
                  <a:pt x="6518362" y="358283"/>
                  <a:pt x="6645362" y="342119"/>
                </a:cubicBezTo>
                <a:cubicBezTo>
                  <a:pt x="6772362" y="325955"/>
                  <a:pt x="6853180" y="529155"/>
                  <a:pt x="6950162" y="605355"/>
                </a:cubicBezTo>
                <a:cubicBezTo>
                  <a:pt x="7047144" y="681555"/>
                  <a:pt x="7130271" y="716192"/>
                  <a:pt x="7227253" y="799319"/>
                </a:cubicBezTo>
                <a:cubicBezTo>
                  <a:pt x="7324235" y="882446"/>
                  <a:pt x="7398126" y="1090264"/>
                  <a:pt x="7532053" y="1104119"/>
                </a:cubicBezTo>
                <a:cubicBezTo>
                  <a:pt x="7665980" y="1117974"/>
                  <a:pt x="7859944" y="914773"/>
                  <a:pt x="8030817" y="882446"/>
                </a:cubicBezTo>
                <a:cubicBezTo>
                  <a:pt x="8201690" y="850119"/>
                  <a:pt x="8423363" y="884755"/>
                  <a:pt x="8557290" y="910155"/>
                </a:cubicBezTo>
                <a:cubicBezTo>
                  <a:pt x="8691217" y="935555"/>
                  <a:pt x="8707381" y="1090264"/>
                  <a:pt x="8834381" y="1034846"/>
                </a:cubicBezTo>
                <a:cubicBezTo>
                  <a:pt x="8961381" y="979428"/>
                  <a:pt x="9157654" y="667700"/>
                  <a:pt x="9319290" y="577646"/>
                </a:cubicBezTo>
                <a:cubicBezTo>
                  <a:pt x="9480926" y="487592"/>
                  <a:pt x="9628708" y="589192"/>
                  <a:pt x="9804199" y="494519"/>
                </a:cubicBezTo>
                <a:cubicBezTo>
                  <a:pt x="9979690" y="399846"/>
                  <a:pt x="10192126" y="60410"/>
                  <a:pt x="10372235" y="9610"/>
                </a:cubicBezTo>
                <a:cubicBezTo>
                  <a:pt x="10394749" y="3260"/>
                  <a:pt x="10417118" y="266"/>
                  <a:pt x="10439343" y="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96" name="任意形状 295"/>
          <p:cNvSpPr/>
          <p:nvPr userDrawn="1"/>
        </p:nvSpPr>
        <p:spPr>
          <a:xfrm>
            <a:off x="3" y="5278696"/>
            <a:ext cx="4307404" cy="788847"/>
          </a:xfrm>
          <a:custGeom>
            <a:avLst/>
            <a:gdLst>
              <a:gd name="connsiteX0" fmla="*/ 4276235 w 5122065"/>
              <a:gd name="connsiteY0" fmla="*/ 0 h 1331509"/>
              <a:gd name="connsiteX1" fmla="*/ 4622599 w 5122065"/>
              <a:gd name="connsiteY1" fmla="*/ 263236 h 1331509"/>
              <a:gd name="connsiteX2" fmla="*/ 4959438 w 5122065"/>
              <a:gd name="connsiteY2" fmla="*/ 365414 h 1331509"/>
              <a:gd name="connsiteX3" fmla="*/ 5122065 w 5122065"/>
              <a:gd name="connsiteY3" fmla="*/ 413482 h 1331509"/>
              <a:gd name="connsiteX4" fmla="*/ 5089500 w 5122065"/>
              <a:gd name="connsiteY4" fmla="*/ 440694 h 1331509"/>
              <a:gd name="connsiteX5" fmla="*/ 4844272 w 5122065"/>
              <a:gd name="connsiteY5" fmla="*/ 665018 h 1331509"/>
              <a:gd name="connsiteX6" fmla="*/ 4345508 w 5122065"/>
              <a:gd name="connsiteY6" fmla="*/ 886691 h 1331509"/>
              <a:gd name="connsiteX7" fmla="*/ 4151544 w 5122065"/>
              <a:gd name="connsiteY7" fmla="*/ 1080654 h 1331509"/>
              <a:gd name="connsiteX8" fmla="*/ 3971435 w 5122065"/>
              <a:gd name="connsiteY8" fmla="*/ 1080654 h 1331509"/>
              <a:gd name="connsiteX9" fmla="*/ 3486526 w 5122065"/>
              <a:gd name="connsiteY9" fmla="*/ 1108364 h 1331509"/>
              <a:gd name="connsiteX10" fmla="*/ 3223290 w 5122065"/>
              <a:gd name="connsiteY10" fmla="*/ 1108364 h 1331509"/>
              <a:gd name="connsiteX11" fmla="*/ 2530562 w 5122065"/>
              <a:gd name="connsiteY11" fmla="*/ 1149927 h 1331509"/>
              <a:gd name="connsiteX12" fmla="*/ 2142635 w 5122065"/>
              <a:gd name="connsiteY12" fmla="*/ 997527 h 1331509"/>
              <a:gd name="connsiteX13" fmla="*/ 2017944 w 5122065"/>
              <a:gd name="connsiteY13" fmla="*/ 1039091 h 1331509"/>
              <a:gd name="connsiteX14" fmla="*/ 1726999 w 5122065"/>
              <a:gd name="connsiteY14" fmla="*/ 928254 h 1331509"/>
              <a:gd name="connsiteX15" fmla="*/ 1131253 w 5122065"/>
              <a:gd name="connsiteY15" fmla="*/ 969818 h 1331509"/>
              <a:gd name="connsiteX16" fmla="*/ 895726 w 5122065"/>
              <a:gd name="connsiteY16" fmla="*/ 1108364 h 1331509"/>
              <a:gd name="connsiteX17" fmla="*/ 535508 w 5122065"/>
              <a:gd name="connsiteY17" fmla="*/ 1191491 h 1331509"/>
              <a:gd name="connsiteX18" fmla="*/ 189144 w 5122065"/>
              <a:gd name="connsiteY18" fmla="*/ 1330036 h 1331509"/>
              <a:gd name="connsiteX19" fmla="*/ 38476 w 5122065"/>
              <a:gd name="connsiteY19" fmla="*/ 1267149 h 1331509"/>
              <a:gd name="connsiteX20" fmla="*/ 0 w 5122065"/>
              <a:gd name="connsiteY20" fmla="*/ 1238995 h 1331509"/>
              <a:gd name="connsiteX21" fmla="*/ 0 w 5122065"/>
              <a:gd name="connsiteY21" fmla="*/ 121717 h 1331509"/>
              <a:gd name="connsiteX22" fmla="*/ 19548 w 5122065"/>
              <a:gd name="connsiteY22" fmla="*/ 121309 h 1331509"/>
              <a:gd name="connsiteX23" fmla="*/ 466235 w 5122065"/>
              <a:gd name="connsiteY23" fmla="*/ 193964 h 1331509"/>
              <a:gd name="connsiteX24" fmla="*/ 729472 w 5122065"/>
              <a:gd name="connsiteY24" fmla="*/ 512618 h 1331509"/>
              <a:gd name="connsiteX25" fmla="*/ 923435 w 5122065"/>
              <a:gd name="connsiteY25" fmla="*/ 484909 h 1331509"/>
              <a:gd name="connsiteX26" fmla="*/ 1477617 w 5122065"/>
              <a:gd name="connsiteY26" fmla="*/ 678873 h 1331509"/>
              <a:gd name="connsiteX27" fmla="*/ 2419726 w 5122065"/>
              <a:gd name="connsiteY27" fmla="*/ 512618 h 1331509"/>
              <a:gd name="connsiteX28" fmla="*/ 3389544 w 5122065"/>
              <a:gd name="connsiteY28" fmla="*/ 290945 h 1331509"/>
              <a:gd name="connsiteX29" fmla="*/ 3514235 w 5122065"/>
              <a:gd name="connsiteY29" fmla="*/ 415636 h 1331509"/>
              <a:gd name="connsiteX30" fmla="*/ 3929872 w 5122065"/>
              <a:gd name="connsiteY30" fmla="*/ 263236 h 1331509"/>
              <a:gd name="connsiteX31" fmla="*/ 4276235 w 5122065"/>
              <a:gd name="connsiteY31" fmla="*/ 0 h 133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22065" h="1331509">
                <a:moveTo>
                  <a:pt x="4276235" y="0"/>
                </a:moveTo>
                <a:cubicBezTo>
                  <a:pt x="4391689" y="0"/>
                  <a:pt x="4449417" y="180109"/>
                  <a:pt x="4622599" y="263236"/>
                </a:cubicBezTo>
                <a:cubicBezTo>
                  <a:pt x="4709190" y="304800"/>
                  <a:pt x="4832726" y="332509"/>
                  <a:pt x="4959438" y="365414"/>
                </a:cubicBezTo>
                <a:lnTo>
                  <a:pt x="5122065" y="413482"/>
                </a:lnTo>
                <a:lnTo>
                  <a:pt x="5089500" y="440694"/>
                </a:lnTo>
                <a:cubicBezTo>
                  <a:pt x="5010238" y="513665"/>
                  <a:pt x="4938079" y="608734"/>
                  <a:pt x="4844272" y="665018"/>
                </a:cubicBezTo>
                <a:cubicBezTo>
                  <a:pt x="4694181" y="755072"/>
                  <a:pt x="4460963" y="817418"/>
                  <a:pt x="4345508" y="886691"/>
                </a:cubicBezTo>
                <a:cubicBezTo>
                  <a:pt x="4230053" y="955964"/>
                  <a:pt x="4213889" y="1048327"/>
                  <a:pt x="4151544" y="1080654"/>
                </a:cubicBezTo>
                <a:cubicBezTo>
                  <a:pt x="4089199" y="1112981"/>
                  <a:pt x="4082271" y="1076036"/>
                  <a:pt x="3971435" y="1080654"/>
                </a:cubicBezTo>
                <a:cubicBezTo>
                  <a:pt x="3860599" y="1085272"/>
                  <a:pt x="3611217" y="1103746"/>
                  <a:pt x="3486526" y="1108364"/>
                </a:cubicBezTo>
                <a:cubicBezTo>
                  <a:pt x="3361835" y="1112982"/>
                  <a:pt x="3382617" y="1101437"/>
                  <a:pt x="3223290" y="1108364"/>
                </a:cubicBezTo>
                <a:cubicBezTo>
                  <a:pt x="3063963" y="1115291"/>
                  <a:pt x="2710671" y="1168400"/>
                  <a:pt x="2530562" y="1149927"/>
                </a:cubicBezTo>
                <a:cubicBezTo>
                  <a:pt x="2350453" y="1131454"/>
                  <a:pt x="2228071" y="1016000"/>
                  <a:pt x="2142635" y="997527"/>
                </a:cubicBezTo>
                <a:cubicBezTo>
                  <a:pt x="2057199" y="979054"/>
                  <a:pt x="2087217" y="1050636"/>
                  <a:pt x="2017944" y="1039091"/>
                </a:cubicBezTo>
                <a:cubicBezTo>
                  <a:pt x="1948671" y="1027546"/>
                  <a:pt x="1874781" y="939800"/>
                  <a:pt x="1726999" y="928254"/>
                </a:cubicBezTo>
                <a:cubicBezTo>
                  <a:pt x="1579217" y="916708"/>
                  <a:pt x="1269798" y="939800"/>
                  <a:pt x="1131253" y="969818"/>
                </a:cubicBezTo>
                <a:cubicBezTo>
                  <a:pt x="992708" y="999836"/>
                  <a:pt x="995017" y="1071419"/>
                  <a:pt x="895726" y="1108364"/>
                </a:cubicBezTo>
                <a:cubicBezTo>
                  <a:pt x="796435" y="1145309"/>
                  <a:pt x="653272" y="1154546"/>
                  <a:pt x="535508" y="1191491"/>
                </a:cubicBezTo>
                <a:cubicBezTo>
                  <a:pt x="417744" y="1228436"/>
                  <a:pt x="350780" y="1295400"/>
                  <a:pt x="189144" y="1330036"/>
                </a:cubicBezTo>
                <a:cubicBezTo>
                  <a:pt x="148735" y="1338695"/>
                  <a:pt x="96203" y="1308100"/>
                  <a:pt x="38476" y="1267149"/>
                </a:cubicBezTo>
                <a:lnTo>
                  <a:pt x="0" y="1238995"/>
                </a:lnTo>
                <a:lnTo>
                  <a:pt x="0" y="121717"/>
                </a:lnTo>
                <a:lnTo>
                  <a:pt x="19548" y="121309"/>
                </a:lnTo>
                <a:cubicBezTo>
                  <a:pt x="177238" y="124331"/>
                  <a:pt x="369542" y="156442"/>
                  <a:pt x="466235" y="193964"/>
                </a:cubicBezTo>
                <a:cubicBezTo>
                  <a:pt x="620944" y="254000"/>
                  <a:pt x="653272" y="464127"/>
                  <a:pt x="729472" y="512618"/>
                </a:cubicBezTo>
                <a:cubicBezTo>
                  <a:pt x="805672" y="561109"/>
                  <a:pt x="798744" y="457200"/>
                  <a:pt x="923435" y="484909"/>
                </a:cubicBezTo>
                <a:cubicBezTo>
                  <a:pt x="1048126" y="512618"/>
                  <a:pt x="1228235" y="674255"/>
                  <a:pt x="1477617" y="678873"/>
                </a:cubicBezTo>
                <a:cubicBezTo>
                  <a:pt x="1726999" y="683491"/>
                  <a:pt x="2101072" y="577273"/>
                  <a:pt x="2419726" y="512618"/>
                </a:cubicBezTo>
                <a:cubicBezTo>
                  <a:pt x="2738380" y="447963"/>
                  <a:pt x="3207126" y="307109"/>
                  <a:pt x="3389544" y="290945"/>
                </a:cubicBezTo>
                <a:cubicBezTo>
                  <a:pt x="3571962" y="274781"/>
                  <a:pt x="3424180" y="420254"/>
                  <a:pt x="3514235" y="415636"/>
                </a:cubicBezTo>
                <a:cubicBezTo>
                  <a:pt x="3604290" y="411018"/>
                  <a:pt x="3802872" y="332509"/>
                  <a:pt x="3929872" y="263236"/>
                </a:cubicBezTo>
                <a:cubicBezTo>
                  <a:pt x="4056872" y="193963"/>
                  <a:pt x="4160781" y="0"/>
                  <a:pt x="427623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94" name="任意形状 293"/>
          <p:cNvSpPr/>
          <p:nvPr userDrawn="1"/>
        </p:nvSpPr>
        <p:spPr>
          <a:xfrm>
            <a:off x="4307409" y="5477580"/>
            <a:ext cx="2969279" cy="712575"/>
          </a:xfrm>
          <a:custGeom>
            <a:avLst/>
            <a:gdLst>
              <a:gd name="connsiteX0" fmla="*/ 239912 w 3530860"/>
              <a:gd name="connsiteY0" fmla="*/ 926 h 1202770"/>
              <a:gd name="connsiteX1" fmla="*/ 664316 w 3530860"/>
              <a:gd name="connsiteY1" fmla="*/ 93794 h 1202770"/>
              <a:gd name="connsiteX2" fmla="*/ 1606425 w 3530860"/>
              <a:gd name="connsiteY2" fmla="*/ 273903 h 1202770"/>
              <a:gd name="connsiteX3" fmla="*/ 2700934 w 3530860"/>
              <a:gd name="connsiteY3" fmla="*/ 412448 h 1202770"/>
              <a:gd name="connsiteX4" fmla="*/ 2784061 w 3530860"/>
              <a:gd name="connsiteY4" fmla="*/ 592557 h 1202770"/>
              <a:gd name="connsiteX5" fmla="*/ 3324388 w 3530860"/>
              <a:gd name="connsiteY5" fmla="*/ 564848 h 1202770"/>
              <a:gd name="connsiteX6" fmla="*/ 3483716 w 3530860"/>
              <a:gd name="connsiteY6" fmla="*/ 663562 h 1202770"/>
              <a:gd name="connsiteX7" fmla="*/ 3530860 w 3530860"/>
              <a:gd name="connsiteY7" fmla="*/ 705992 h 1202770"/>
              <a:gd name="connsiteX8" fmla="*/ 3474191 w 3530860"/>
              <a:gd name="connsiteY8" fmla="*/ 745823 h 1202770"/>
              <a:gd name="connsiteX9" fmla="*/ 3227407 w 3530860"/>
              <a:gd name="connsiteY9" fmla="*/ 897357 h 1202770"/>
              <a:gd name="connsiteX10" fmla="*/ 2700934 w 3530860"/>
              <a:gd name="connsiteY10" fmla="*/ 1008194 h 1202770"/>
              <a:gd name="connsiteX11" fmla="*/ 2174461 w 3530860"/>
              <a:gd name="connsiteY11" fmla="*/ 1202157 h 1202770"/>
              <a:gd name="connsiteX12" fmla="*/ 1537152 w 3530860"/>
              <a:gd name="connsiteY12" fmla="*/ 938921 h 1202770"/>
              <a:gd name="connsiteX13" fmla="*/ 692025 w 3530860"/>
              <a:gd name="connsiteY13" fmla="*/ 675685 h 1202770"/>
              <a:gd name="connsiteX14" fmla="*/ 193261 w 3530860"/>
              <a:gd name="connsiteY14" fmla="*/ 163067 h 1202770"/>
              <a:gd name="connsiteX15" fmla="*/ 25599 w 3530860"/>
              <a:gd name="connsiteY15" fmla="*/ 85351 h 1202770"/>
              <a:gd name="connsiteX16" fmla="*/ 0 w 3530860"/>
              <a:gd name="connsiteY16" fmla="*/ 77785 h 1202770"/>
              <a:gd name="connsiteX17" fmla="*/ 16074 w 3530860"/>
              <a:gd name="connsiteY17" fmla="*/ 64353 h 1202770"/>
              <a:gd name="connsiteX18" fmla="*/ 123988 w 3530860"/>
              <a:gd name="connsiteY18" fmla="*/ 10667 h 1202770"/>
              <a:gd name="connsiteX19" fmla="*/ 239912 w 3530860"/>
              <a:gd name="connsiteY19" fmla="*/ 926 h 120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30860" h="1202770">
                <a:moveTo>
                  <a:pt x="239912" y="926"/>
                </a:moveTo>
                <a:cubicBezTo>
                  <a:pt x="356052" y="8502"/>
                  <a:pt x="479011" y="60889"/>
                  <a:pt x="664316" y="93794"/>
                </a:cubicBezTo>
                <a:cubicBezTo>
                  <a:pt x="911389" y="137667"/>
                  <a:pt x="1266989" y="220794"/>
                  <a:pt x="1606425" y="273903"/>
                </a:cubicBezTo>
                <a:cubicBezTo>
                  <a:pt x="1945861" y="327012"/>
                  <a:pt x="2504661" y="359339"/>
                  <a:pt x="2700934" y="412448"/>
                </a:cubicBezTo>
                <a:cubicBezTo>
                  <a:pt x="2897207" y="465557"/>
                  <a:pt x="2680152" y="567157"/>
                  <a:pt x="2784061" y="592557"/>
                </a:cubicBezTo>
                <a:cubicBezTo>
                  <a:pt x="2887970" y="617957"/>
                  <a:pt x="3181224" y="534830"/>
                  <a:pt x="3324388" y="564848"/>
                </a:cubicBezTo>
                <a:cubicBezTo>
                  <a:pt x="3395970" y="579857"/>
                  <a:pt x="3439843" y="620844"/>
                  <a:pt x="3483716" y="663562"/>
                </a:cubicBezTo>
                <a:lnTo>
                  <a:pt x="3530860" y="705992"/>
                </a:lnTo>
                <a:lnTo>
                  <a:pt x="3474191" y="745823"/>
                </a:lnTo>
                <a:cubicBezTo>
                  <a:pt x="3394238" y="803839"/>
                  <a:pt x="3310534" y="863875"/>
                  <a:pt x="3227407" y="897357"/>
                </a:cubicBezTo>
                <a:cubicBezTo>
                  <a:pt x="3061153" y="964321"/>
                  <a:pt x="2876425" y="957394"/>
                  <a:pt x="2700934" y="1008194"/>
                </a:cubicBezTo>
                <a:cubicBezTo>
                  <a:pt x="2525443" y="1058994"/>
                  <a:pt x="2368425" y="1213702"/>
                  <a:pt x="2174461" y="1202157"/>
                </a:cubicBezTo>
                <a:cubicBezTo>
                  <a:pt x="1980497" y="1190612"/>
                  <a:pt x="1784225" y="1026666"/>
                  <a:pt x="1537152" y="938921"/>
                </a:cubicBezTo>
                <a:cubicBezTo>
                  <a:pt x="1290079" y="851176"/>
                  <a:pt x="916007" y="804994"/>
                  <a:pt x="692025" y="675685"/>
                </a:cubicBezTo>
                <a:cubicBezTo>
                  <a:pt x="468043" y="546376"/>
                  <a:pt x="391843" y="287758"/>
                  <a:pt x="193261" y="163067"/>
                </a:cubicBezTo>
                <a:cubicBezTo>
                  <a:pt x="143616" y="131894"/>
                  <a:pt x="86321" y="106783"/>
                  <a:pt x="25599" y="85351"/>
                </a:cubicBezTo>
                <a:lnTo>
                  <a:pt x="0" y="77785"/>
                </a:lnTo>
                <a:lnTo>
                  <a:pt x="16074" y="64353"/>
                </a:lnTo>
                <a:cubicBezTo>
                  <a:pt x="49376" y="39675"/>
                  <a:pt x="84734" y="20481"/>
                  <a:pt x="123988" y="10667"/>
                </a:cubicBezTo>
                <a:cubicBezTo>
                  <a:pt x="163243" y="854"/>
                  <a:pt x="201198" y="-1600"/>
                  <a:pt x="239912" y="92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93" name="任意形状 292"/>
          <p:cNvSpPr/>
          <p:nvPr userDrawn="1"/>
        </p:nvSpPr>
        <p:spPr>
          <a:xfrm>
            <a:off x="7276689" y="5734160"/>
            <a:ext cx="1432589" cy="332679"/>
          </a:xfrm>
          <a:custGeom>
            <a:avLst/>
            <a:gdLst>
              <a:gd name="connsiteX0" fmla="*/ 1125297 w 1703535"/>
              <a:gd name="connsiteY0" fmla="*/ 143 h 561535"/>
              <a:gd name="connsiteX1" fmla="*/ 1262110 w 1703535"/>
              <a:gd name="connsiteY1" fmla="*/ 20925 h 561535"/>
              <a:gd name="connsiteX2" fmla="*/ 1456074 w 1703535"/>
              <a:gd name="connsiteY2" fmla="*/ 214889 h 561535"/>
              <a:gd name="connsiteX3" fmla="*/ 1691601 w 1703535"/>
              <a:gd name="connsiteY3" fmla="*/ 394998 h 561535"/>
              <a:gd name="connsiteX4" fmla="*/ 1703535 w 1703535"/>
              <a:gd name="connsiteY4" fmla="*/ 402494 h 561535"/>
              <a:gd name="connsiteX5" fmla="*/ 1629797 w 1703535"/>
              <a:gd name="connsiteY5" fmla="*/ 437536 h 561535"/>
              <a:gd name="connsiteX6" fmla="*/ 1414510 w 1703535"/>
              <a:gd name="connsiteY6" fmla="*/ 561252 h 561535"/>
              <a:gd name="connsiteX7" fmla="*/ 1054292 w 1703535"/>
              <a:gd name="connsiteY7" fmla="*/ 436561 h 561535"/>
              <a:gd name="connsiteX8" fmla="*/ 791056 w 1703535"/>
              <a:gd name="connsiteY8" fmla="*/ 505834 h 561535"/>
              <a:gd name="connsiteX9" fmla="*/ 652510 w 1703535"/>
              <a:gd name="connsiteY9" fmla="*/ 394998 h 561535"/>
              <a:gd name="connsiteX10" fmla="*/ 112183 w 1703535"/>
              <a:gd name="connsiteY10" fmla="*/ 339580 h 561535"/>
              <a:gd name="connsiteX11" fmla="*/ 22128 w 1703535"/>
              <a:gd name="connsiteY11" fmla="*/ 292821 h 561535"/>
              <a:gd name="connsiteX12" fmla="*/ 0 w 1703535"/>
              <a:gd name="connsiteY12" fmla="*/ 272905 h 561535"/>
              <a:gd name="connsiteX13" fmla="*/ 59904 w 1703535"/>
              <a:gd name="connsiteY13" fmla="*/ 230800 h 561535"/>
              <a:gd name="connsiteX14" fmla="*/ 167601 w 1703535"/>
              <a:gd name="connsiteY14" fmla="*/ 173325 h 561535"/>
              <a:gd name="connsiteX15" fmla="*/ 513965 w 1703535"/>
              <a:gd name="connsiteY15" fmla="*/ 159470 h 561535"/>
              <a:gd name="connsiteX16" fmla="*/ 957310 w 1703535"/>
              <a:gd name="connsiteY16" fmla="*/ 20925 h 561535"/>
              <a:gd name="connsiteX17" fmla="*/ 1125297 w 1703535"/>
              <a:gd name="connsiteY17" fmla="*/ 143 h 56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03535" h="561535">
                <a:moveTo>
                  <a:pt x="1125297" y="143"/>
                </a:moveTo>
                <a:cubicBezTo>
                  <a:pt x="1175519" y="-1011"/>
                  <a:pt x="1220546" y="4762"/>
                  <a:pt x="1262110" y="20925"/>
                </a:cubicBezTo>
                <a:cubicBezTo>
                  <a:pt x="1345237" y="53252"/>
                  <a:pt x="1384492" y="152544"/>
                  <a:pt x="1456074" y="214889"/>
                </a:cubicBezTo>
                <a:cubicBezTo>
                  <a:pt x="1527656" y="277234"/>
                  <a:pt x="1555365" y="309562"/>
                  <a:pt x="1691601" y="394998"/>
                </a:cubicBezTo>
                <a:lnTo>
                  <a:pt x="1703535" y="402494"/>
                </a:lnTo>
                <a:lnTo>
                  <a:pt x="1629797" y="437536"/>
                </a:lnTo>
                <a:cubicBezTo>
                  <a:pt x="1550891" y="488516"/>
                  <a:pt x="1497637" y="556057"/>
                  <a:pt x="1414510" y="561252"/>
                </a:cubicBezTo>
                <a:cubicBezTo>
                  <a:pt x="1303674" y="568179"/>
                  <a:pt x="1158201" y="445797"/>
                  <a:pt x="1054292" y="436561"/>
                </a:cubicBezTo>
                <a:cubicBezTo>
                  <a:pt x="950383" y="427325"/>
                  <a:pt x="858020" y="512761"/>
                  <a:pt x="791056" y="505834"/>
                </a:cubicBezTo>
                <a:cubicBezTo>
                  <a:pt x="724092" y="498907"/>
                  <a:pt x="765656" y="422707"/>
                  <a:pt x="652510" y="394998"/>
                </a:cubicBezTo>
                <a:cubicBezTo>
                  <a:pt x="539364" y="367289"/>
                  <a:pt x="255347" y="383453"/>
                  <a:pt x="112183" y="339580"/>
                </a:cubicBezTo>
                <a:cubicBezTo>
                  <a:pt x="76392" y="328612"/>
                  <a:pt x="47528" y="312015"/>
                  <a:pt x="22128" y="292821"/>
                </a:cubicBezTo>
                <a:lnTo>
                  <a:pt x="0" y="272905"/>
                </a:lnTo>
                <a:lnTo>
                  <a:pt x="59904" y="230800"/>
                </a:lnTo>
                <a:cubicBezTo>
                  <a:pt x="97462" y="206374"/>
                  <a:pt x="133542" y="186025"/>
                  <a:pt x="167601" y="173325"/>
                </a:cubicBezTo>
                <a:cubicBezTo>
                  <a:pt x="303837" y="122525"/>
                  <a:pt x="382347" y="184870"/>
                  <a:pt x="513965" y="159470"/>
                </a:cubicBezTo>
                <a:cubicBezTo>
                  <a:pt x="645583" y="134070"/>
                  <a:pt x="832619" y="44016"/>
                  <a:pt x="957310" y="20925"/>
                </a:cubicBezTo>
                <a:cubicBezTo>
                  <a:pt x="1019656" y="9380"/>
                  <a:pt x="1075074" y="1298"/>
                  <a:pt x="1125297" y="14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92" name="任意形状 291"/>
          <p:cNvSpPr/>
          <p:nvPr userDrawn="1"/>
        </p:nvSpPr>
        <p:spPr>
          <a:xfrm>
            <a:off x="8709273" y="5920956"/>
            <a:ext cx="434728" cy="228575"/>
          </a:xfrm>
          <a:custGeom>
            <a:avLst/>
            <a:gdLst>
              <a:gd name="connsiteX0" fmla="*/ 516948 w 516948"/>
              <a:gd name="connsiteY0" fmla="*/ 0 h 385814"/>
              <a:gd name="connsiteX1" fmla="*/ 516948 w 516948"/>
              <a:gd name="connsiteY1" fmla="*/ 385814 h 385814"/>
              <a:gd name="connsiteX2" fmla="*/ 415392 w 516948"/>
              <a:gd name="connsiteY2" fmla="*/ 335249 h 385814"/>
              <a:gd name="connsiteX3" fmla="*/ 44134 w 516948"/>
              <a:gd name="connsiteY3" fmla="*/ 114916 h 385814"/>
              <a:gd name="connsiteX4" fmla="*/ 0 w 516948"/>
              <a:gd name="connsiteY4" fmla="*/ 87194 h 385814"/>
              <a:gd name="connsiteX5" fmla="*/ 15775 w 516948"/>
              <a:gd name="connsiteY5" fmla="*/ 79698 h 385814"/>
              <a:gd name="connsiteX6" fmla="*/ 480132 w 516948"/>
              <a:gd name="connsiteY6" fmla="*/ 11033 h 385814"/>
              <a:gd name="connsiteX7" fmla="*/ 516948 w 516948"/>
              <a:gd name="connsiteY7" fmla="*/ 0 h 3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948" h="385814">
                <a:moveTo>
                  <a:pt x="516948" y="0"/>
                </a:moveTo>
                <a:lnTo>
                  <a:pt x="516948" y="385814"/>
                </a:lnTo>
                <a:lnTo>
                  <a:pt x="415392" y="335249"/>
                </a:lnTo>
                <a:cubicBezTo>
                  <a:pt x="282619" y="263722"/>
                  <a:pt x="145336" y="178439"/>
                  <a:pt x="44134" y="114916"/>
                </a:cubicBezTo>
                <a:lnTo>
                  <a:pt x="0" y="87194"/>
                </a:lnTo>
                <a:lnTo>
                  <a:pt x="15775" y="79698"/>
                </a:lnTo>
                <a:cubicBezTo>
                  <a:pt x="134981" y="43330"/>
                  <a:pt x="353191" y="40551"/>
                  <a:pt x="480132" y="11033"/>
                </a:cubicBezTo>
                <a:lnTo>
                  <a:pt x="5169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63" name="任意形状 262"/>
          <p:cNvSpPr/>
          <p:nvPr userDrawn="1"/>
        </p:nvSpPr>
        <p:spPr>
          <a:xfrm>
            <a:off x="6" y="4949138"/>
            <a:ext cx="9143999" cy="1023477"/>
          </a:xfrm>
          <a:custGeom>
            <a:avLst/>
            <a:gdLst>
              <a:gd name="connsiteX0" fmla="*/ 4175722 w 10873408"/>
              <a:gd name="connsiteY0" fmla="*/ 2061 h 1727548"/>
              <a:gd name="connsiteX1" fmla="*/ 4220817 w 10873408"/>
              <a:gd name="connsiteY1" fmla="*/ 2088 h 1727548"/>
              <a:gd name="connsiteX2" fmla="*/ 4608744 w 10873408"/>
              <a:gd name="connsiteY2" fmla="*/ 320743 h 1727548"/>
              <a:gd name="connsiteX3" fmla="*/ 5135217 w 10873408"/>
              <a:gd name="connsiteY3" fmla="*/ 390015 h 1727548"/>
              <a:gd name="connsiteX4" fmla="*/ 5689399 w 10873408"/>
              <a:gd name="connsiteY4" fmla="*/ 542415 h 1727548"/>
              <a:gd name="connsiteX5" fmla="*/ 6437544 w 10873408"/>
              <a:gd name="connsiteY5" fmla="*/ 528561 h 1727548"/>
              <a:gd name="connsiteX6" fmla="*/ 6853181 w 10873408"/>
              <a:gd name="connsiteY6" fmla="*/ 653252 h 1727548"/>
              <a:gd name="connsiteX7" fmla="*/ 7268817 w 10873408"/>
              <a:gd name="connsiteY7" fmla="*/ 570124 h 1727548"/>
              <a:gd name="connsiteX8" fmla="*/ 7753726 w 10873408"/>
              <a:gd name="connsiteY8" fmla="*/ 597834 h 1727548"/>
              <a:gd name="connsiteX9" fmla="*/ 8127799 w 10873408"/>
              <a:gd name="connsiteY9" fmla="*/ 694815 h 1727548"/>
              <a:gd name="connsiteX10" fmla="*/ 8501872 w 10873408"/>
              <a:gd name="connsiteY10" fmla="*/ 528561 h 1727548"/>
              <a:gd name="connsiteX11" fmla="*/ 8751253 w 10873408"/>
              <a:gd name="connsiteY11" fmla="*/ 334597 h 1727548"/>
              <a:gd name="connsiteX12" fmla="*/ 9139181 w 10873408"/>
              <a:gd name="connsiteY12" fmla="*/ 293034 h 1727548"/>
              <a:gd name="connsiteX13" fmla="*/ 9471690 w 10873408"/>
              <a:gd name="connsiteY13" fmla="*/ 500852 h 1727548"/>
              <a:gd name="connsiteX14" fmla="*/ 10039726 w 10873408"/>
              <a:gd name="connsiteY14" fmla="*/ 403870 h 1727548"/>
              <a:gd name="connsiteX15" fmla="*/ 10247544 w 10873408"/>
              <a:gd name="connsiteY15" fmla="*/ 445434 h 1727548"/>
              <a:gd name="connsiteX16" fmla="*/ 10399944 w 10873408"/>
              <a:gd name="connsiteY16" fmla="*/ 237615 h 1727548"/>
              <a:gd name="connsiteX17" fmla="*/ 10732453 w 10873408"/>
              <a:gd name="connsiteY17" fmla="*/ 473143 h 1727548"/>
              <a:gd name="connsiteX18" fmla="*/ 10843181 w 10873408"/>
              <a:gd name="connsiteY18" fmla="*/ 479421 h 1727548"/>
              <a:gd name="connsiteX19" fmla="*/ 10873408 w 10873408"/>
              <a:gd name="connsiteY19" fmla="*/ 474933 h 1727548"/>
              <a:gd name="connsiteX20" fmla="*/ 10873408 w 10873408"/>
              <a:gd name="connsiteY20" fmla="*/ 1640354 h 1727548"/>
              <a:gd name="connsiteX21" fmla="*/ 10836592 w 10873408"/>
              <a:gd name="connsiteY21" fmla="*/ 1651387 h 1727548"/>
              <a:gd name="connsiteX22" fmla="*/ 10372235 w 10873408"/>
              <a:gd name="connsiteY22" fmla="*/ 1720052 h 1727548"/>
              <a:gd name="connsiteX23" fmla="*/ 10356460 w 10873408"/>
              <a:gd name="connsiteY23" fmla="*/ 1727548 h 1727548"/>
              <a:gd name="connsiteX24" fmla="*/ 10344526 w 10873408"/>
              <a:gd name="connsiteY24" fmla="*/ 1720052 h 1727548"/>
              <a:gd name="connsiteX25" fmla="*/ 10108999 w 10873408"/>
              <a:gd name="connsiteY25" fmla="*/ 1539943 h 1727548"/>
              <a:gd name="connsiteX26" fmla="*/ 9915035 w 10873408"/>
              <a:gd name="connsiteY26" fmla="*/ 1345979 h 1727548"/>
              <a:gd name="connsiteX27" fmla="*/ 9610235 w 10873408"/>
              <a:gd name="connsiteY27" fmla="*/ 1345979 h 1727548"/>
              <a:gd name="connsiteX28" fmla="*/ 9166890 w 10873408"/>
              <a:gd name="connsiteY28" fmla="*/ 1484524 h 1727548"/>
              <a:gd name="connsiteX29" fmla="*/ 8820526 w 10873408"/>
              <a:gd name="connsiteY29" fmla="*/ 1498379 h 1727548"/>
              <a:gd name="connsiteX30" fmla="*/ 8712829 w 10873408"/>
              <a:gd name="connsiteY30" fmla="*/ 1555854 h 1727548"/>
              <a:gd name="connsiteX31" fmla="*/ 8652925 w 10873408"/>
              <a:gd name="connsiteY31" fmla="*/ 1597959 h 1727548"/>
              <a:gd name="connsiteX32" fmla="*/ 8605781 w 10873408"/>
              <a:gd name="connsiteY32" fmla="*/ 1555529 h 1727548"/>
              <a:gd name="connsiteX33" fmla="*/ 8446453 w 10873408"/>
              <a:gd name="connsiteY33" fmla="*/ 1456815 h 1727548"/>
              <a:gd name="connsiteX34" fmla="*/ 7906126 w 10873408"/>
              <a:gd name="connsiteY34" fmla="*/ 1484524 h 1727548"/>
              <a:gd name="connsiteX35" fmla="*/ 7822999 w 10873408"/>
              <a:gd name="connsiteY35" fmla="*/ 1304415 h 1727548"/>
              <a:gd name="connsiteX36" fmla="*/ 6728490 w 10873408"/>
              <a:gd name="connsiteY36" fmla="*/ 1165870 h 1727548"/>
              <a:gd name="connsiteX37" fmla="*/ 5786381 w 10873408"/>
              <a:gd name="connsiteY37" fmla="*/ 985761 h 1727548"/>
              <a:gd name="connsiteX38" fmla="*/ 5246053 w 10873408"/>
              <a:gd name="connsiteY38" fmla="*/ 902634 h 1727548"/>
              <a:gd name="connsiteX39" fmla="*/ 5138139 w 10873408"/>
              <a:gd name="connsiteY39" fmla="*/ 956320 h 1727548"/>
              <a:gd name="connsiteX40" fmla="*/ 5122065 w 10873408"/>
              <a:gd name="connsiteY40" fmla="*/ 969752 h 1727548"/>
              <a:gd name="connsiteX41" fmla="*/ 4959438 w 10873408"/>
              <a:gd name="connsiteY41" fmla="*/ 921684 h 1727548"/>
              <a:gd name="connsiteX42" fmla="*/ 4622599 w 10873408"/>
              <a:gd name="connsiteY42" fmla="*/ 819506 h 1727548"/>
              <a:gd name="connsiteX43" fmla="*/ 4276235 w 10873408"/>
              <a:gd name="connsiteY43" fmla="*/ 556270 h 1727548"/>
              <a:gd name="connsiteX44" fmla="*/ 3929872 w 10873408"/>
              <a:gd name="connsiteY44" fmla="*/ 819506 h 1727548"/>
              <a:gd name="connsiteX45" fmla="*/ 3514235 w 10873408"/>
              <a:gd name="connsiteY45" fmla="*/ 971906 h 1727548"/>
              <a:gd name="connsiteX46" fmla="*/ 3389544 w 10873408"/>
              <a:gd name="connsiteY46" fmla="*/ 847215 h 1727548"/>
              <a:gd name="connsiteX47" fmla="*/ 2419726 w 10873408"/>
              <a:gd name="connsiteY47" fmla="*/ 1068888 h 1727548"/>
              <a:gd name="connsiteX48" fmla="*/ 1477617 w 10873408"/>
              <a:gd name="connsiteY48" fmla="*/ 1235143 h 1727548"/>
              <a:gd name="connsiteX49" fmla="*/ 923435 w 10873408"/>
              <a:gd name="connsiteY49" fmla="*/ 1041179 h 1727548"/>
              <a:gd name="connsiteX50" fmla="*/ 729472 w 10873408"/>
              <a:gd name="connsiteY50" fmla="*/ 1068888 h 1727548"/>
              <a:gd name="connsiteX51" fmla="*/ 466235 w 10873408"/>
              <a:gd name="connsiteY51" fmla="*/ 750234 h 1727548"/>
              <a:gd name="connsiteX52" fmla="*/ 19548 w 10873408"/>
              <a:gd name="connsiteY52" fmla="*/ 677579 h 1727548"/>
              <a:gd name="connsiteX53" fmla="*/ 0 w 10873408"/>
              <a:gd name="connsiteY53" fmla="*/ 677987 h 1727548"/>
              <a:gd name="connsiteX54" fmla="*/ 0 w 10873408"/>
              <a:gd name="connsiteY54" fmla="*/ 147146 h 1727548"/>
              <a:gd name="connsiteX55" fmla="*/ 57661 w 10873408"/>
              <a:gd name="connsiteY55" fmla="*/ 239983 h 1727548"/>
              <a:gd name="connsiteX56" fmla="*/ 216853 w 10873408"/>
              <a:gd name="connsiteY56" fmla="*/ 459288 h 1727548"/>
              <a:gd name="connsiteX57" fmla="*/ 493944 w 10873408"/>
              <a:gd name="connsiteY57" fmla="*/ 514706 h 1727548"/>
              <a:gd name="connsiteX58" fmla="*/ 881872 w 10873408"/>
              <a:gd name="connsiteY58" fmla="*/ 708670 h 1727548"/>
              <a:gd name="connsiteX59" fmla="*/ 1145108 w 10873408"/>
              <a:gd name="connsiteY59" fmla="*/ 805652 h 1727548"/>
              <a:gd name="connsiteX60" fmla="*/ 1283653 w 10873408"/>
              <a:gd name="connsiteY60" fmla="*/ 958052 h 1727548"/>
              <a:gd name="connsiteX61" fmla="*/ 1533035 w 10873408"/>
              <a:gd name="connsiteY61" fmla="*/ 944197 h 1727548"/>
              <a:gd name="connsiteX62" fmla="*/ 1671581 w 10873408"/>
              <a:gd name="connsiteY62" fmla="*/ 833361 h 1727548"/>
              <a:gd name="connsiteX63" fmla="*/ 1837835 w 10873408"/>
              <a:gd name="connsiteY63" fmla="*/ 680961 h 1727548"/>
              <a:gd name="connsiteX64" fmla="*/ 1976381 w 10873408"/>
              <a:gd name="connsiteY64" fmla="*/ 764088 h 1727548"/>
              <a:gd name="connsiteX65" fmla="*/ 2239617 w 10873408"/>
              <a:gd name="connsiteY65" fmla="*/ 653252 h 1727548"/>
              <a:gd name="connsiteX66" fmla="*/ 2405872 w 10873408"/>
              <a:gd name="connsiteY66" fmla="*/ 750234 h 1727548"/>
              <a:gd name="connsiteX67" fmla="*/ 2669108 w 10873408"/>
              <a:gd name="connsiteY67" fmla="*/ 528561 h 1727548"/>
              <a:gd name="connsiteX68" fmla="*/ 2890781 w 10873408"/>
              <a:gd name="connsiteY68" fmla="*/ 556270 h 1727548"/>
              <a:gd name="connsiteX69" fmla="*/ 3098599 w 10873408"/>
              <a:gd name="connsiteY69" fmla="*/ 459288 h 1727548"/>
              <a:gd name="connsiteX70" fmla="*/ 3209435 w 10873408"/>
              <a:gd name="connsiteY70" fmla="*/ 459288 h 1727548"/>
              <a:gd name="connsiteX71" fmla="*/ 3403399 w 10873408"/>
              <a:gd name="connsiteY71" fmla="*/ 320743 h 1727548"/>
              <a:gd name="connsiteX72" fmla="*/ 3500381 w 10873408"/>
              <a:gd name="connsiteY72" fmla="*/ 168343 h 1727548"/>
              <a:gd name="connsiteX73" fmla="*/ 3874453 w 10873408"/>
              <a:gd name="connsiteY73" fmla="*/ 182197 h 1727548"/>
              <a:gd name="connsiteX74" fmla="*/ 4175722 w 10873408"/>
              <a:gd name="connsiteY74" fmla="*/ 2061 h 172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0873408" h="1727548">
                <a:moveTo>
                  <a:pt x="4175722" y="2061"/>
                </a:moveTo>
                <a:cubicBezTo>
                  <a:pt x="4190510" y="-582"/>
                  <a:pt x="4205519" y="-798"/>
                  <a:pt x="4220817" y="2088"/>
                </a:cubicBezTo>
                <a:cubicBezTo>
                  <a:pt x="4343199" y="25179"/>
                  <a:pt x="4456344" y="256088"/>
                  <a:pt x="4608744" y="320743"/>
                </a:cubicBezTo>
                <a:cubicBezTo>
                  <a:pt x="4761144" y="385398"/>
                  <a:pt x="4955108" y="353070"/>
                  <a:pt x="5135217" y="390015"/>
                </a:cubicBezTo>
                <a:cubicBezTo>
                  <a:pt x="5315326" y="426960"/>
                  <a:pt x="5472345" y="519324"/>
                  <a:pt x="5689399" y="542415"/>
                </a:cubicBezTo>
                <a:cubicBezTo>
                  <a:pt x="5906453" y="565506"/>
                  <a:pt x="6243580" y="510088"/>
                  <a:pt x="6437544" y="528561"/>
                </a:cubicBezTo>
                <a:cubicBezTo>
                  <a:pt x="6631508" y="547034"/>
                  <a:pt x="6714636" y="646325"/>
                  <a:pt x="6853181" y="653252"/>
                </a:cubicBezTo>
                <a:cubicBezTo>
                  <a:pt x="6991727" y="660179"/>
                  <a:pt x="7118726" y="579360"/>
                  <a:pt x="7268817" y="570124"/>
                </a:cubicBezTo>
                <a:cubicBezTo>
                  <a:pt x="7418908" y="560888"/>
                  <a:pt x="7610562" y="577052"/>
                  <a:pt x="7753726" y="597834"/>
                </a:cubicBezTo>
                <a:cubicBezTo>
                  <a:pt x="7896890" y="618616"/>
                  <a:pt x="8003108" y="706360"/>
                  <a:pt x="8127799" y="694815"/>
                </a:cubicBezTo>
                <a:cubicBezTo>
                  <a:pt x="8252490" y="683270"/>
                  <a:pt x="8397963" y="588597"/>
                  <a:pt x="8501872" y="528561"/>
                </a:cubicBezTo>
                <a:cubicBezTo>
                  <a:pt x="8605781" y="468525"/>
                  <a:pt x="8645035" y="373851"/>
                  <a:pt x="8751253" y="334597"/>
                </a:cubicBezTo>
                <a:cubicBezTo>
                  <a:pt x="8857471" y="295343"/>
                  <a:pt x="9019108" y="265325"/>
                  <a:pt x="9139181" y="293034"/>
                </a:cubicBezTo>
                <a:cubicBezTo>
                  <a:pt x="9259254" y="320743"/>
                  <a:pt x="9321599" y="482379"/>
                  <a:pt x="9471690" y="500852"/>
                </a:cubicBezTo>
                <a:cubicBezTo>
                  <a:pt x="9621781" y="519325"/>
                  <a:pt x="9910417" y="413106"/>
                  <a:pt x="10039726" y="403870"/>
                </a:cubicBezTo>
                <a:cubicBezTo>
                  <a:pt x="10169035" y="394634"/>
                  <a:pt x="10187508" y="473143"/>
                  <a:pt x="10247544" y="445434"/>
                </a:cubicBezTo>
                <a:cubicBezTo>
                  <a:pt x="10307580" y="417725"/>
                  <a:pt x="10319126" y="232997"/>
                  <a:pt x="10399944" y="237615"/>
                </a:cubicBezTo>
                <a:cubicBezTo>
                  <a:pt x="10480762" y="242233"/>
                  <a:pt x="10600835" y="436198"/>
                  <a:pt x="10732453" y="473143"/>
                </a:cubicBezTo>
                <a:cubicBezTo>
                  <a:pt x="10765357" y="482380"/>
                  <a:pt x="10803169" y="482957"/>
                  <a:pt x="10843181" y="479421"/>
                </a:cubicBezTo>
                <a:lnTo>
                  <a:pt x="10873408" y="474933"/>
                </a:lnTo>
                <a:lnTo>
                  <a:pt x="10873408" y="1640354"/>
                </a:lnTo>
                <a:lnTo>
                  <a:pt x="10836592" y="1651387"/>
                </a:lnTo>
                <a:cubicBezTo>
                  <a:pt x="10709651" y="1680905"/>
                  <a:pt x="10491441" y="1683684"/>
                  <a:pt x="10372235" y="1720052"/>
                </a:cubicBezTo>
                <a:lnTo>
                  <a:pt x="10356460" y="1727548"/>
                </a:lnTo>
                <a:lnTo>
                  <a:pt x="10344526" y="1720052"/>
                </a:lnTo>
                <a:cubicBezTo>
                  <a:pt x="10208290" y="1634616"/>
                  <a:pt x="10180581" y="1602288"/>
                  <a:pt x="10108999" y="1539943"/>
                </a:cubicBezTo>
                <a:cubicBezTo>
                  <a:pt x="10037417" y="1477598"/>
                  <a:pt x="9998162" y="1378306"/>
                  <a:pt x="9915035" y="1345979"/>
                </a:cubicBezTo>
                <a:cubicBezTo>
                  <a:pt x="9831908" y="1313652"/>
                  <a:pt x="9734926" y="1322888"/>
                  <a:pt x="9610235" y="1345979"/>
                </a:cubicBezTo>
                <a:cubicBezTo>
                  <a:pt x="9485544" y="1369070"/>
                  <a:pt x="9298508" y="1459124"/>
                  <a:pt x="9166890" y="1484524"/>
                </a:cubicBezTo>
                <a:cubicBezTo>
                  <a:pt x="9035272" y="1509924"/>
                  <a:pt x="8956762" y="1447579"/>
                  <a:pt x="8820526" y="1498379"/>
                </a:cubicBezTo>
                <a:cubicBezTo>
                  <a:pt x="8786467" y="1511079"/>
                  <a:pt x="8750387" y="1531428"/>
                  <a:pt x="8712829" y="1555854"/>
                </a:cubicBezTo>
                <a:lnTo>
                  <a:pt x="8652925" y="1597959"/>
                </a:lnTo>
                <a:lnTo>
                  <a:pt x="8605781" y="1555529"/>
                </a:lnTo>
                <a:cubicBezTo>
                  <a:pt x="8561908" y="1512811"/>
                  <a:pt x="8518035" y="1471824"/>
                  <a:pt x="8446453" y="1456815"/>
                </a:cubicBezTo>
                <a:cubicBezTo>
                  <a:pt x="8303289" y="1426797"/>
                  <a:pt x="8010035" y="1509924"/>
                  <a:pt x="7906126" y="1484524"/>
                </a:cubicBezTo>
                <a:cubicBezTo>
                  <a:pt x="7802217" y="1459124"/>
                  <a:pt x="8019272" y="1357524"/>
                  <a:pt x="7822999" y="1304415"/>
                </a:cubicBezTo>
                <a:cubicBezTo>
                  <a:pt x="7626726" y="1251306"/>
                  <a:pt x="7067926" y="1218979"/>
                  <a:pt x="6728490" y="1165870"/>
                </a:cubicBezTo>
                <a:cubicBezTo>
                  <a:pt x="6389054" y="1112761"/>
                  <a:pt x="6033454" y="1029634"/>
                  <a:pt x="5786381" y="985761"/>
                </a:cubicBezTo>
                <a:cubicBezTo>
                  <a:pt x="5539308" y="941888"/>
                  <a:pt x="5403071" y="863380"/>
                  <a:pt x="5246053" y="902634"/>
                </a:cubicBezTo>
                <a:cubicBezTo>
                  <a:pt x="5206799" y="912448"/>
                  <a:pt x="5171441" y="931642"/>
                  <a:pt x="5138139" y="956320"/>
                </a:cubicBezTo>
                <a:lnTo>
                  <a:pt x="5122065" y="969752"/>
                </a:lnTo>
                <a:lnTo>
                  <a:pt x="4959438" y="921684"/>
                </a:lnTo>
                <a:cubicBezTo>
                  <a:pt x="4832726" y="888779"/>
                  <a:pt x="4709190" y="861070"/>
                  <a:pt x="4622599" y="819506"/>
                </a:cubicBezTo>
                <a:cubicBezTo>
                  <a:pt x="4449417" y="736379"/>
                  <a:pt x="4391689" y="556270"/>
                  <a:pt x="4276235" y="556270"/>
                </a:cubicBezTo>
                <a:cubicBezTo>
                  <a:pt x="4160781" y="556270"/>
                  <a:pt x="4056872" y="750233"/>
                  <a:pt x="3929872" y="819506"/>
                </a:cubicBezTo>
                <a:cubicBezTo>
                  <a:pt x="3802872" y="888779"/>
                  <a:pt x="3604290" y="967288"/>
                  <a:pt x="3514235" y="971906"/>
                </a:cubicBezTo>
                <a:cubicBezTo>
                  <a:pt x="3424180" y="976524"/>
                  <a:pt x="3571962" y="831051"/>
                  <a:pt x="3389544" y="847215"/>
                </a:cubicBezTo>
                <a:cubicBezTo>
                  <a:pt x="3207126" y="863379"/>
                  <a:pt x="2738380" y="1004233"/>
                  <a:pt x="2419726" y="1068888"/>
                </a:cubicBezTo>
                <a:cubicBezTo>
                  <a:pt x="2101072" y="1133543"/>
                  <a:pt x="1726999" y="1239761"/>
                  <a:pt x="1477617" y="1235143"/>
                </a:cubicBezTo>
                <a:cubicBezTo>
                  <a:pt x="1228235" y="1230525"/>
                  <a:pt x="1048126" y="1068888"/>
                  <a:pt x="923435" y="1041179"/>
                </a:cubicBezTo>
                <a:cubicBezTo>
                  <a:pt x="798744" y="1013470"/>
                  <a:pt x="805672" y="1117379"/>
                  <a:pt x="729472" y="1068888"/>
                </a:cubicBezTo>
                <a:cubicBezTo>
                  <a:pt x="653272" y="1020397"/>
                  <a:pt x="620944" y="810270"/>
                  <a:pt x="466235" y="750234"/>
                </a:cubicBezTo>
                <a:cubicBezTo>
                  <a:pt x="369542" y="712712"/>
                  <a:pt x="177238" y="680601"/>
                  <a:pt x="19548" y="677579"/>
                </a:cubicBezTo>
                <a:lnTo>
                  <a:pt x="0" y="677987"/>
                </a:lnTo>
                <a:lnTo>
                  <a:pt x="0" y="147146"/>
                </a:lnTo>
                <a:lnTo>
                  <a:pt x="57661" y="239983"/>
                </a:lnTo>
                <a:cubicBezTo>
                  <a:pt x="116733" y="333948"/>
                  <a:pt x="174424" y="420322"/>
                  <a:pt x="216853" y="459288"/>
                </a:cubicBezTo>
                <a:cubicBezTo>
                  <a:pt x="329998" y="563197"/>
                  <a:pt x="383108" y="473142"/>
                  <a:pt x="493944" y="514706"/>
                </a:cubicBezTo>
                <a:cubicBezTo>
                  <a:pt x="604780" y="556270"/>
                  <a:pt x="773345" y="660179"/>
                  <a:pt x="881872" y="708670"/>
                </a:cubicBezTo>
                <a:cubicBezTo>
                  <a:pt x="990399" y="757161"/>
                  <a:pt x="1078145" y="764088"/>
                  <a:pt x="1145108" y="805652"/>
                </a:cubicBezTo>
                <a:cubicBezTo>
                  <a:pt x="1212072" y="847216"/>
                  <a:pt x="1218999" y="934961"/>
                  <a:pt x="1283653" y="958052"/>
                </a:cubicBezTo>
                <a:cubicBezTo>
                  <a:pt x="1348307" y="981143"/>
                  <a:pt x="1468380" y="964979"/>
                  <a:pt x="1533035" y="944197"/>
                </a:cubicBezTo>
                <a:cubicBezTo>
                  <a:pt x="1597690" y="923415"/>
                  <a:pt x="1620781" y="877234"/>
                  <a:pt x="1671581" y="833361"/>
                </a:cubicBezTo>
                <a:cubicBezTo>
                  <a:pt x="1722381" y="789488"/>
                  <a:pt x="1787035" y="692507"/>
                  <a:pt x="1837835" y="680961"/>
                </a:cubicBezTo>
                <a:cubicBezTo>
                  <a:pt x="1888635" y="669415"/>
                  <a:pt x="1909417" y="768706"/>
                  <a:pt x="1976381" y="764088"/>
                </a:cubicBezTo>
                <a:cubicBezTo>
                  <a:pt x="2043345" y="759470"/>
                  <a:pt x="2168035" y="655561"/>
                  <a:pt x="2239617" y="653252"/>
                </a:cubicBezTo>
                <a:cubicBezTo>
                  <a:pt x="2311199" y="650943"/>
                  <a:pt x="2334290" y="771016"/>
                  <a:pt x="2405872" y="750234"/>
                </a:cubicBezTo>
                <a:cubicBezTo>
                  <a:pt x="2477454" y="729452"/>
                  <a:pt x="2588290" y="560888"/>
                  <a:pt x="2669108" y="528561"/>
                </a:cubicBezTo>
                <a:cubicBezTo>
                  <a:pt x="2749926" y="496234"/>
                  <a:pt x="2819199" y="567816"/>
                  <a:pt x="2890781" y="556270"/>
                </a:cubicBezTo>
                <a:cubicBezTo>
                  <a:pt x="2962363" y="544724"/>
                  <a:pt x="3045490" y="475452"/>
                  <a:pt x="3098599" y="459288"/>
                </a:cubicBezTo>
                <a:cubicBezTo>
                  <a:pt x="3151708" y="443124"/>
                  <a:pt x="3158635" y="482379"/>
                  <a:pt x="3209435" y="459288"/>
                </a:cubicBezTo>
                <a:cubicBezTo>
                  <a:pt x="3260235" y="436197"/>
                  <a:pt x="3354908" y="369234"/>
                  <a:pt x="3403399" y="320743"/>
                </a:cubicBezTo>
                <a:cubicBezTo>
                  <a:pt x="3451890" y="272252"/>
                  <a:pt x="3421872" y="191434"/>
                  <a:pt x="3500381" y="168343"/>
                </a:cubicBezTo>
                <a:cubicBezTo>
                  <a:pt x="3578890" y="145252"/>
                  <a:pt x="3754380" y="209906"/>
                  <a:pt x="3874453" y="182197"/>
                </a:cubicBezTo>
                <a:cubicBezTo>
                  <a:pt x="3979517" y="157952"/>
                  <a:pt x="4072205" y="20561"/>
                  <a:pt x="4175722" y="206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11" name="文本占位符 310"/>
          <p:cNvSpPr>
            <a:spLocks noGrp="1"/>
          </p:cNvSpPr>
          <p:nvPr userDrawn="1">
            <p:ph type="body" sz="quarter" idx="10"/>
          </p:nvPr>
        </p:nvSpPr>
        <p:spPr>
          <a:xfrm>
            <a:off x="1725821" y="1315619"/>
            <a:ext cx="5692356" cy="103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ln w="3810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319" name="任意形状 318"/>
          <p:cNvSpPr/>
          <p:nvPr userDrawn="1"/>
        </p:nvSpPr>
        <p:spPr>
          <a:xfrm>
            <a:off x="6" y="5523663"/>
            <a:ext cx="9143999" cy="1334345"/>
          </a:xfrm>
          <a:custGeom>
            <a:avLst/>
            <a:gdLst>
              <a:gd name="connsiteX0" fmla="*/ 2847466 w 12191999"/>
              <a:gd name="connsiteY0" fmla="*/ 1046402 h 1334345"/>
              <a:gd name="connsiteX1" fmla="*/ 2891951 w 12191999"/>
              <a:gd name="connsiteY1" fmla="*/ 1059437 h 1334345"/>
              <a:gd name="connsiteX2" fmla="*/ 2931128 w 12191999"/>
              <a:gd name="connsiteY2" fmla="*/ 1072321 h 1334345"/>
              <a:gd name="connsiteX3" fmla="*/ 2891953 w 12191999"/>
              <a:gd name="connsiteY3" fmla="*/ 1059438 h 1334345"/>
              <a:gd name="connsiteX4" fmla="*/ 2673480 w 12191999"/>
              <a:gd name="connsiteY4" fmla="*/ 1012610 h 1334345"/>
              <a:gd name="connsiteX5" fmla="*/ 2481271 w 12191999"/>
              <a:gd name="connsiteY5" fmla="*/ 1061188 h 1334345"/>
              <a:gd name="connsiteX6" fmla="*/ 2438898 w 12191999"/>
              <a:gd name="connsiteY6" fmla="*/ 1067709 h 1334345"/>
              <a:gd name="connsiteX7" fmla="*/ 2419283 w 12191999"/>
              <a:gd name="connsiteY7" fmla="*/ 1063157 h 1334345"/>
              <a:gd name="connsiteX8" fmla="*/ 2438897 w 12191999"/>
              <a:gd name="connsiteY8" fmla="*/ 1067709 h 1334345"/>
              <a:gd name="connsiteX9" fmla="*/ 2438898 w 12191999"/>
              <a:gd name="connsiteY9" fmla="*/ 1067709 h 1334345"/>
              <a:gd name="connsiteX10" fmla="*/ 2438898 w 12191999"/>
              <a:gd name="connsiteY10" fmla="*/ 1067709 h 1334345"/>
              <a:gd name="connsiteX11" fmla="*/ 2590271 w 12191999"/>
              <a:gd name="connsiteY11" fmla="*/ 1020751 h 1334345"/>
              <a:gd name="connsiteX12" fmla="*/ 2673481 w 12191999"/>
              <a:gd name="connsiteY12" fmla="*/ 1012610 h 1334345"/>
              <a:gd name="connsiteX13" fmla="*/ 2692964 w 12191999"/>
              <a:gd name="connsiteY13" fmla="*/ 1014492 h 1334345"/>
              <a:gd name="connsiteX14" fmla="*/ 2734057 w 12191999"/>
              <a:gd name="connsiteY14" fmla="*/ 1018461 h 1334345"/>
              <a:gd name="connsiteX15" fmla="*/ 2734056 w 12191999"/>
              <a:gd name="connsiteY15" fmla="*/ 1018461 h 1334345"/>
              <a:gd name="connsiteX16" fmla="*/ 2692964 w 12191999"/>
              <a:gd name="connsiteY16" fmla="*/ 1014492 h 1334345"/>
              <a:gd name="connsiteX17" fmla="*/ 2673482 w 12191999"/>
              <a:gd name="connsiteY17" fmla="*/ 1012610 h 1334345"/>
              <a:gd name="connsiteX18" fmla="*/ 2673481 w 12191999"/>
              <a:gd name="connsiteY18" fmla="*/ 1012610 h 1334345"/>
              <a:gd name="connsiteX19" fmla="*/ 344633 w 12191999"/>
              <a:gd name="connsiteY19" fmla="*/ 863663 h 1334345"/>
              <a:gd name="connsiteX20" fmla="*/ 419394 w 12191999"/>
              <a:gd name="connsiteY20" fmla="*/ 878925 h 1334345"/>
              <a:gd name="connsiteX21" fmla="*/ 714553 w 12191999"/>
              <a:gd name="connsiteY21" fmla="*/ 895341 h 1334345"/>
              <a:gd name="connsiteX22" fmla="*/ 739734 w 12191999"/>
              <a:gd name="connsiteY22" fmla="*/ 900282 h 1334345"/>
              <a:gd name="connsiteX23" fmla="*/ 777297 w 12191999"/>
              <a:gd name="connsiteY23" fmla="*/ 907653 h 1334345"/>
              <a:gd name="connsiteX24" fmla="*/ 788191 w 12191999"/>
              <a:gd name="connsiteY24" fmla="*/ 910703 h 1334345"/>
              <a:gd name="connsiteX25" fmla="*/ 777298 w 12191999"/>
              <a:gd name="connsiteY25" fmla="*/ 907653 h 1334345"/>
              <a:gd name="connsiteX26" fmla="*/ 739734 w 12191999"/>
              <a:gd name="connsiteY26" fmla="*/ 900282 h 1334345"/>
              <a:gd name="connsiteX27" fmla="*/ 714551 w 12191999"/>
              <a:gd name="connsiteY27" fmla="*/ 895340 h 1334345"/>
              <a:gd name="connsiteX28" fmla="*/ 419392 w 12191999"/>
              <a:gd name="connsiteY28" fmla="*/ 878924 h 1334345"/>
              <a:gd name="connsiteX29" fmla="*/ 1631096 w 12191999"/>
              <a:gd name="connsiteY29" fmla="*/ 788636 h 1334345"/>
              <a:gd name="connsiteX30" fmla="*/ 1289333 w 12191999"/>
              <a:gd name="connsiteY30" fmla="*/ 870716 h 1334345"/>
              <a:gd name="connsiteX31" fmla="*/ 1025245 w 12191999"/>
              <a:gd name="connsiteY31" fmla="*/ 895340 h 1334345"/>
              <a:gd name="connsiteX32" fmla="*/ 932036 w 12191999"/>
              <a:gd name="connsiteY32" fmla="*/ 944588 h 1334345"/>
              <a:gd name="connsiteX33" fmla="*/ 888223 w 12191999"/>
              <a:gd name="connsiteY33" fmla="*/ 938432 h 1334345"/>
              <a:gd name="connsiteX34" fmla="*/ 885869 w 12191999"/>
              <a:gd name="connsiteY34" fmla="*/ 937786 h 1334345"/>
              <a:gd name="connsiteX35" fmla="*/ 888224 w 12191999"/>
              <a:gd name="connsiteY35" fmla="*/ 938433 h 1334345"/>
              <a:gd name="connsiteX36" fmla="*/ 932037 w 12191999"/>
              <a:gd name="connsiteY36" fmla="*/ 944589 h 1334345"/>
              <a:gd name="connsiteX37" fmla="*/ 1025246 w 12191999"/>
              <a:gd name="connsiteY37" fmla="*/ 895341 h 1334345"/>
              <a:gd name="connsiteX38" fmla="*/ 1289335 w 12191999"/>
              <a:gd name="connsiteY38" fmla="*/ 870716 h 1334345"/>
              <a:gd name="connsiteX39" fmla="*/ 1541652 w 12191999"/>
              <a:gd name="connsiteY39" fmla="*/ 798383 h 1334345"/>
              <a:gd name="connsiteX40" fmla="*/ 1631097 w 12191999"/>
              <a:gd name="connsiteY40" fmla="*/ 788636 h 1334345"/>
              <a:gd name="connsiteX41" fmla="*/ 1676425 w 12191999"/>
              <a:gd name="connsiteY41" fmla="*/ 791618 h 1334345"/>
              <a:gd name="connsiteX42" fmla="*/ 1676426 w 12191999"/>
              <a:gd name="connsiteY42" fmla="*/ 791618 h 1334345"/>
              <a:gd name="connsiteX43" fmla="*/ 1631097 w 12191999"/>
              <a:gd name="connsiteY43" fmla="*/ 788636 h 1334345"/>
              <a:gd name="connsiteX44" fmla="*/ 1631097 w 12191999"/>
              <a:gd name="connsiteY44" fmla="*/ 788636 h 1334345"/>
              <a:gd name="connsiteX45" fmla="*/ 5743206 w 12191999"/>
              <a:gd name="connsiteY45" fmla="*/ 0 h 1334345"/>
              <a:gd name="connsiteX46" fmla="*/ 5771910 w 12191999"/>
              <a:gd name="connsiteY46" fmla="*/ 4482 h 1334345"/>
              <a:gd name="connsiteX47" fmla="*/ 5959903 w 12191999"/>
              <a:gd name="connsiteY47" fmla="*/ 50525 h 1334345"/>
              <a:gd name="connsiteX48" fmla="*/ 6519150 w 12191999"/>
              <a:gd name="connsiteY48" fmla="*/ 354223 h 1334345"/>
              <a:gd name="connsiteX49" fmla="*/ 7466764 w 12191999"/>
              <a:gd name="connsiteY49" fmla="*/ 510176 h 1334345"/>
              <a:gd name="connsiteX50" fmla="*/ 8181358 w 12191999"/>
              <a:gd name="connsiteY50" fmla="*/ 666129 h 1334345"/>
              <a:gd name="connsiteX51" fmla="*/ 8771675 w 12191999"/>
              <a:gd name="connsiteY51" fmla="*/ 551216 h 1334345"/>
              <a:gd name="connsiteX52" fmla="*/ 9361992 w 12191999"/>
              <a:gd name="connsiteY52" fmla="*/ 485551 h 1334345"/>
              <a:gd name="connsiteX53" fmla="*/ 9638702 w 12191999"/>
              <a:gd name="connsiteY53" fmla="*/ 395776 h 1334345"/>
              <a:gd name="connsiteX54" fmla="*/ 9702244 w 12191999"/>
              <a:gd name="connsiteY54" fmla="*/ 372178 h 1334345"/>
              <a:gd name="connsiteX55" fmla="*/ 9727055 w 12191999"/>
              <a:gd name="connsiteY55" fmla="*/ 383977 h 1334345"/>
              <a:gd name="connsiteX56" fmla="*/ 9828031 w 12191999"/>
              <a:gd name="connsiteY56" fmla="*/ 411680 h 1334345"/>
              <a:gd name="connsiteX57" fmla="*/ 10433882 w 12191999"/>
              <a:gd name="connsiteY57" fmla="*/ 444512 h 1334345"/>
              <a:gd name="connsiteX58" fmla="*/ 10589229 w 12191999"/>
              <a:gd name="connsiteY58" fmla="*/ 510176 h 1334345"/>
              <a:gd name="connsiteX59" fmla="*/ 10884387 w 12191999"/>
              <a:gd name="connsiteY59" fmla="*/ 469135 h 1334345"/>
              <a:gd name="connsiteX60" fmla="*/ 11288288 w 12191999"/>
              <a:gd name="connsiteY60" fmla="*/ 543008 h 1334345"/>
              <a:gd name="connsiteX61" fmla="*/ 11529682 w 12191999"/>
              <a:gd name="connsiteY61" fmla="*/ 469713 h 1334345"/>
              <a:gd name="connsiteX62" fmla="*/ 11612362 w 12191999"/>
              <a:gd name="connsiteY62" fmla="*/ 448952 h 1334345"/>
              <a:gd name="connsiteX63" fmla="*/ 11661848 w 12191999"/>
              <a:gd name="connsiteY63" fmla="*/ 465376 h 1334345"/>
              <a:gd name="connsiteX64" fmla="*/ 12078128 w 12191999"/>
              <a:gd name="connsiteY64" fmla="*/ 595911 h 1334345"/>
              <a:gd name="connsiteX65" fmla="*/ 12191999 w 12191999"/>
              <a:gd name="connsiteY65" fmla="*/ 625868 h 1334345"/>
              <a:gd name="connsiteX66" fmla="*/ 12191999 w 12191999"/>
              <a:gd name="connsiteY66" fmla="*/ 1072321 h 1334345"/>
              <a:gd name="connsiteX67" fmla="*/ 12191999 w 12191999"/>
              <a:gd name="connsiteY67" fmla="*/ 1334345 h 1334345"/>
              <a:gd name="connsiteX68" fmla="*/ 0 w 12191999"/>
              <a:gd name="connsiteY68" fmla="*/ 1334345 h 1334345"/>
              <a:gd name="connsiteX69" fmla="*/ 0 w 12191999"/>
              <a:gd name="connsiteY69" fmla="*/ 1072321 h 1334345"/>
              <a:gd name="connsiteX70" fmla="*/ 1 w 12191999"/>
              <a:gd name="connsiteY70" fmla="*/ 1072321 h 1334345"/>
              <a:gd name="connsiteX71" fmla="*/ 1 w 12191999"/>
              <a:gd name="connsiteY71" fmla="*/ 813658 h 1334345"/>
              <a:gd name="connsiteX72" fmla="*/ 20711 w 12191999"/>
              <a:gd name="connsiteY72" fmla="*/ 812426 h 1334345"/>
              <a:gd name="connsiteX73" fmla="*/ 22430 w 12191999"/>
              <a:gd name="connsiteY73" fmla="*/ 812443 h 1334345"/>
              <a:gd name="connsiteX74" fmla="*/ 108700 w 12191999"/>
              <a:gd name="connsiteY74" fmla="*/ 813260 h 1334345"/>
              <a:gd name="connsiteX75" fmla="*/ 170240 w 12191999"/>
              <a:gd name="connsiteY75" fmla="*/ 821105 h 1334345"/>
              <a:gd name="connsiteX76" fmla="*/ 192198 w 12191999"/>
              <a:gd name="connsiteY76" fmla="*/ 823904 h 1334345"/>
              <a:gd name="connsiteX77" fmla="*/ 192199 w 12191999"/>
              <a:gd name="connsiteY77" fmla="*/ 823904 h 1334345"/>
              <a:gd name="connsiteX78" fmla="*/ 170240 w 12191999"/>
              <a:gd name="connsiteY78" fmla="*/ 821105 h 1334345"/>
              <a:gd name="connsiteX79" fmla="*/ 108699 w 12191999"/>
              <a:gd name="connsiteY79" fmla="*/ 813259 h 1334345"/>
              <a:gd name="connsiteX80" fmla="*/ 22430 w 12191999"/>
              <a:gd name="connsiteY80" fmla="*/ 812443 h 1334345"/>
              <a:gd name="connsiteX81" fmla="*/ 20711 w 12191999"/>
              <a:gd name="connsiteY81" fmla="*/ 812426 h 1334345"/>
              <a:gd name="connsiteX82" fmla="*/ 20711 w 12191999"/>
              <a:gd name="connsiteY82" fmla="*/ 812426 h 1334345"/>
              <a:gd name="connsiteX83" fmla="*/ 20710 w 12191999"/>
              <a:gd name="connsiteY83" fmla="*/ 812426 h 1334345"/>
              <a:gd name="connsiteX84" fmla="*/ 0 w 12191999"/>
              <a:gd name="connsiteY84" fmla="*/ 813658 h 1334345"/>
              <a:gd name="connsiteX85" fmla="*/ 0 w 12191999"/>
              <a:gd name="connsiteY85" fmla="*/ 489071 h 1334345"/>
              <a:gd name="connsiteX86" fmla="*/ 43142 w 12191999"/>
              <a:gd name="connsiteY86" fmla="*/ 505751 h 1334345"/>
              <a:gd name="connsiteX87" fmla="*/ 212081 w 12191999"/>
              <a:gd name="connsiteY87" fmla="*/ 543008 h 1334345"/>
              <a:gd name="connsiteX88" fmla="*/ 600448 w 12191999"/>
              <a:gd name="connsiteY88" fmla="*/ 460927 h 1334345"/>
              <a:gd name="connsiteX89" fmla="*/ 1004349 w 12191999"/>
              <a:gd name="connsiteY89" fmla="*/ 411680 h 1334345"/>
              <a:gd name="connsiteX90" fmla="*/ 1268437 w 12191999"/>
              <a:gd name="connsiteY90" fmla="*/ 329598 h 1334345"/>
              <a:gd name="connsiteX91" fmla="*/ 1936428 w 12191999"/>
              <a:gd name="connsiteY91" fmla="*/ 304974 h 1334345"/>
              <a:gd name="connsiteX92" fmla="*/ 2262655 w 12191999"/>
              <a:gd name="connsiteY92" fmla="*/ 370639 h 1334345"/>
              <a:gd name="connsiteX93" fmla="*/ 2402467 w 12191999"/>
              <a:gd name="connsiteY93" fmla="*/ 346015 h 1334345"/>
              <a:gd name="connsiteX94" fmla="*/ 2837437 w 12191999"/>
              <a:gd name="connsiteY94" fmla="*/ 436303 h 1334345"/>
              <a:gd name="connsiteX95" fmla="*/ 3614171 w 12191999"/>
              <a:gd name="connsiteY95" fmla="*/ 411680 h 1334345"/>
              <a:gd name="connsiteX96" fmla="*/ 3909329 w 12191999"/>
              <a:gd name="connsiteY96" fmla="*/ 411680 h 1334345"/>
              <a:gd name="connsiteX97" fmla="*/ 4453042 w 12191999"/>
              <a:gd name="connsiteY97" fmla="*/ 395263 h 1334345"/>
              <a:gd name="connsiteX98" fmla="*/ 4654993 w 12191999"/>
              <a:gd name="connsiteY98" fmla="*/ 395263 h 1334345"/>
              <a:gd name="connsiteX99" fmla="*/ 4872478 w 12191999"/>
              <a:gd name="connsiteY99" fmla="*/ 280350 h 1334345"/>
              <a:gd name="connsiteX100" fmla="*/ 5431725 w 12191999"/>
              <a:gd name="connsiteY100" fmla="*/ 149021 h 1334345"/>
              <a:gd name="connsiteX101" fmla="*/ 5706691 w 12191999"/>
              <a:gd name="connsiteY101" fmla="*/ 16122 h 133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1999" h="1334345">
                <a:moveTo>
                  <a:pt x="2847466" y="1046402"/>
                </a:moveTo>
                <a:lnTo>
                  <a:pt x="2891951" y="1059437"/>
                </a:lnTo>
                <a:lnTo>
                  <a:pt x="2931128" y="1072321"/>
                </a:lnTo>
                <a:lnTo>
                  <a:pt x="2891953" y="1059438"/>
                </a:lnTo>
                <a:close/>
                <a:moveTo>
                  <a:pt x="2673480" y="1012610"/>
                </a:moveTo>
                <a:cubicBezTo>
                  <a:pt x="2576552" y="1010281"/>
                  <a:pt x="2524921" y="1045805"/>
                  <a:pt x="2481271" y="1061188"/>
                </a:cubicBezTo>
                <a:lnTo>
                  <a:pt x="2438898" y="1067709"/>
                </a:lnTo>
                <a:lnTo>
                  <a:pt x="2419283" y="1063157"/>
                </a:lnTo>
                <a:lnTo>
                  <a:pt x="2438897" y="1067709"/>
                </a:lnTo>
                <a:lnTo>
                  <a:pt x="2438898" y="1067709"/>
                </a:lnTo>
                <a:lnTo>
                  <a:pt x="2438898" y="1067709"/>
                </a:lnTo>
                <a:cubicBezTo>
                  <a:pt x="2481376" y="1072198"/>
                  <a:pt x="2519394" y="1037214"/>
                  <a:pt x="2590271" y="1020751"/>
                </a:cubicBezTo>
                <a:lnTo>
                  <a:pt x="2673481" y="1012610"/>
                </a:lnTo>
                <a:lnTo>
                  <a:pt x="2692964" y="1014492"/>
                </a:lnTo>
                <a:lnTo>
                  <a:pt x="2734057" y="1018461"/>
                </a:lnTo>
                <a:lnTo>
                  <a:pt x="2734056" y="1018461"/>
                </a:lnTo>
                <a:lnTo>
                  <a:pt x="2692964" y="1014492"/>
                </a:lnTo>
                <a:lnTo>
                  <a:pt x="2673482" y="1012610"/>
                </a:lnTo>
                <a:lnTo>
                  <a:pt x="2673481" y="1012610"/>
                </a:lnTo>
                <a:close/>
                <a:moveTo>
                  <a:pt x="344633" y="863663"/>
                </a:moveTo>
                <a:cubicBezTo>
                  <a:pt x="369391" y="870033"/>
                  <a:pt x="394150" y="875504"/>
                  <a:pt x="419394" y="878925"/>
                </a:cubicBezTo>
                <a:cubicBezTo>
                  <a:pt x="520369" y="892605"/>
                  <a:pt x="629112" y="884396"/>
                  <a:pt x="714553" y="895341"/>
                </a:cubicBezTo>
                <a:lnTo>
                  <a:pt x="739734" y="900282"/>
                </a:lnTo>
                <a:lnTo>
                  <a:pt x="777297" y="907653"/>
                </a:lnTo>
                <a:lnTo>
                  <a:pt x="788191" y="910703"/>
                </a:lnTo>
                <a:lnTo>
                  <a:pt x="777298" y="907653"/>
                </a:lnTo>
                <a:lnTo>
                  <a:pt x="739734" y="900282"/>
                </a:lnTo>
                <a:lnTo>
                  <a:pt x="714551" y="895340"/>
                </a:lnTo>
                <a:cubicBezTo>
                  <a:pt x="629111" y="884396"/>
                  <a:pt x="520368" y="892604"/>
                  <a:pt x="419392" y="878924"/>
                </a:cubicBezTo>
                <a:close/>
                <a:moveTo>
                  <a:pt x="1631096" y="788636"/>
                </a:moveTo>
                <a:cubicBezTo>
                  <a:pt x="1511997" y="787268"/>
                  <a:pt x="1390309" y="852932"/>
                  <a:pt x="1289333" y="870716"/>
                </a:cubicBezTo>
                <a:cubicBezTo>
                  <a:pt x="1188359" y="888500"/>
                  <a:pt x="1084794" y="883028"/>
                  <a:pt x="1025245" y="895340"/>
                </a:cubicBezTo>
                <a:cubicBezTo>
                  <a:pt x="965695" y="907653"/>
                  <a:pt x="983818" y="944588"/>
                  <a:pt x="932036" y="944588"/>
                </a:cubicBezTo>
                <a:cubicBezTo>
                  <a:pt x="919090" y="944588"/>
                  <a:pt x="904365" y="942194"/>
                  <a:pt x="888223" y="938432"/>
                </a:cubicBezTo>
                <a:lnTo>
                  <a:pt x="885869" y="937786"/>
                </a:lnTo>
                <a:lnTo>
                  <a:pt x="888224" y="938433"/>
                </a:lnTo>
                <a:cubicBezTo>
                  <a:pt x="904366" y="942195"/>
                  <a:pt x="919091" y="944589"/>
                  <a:pt x="932037" y="944589"/>
                </a:cubicBezTo>
                <a:cubicBezTo>
                  <a:pt x="983819" y="944589"/>
                  <a:pt x="965696" y="907653"/>
                  <a:pt x="1025246" y="895341"/>
                </a:cubicBezTo>
                <a:cubicBezTo>
                  <a:pt x="1084795" y="883028"/>
                  <a:pt x="1188360" y="888500"/>
                  <a:pt x="1289335" y="870716"/>
                </a:cubicBezTo>
                <a:cubicBezTo>
                  <a:pt x="1365066" y="857378"/>
                  <a:pt x="1452449" y="817107"/>
                  <a:pt x="1541652" y="798383"/>
                </a:cubicBezTo>
                <a:lnTo>
                  <a:pt x="1631097" y="788636"/>
                </a:lnTo>
                <a:lnTo>
                  <a:pt x="1676425" y="791618"/>
                </a:lnTo>
                <a:lnTo>
                  <a:pt x="1676426" y="791618"/>
                </a:lnTo>
                <a:lnTo>
                  <a:pt x="1631097" y="788636"/>
                </a:lnTo>
                <a:lnTo>
                  <a:pt x="1631097" y="788636"/>
                </a:lnTo>
                <a:close/>
                <a:moveTo>
                  <a:pt x="5743206" y="0"/>
                </a:moveTo>
                <a:lnTo>
                  <a:pt x="5771910" y="4482"/>
                </a:lnTo>
                <a:cubicBezTo>
                  <a:pt x="5839996" y="17180"/>
                  <a:pt x="5904237" y="32057"/>
                  <a:pt x="5959903" y="50525"/>
                </a:cubicBezTo>
                <a:cubicBezTo>
                  <a:pt x="6182566" y="124398"/>
                  <a:pt x="6268008" y="277615"/>
                  <a:pt x="6519150" y="354223"/>
                </a:cubicBezTo>
                <a:cubicBezTo>
                  <a:pt x="6770294" y="430831"/>
                  <a:pt x="7189729" y="458192"/>
                  <a:pt x="7466764" y="510176"/>
                </a:cubicBezTo>
                <a:cubicBezTo>
                  <a:pt x="7743799" y="562160"/>
                  <a:pt x="7963872" y="659289"/>
                  <a:pt x="8181358" y="666129"/>
                </a:cubicBezTo>
                <a:cubicBezTo>
                  <a:pt x="8398843" y="672968"/>
                  <a:pt x="8574902" y="581312"/>
                  <a:pt x="8771675" y="551216"/>
                </a:cubicBezTo>
                <a:cubicBezTo>
                  <a:pt x="8968447" y="521120"/>
                  <a:pt x="9175576" y="525224"/>
                  <a:pt x="9361992" y="485551"/>
                </a:cubicBezTo>
                <a:cubicBezTo>
                  <a:pt x="9455199" y="465715"/>
                  <a:pt x="9549054" y="430147"/>
                  <a:pt x="9638702" y="395776"/>
                </a:cubicBezTo>
                <a:lnTo>
                  <a:pt x="9702244" y="372178"/>
                </a:lnTo>
                <a:lnTo>
                  <a:pt x="9727055" y="383977"/>
                </a:lnTo>
                <a:cubicBezTo>
                  <a:pt x="9755535" y="395349"/>
                  <a:pt x="9787899" y="405181"/>
                  <a:pt x="9828031" y="411680"/>
                </a:cubicBezTo>
                <a:cubicBezTo>
                  <a:pt x="9988556" y="437672"/>
                  <a:pt x="10307015" y="428096"/>
                  <a:pt x="10433882" y="444512"/>
                </a:cubicBezTo>
                <a:cubicBezTo>
                  <a:pt x="10560749" y="460927"/>
                  <a:pt x="10514144" y="506072"/>
                  <a:pt x="10589229" y="510176"/>
                </a:cubicBezTo>
                <a:cubicBezTo>
                  <a:pt x="10664314" y="514280"/>
                  <a:pt x="10767877" y="463663"/>
                  <a:pt x="10884387" y="469135"/>
                </a:cubicBezTo>
                <a:cubicBezTo>
                  <a:pt x="11000897" y="474607"/>
                  <a:pt x="11164011" y="547112"/>
                  <a:pt x="11288288" y="543008"/>
                </a:cubicBezTo>
                <a:cubicBezTo>
                  <a:pt x="11381495" y="539930"/>
                  <a:pt x="11441207" y="499916"/>
                  <a:pt x="11529682" y="469713"/>
                </a:cubicBezTo>
                <a:lnTo>
                  <a:pt x="11612362" y="448952"/>
                </a:lnTo>
                <a:lnTo>
                  <a:pt x="11661848" y="465376"/>
                </a:lnTo>
                <a:cubicBezTo>
                  <a:pt x="11775323" y="503010"/>
                  <a:pt x="11929254" y="553535"/>
                  <a:pt x="12078128" y="595911"/>
                </a:cubicBezTo>
                <a:lnTo>
                  <a:pt x="12191999" y="625868"/>
                </a:lnTo>
                <a:lnTo>
                  <a:pt x="12191999" y="1072321"/>
                </a:lnTo>
                <a:lnTo>
                  <a:pt x="12191999" y="1334345"/>
                </a:lnTo>
                <a:lnTo>
                  <a:pt x="0" y="1334345"/>
                </a:lnTo>
                <a:lnTo>
                  <a:pt x="0" y="1072321"/>
                </a:lnTo>
                <a:lnTo>
                  <a:pt x="1" y="1072321"/>
                </a:lnTo>
                <a:lnTo>
                  <a:pt x="1" y="813658"/>
                </a:lnTo>
                <a:lnTo>
                  <a:pt x="20711" y="812426"/>
                </a:lnTo>
                <a:lnTo>
                  <a:pt x="22430" y="812443"/>
                </a:lnTo>
                <a:lnTo>
                  <a:pt x="108700" y="813260"/>
                </a:lnTo>
                <a:lnTo>
                  <a:pt x="170240" y="821105"/>
                </a:lnTo>
                <a:lnTo>
                  <a:pt x="192198" y="823904"/>
                </a:lnTo>
                <a:lnTo>
                  <a:pt x="192199" y="823904"/>
                </a:lnTo>
                <a:lnTo>
                  <a:pt x="170240" y="821105"/>
                </a:lnTo>
                <a:lnTo>
                  <a:pt x="108699" y="813259"/>
                </a:lnTo>
                <a:lnTo>
                  <a:pt x="22430" y="812443"/>
                </a:lnTo>
                <a:lnTo>
                  <a:pt x="20711" y="812426"/>
                </a:lnTo>
                <a:lnTo>
                  <a:pt x="20711" y="812426"/>
                </a:lnTo>
                <a:lnTo>
                  <a:pt x="20710" y="812426"/>
                </a:lnTo>
                <a:lnTo>
                  <a:pt x="0" y="813658"/>
                </a:lnTo>
                <a:lnTo>
                  <a:pt x="0" y="489071"/>
                </a:lnTo>
                <a:lnTo>
                  <a:pt x="43142" y="505751"/>
                </a:lnTo>
                <a:cubicBezTo>
                  <a:pt x="107870" y="530012"/>
                  <a:pt x="166772" y="548138"/>
                  <a:pt x="212081" y="543008"/>
                </a:cubicBezTo>
                <a:cubicBezTo>
                  <a:pt x="393318" y="522488"/>
                  <a:pt x="468403" y="482815"/>
                  <a:pt x="600448" y="460927"/>
                </a:cubicBezTo>
                <a:cubicBezTo>
                  <a:pt x="732493" y="439040"/>
                  <a:pt x="893017" y="433567"/>
                  <a:pt x="1004349" y="411680"/>
                </a:cubicBezTo>
                <a:cubicBezTo>
                  <a:pt x="1115680" y="389791"/>
                  <a:pt x="1113092" y="347383"/>
                  <a:pt x="1268437" y="329598"/>
                </a:cubicBezTo>
                <a:cubicBezTo>
                  <a:pt x="1423783" y="311814"/>
                  <a:pt x="1770725" y="298134"/>
                  <a:pt x="1936428" y="304974"/>
                </a:cubicBezTo>
                <a:cubicBezTo>
                  <a:pt x="2102131" y="311814"/>
                  <a:pt x="2184982" y="363799"/>
                  <a:pt x="2262655" y="370639"/>
                </a:cubicBezTo>
                <a:cubicBezTo>
                  <a:pt x="2340329" y="377479"/>
                  <a:pt x="2306671" y="335070"/>
                  <a:pt x="2402467" y="346015"/>
                </a:cubicBezTo>
                <a:cubicBezTo>
                  <a:pt x="2498264" y="356959"/>
                  <a:pt x="2635487" y="425359"/>
                  <a:pt x="2837437" y="436303"/>
                </a:cubicBezTo>
                <a:cubicBezTo>
                  <a:pt x="3039388" y="447247"/>
                  <a:pt x="3435523" y="415783"/>
                  <a:pt x="3614171" y="411680"/>
                </a:cubicBezTo>
                <a:cubicBezTo>
                  <a:pt x="3792819" y="407575"/>
                  <a:pt x="3769517" y="414416"/>
                  <a:pt x="3909329" y="411680"/>
                </a:cubicBezTo>
                <a:cubicBezTo>
                  <a:pt x="4049141" y="408943"/>
                  <a:pt x="4328764" y="397999"/>
                  <a:pt x="4453042" y="395263"/>
                </a:cubicBezTo>
                <a:cubicBezTo>
                  <a:pt x="4577318" y="392527"/>
                  <a:pt x="4585086" y="414414"/>
                  <a:pt x="4654993" y="395263"/>
                </a:cubicBezTo>
                <a:cubicBezTo>
                  <a:pt x="4724898" y="376111"/>
                  <a:pt x="4743022" y="321391"/>
                  <a:pt x="4872478" y="280350"/>
                </a:cubicBezTo>
                <a:cubicBezTo>
                  <a:pt x="5001933" y="239310"/>
                  <a:pt x="5263433" y="202374"/>
                  <a:pt x="5431725" y="149021"/>
                </a:cubicBezTo>
                <a:cubicBezTo>
                  <a:pt x="5536908" y="115676"/>
                  <a:pt x="5617817" y="59353"/>
                  <a:pt x="5706691" y="161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20" name="文本占位符 310"/>
          <p:cNvSpPr>
            <a:spLocks noGrp="1"/>
          </p:cNvSpPr>
          <p:nvPr>
            <p:ph type="body" sz="quarter" idx="11"/>
          </p:nvPr>
        </p:nvSpPr>
        <p:spPr>
          <a:xfrm>
            <a:off x="1725821" y="2460984"/>
            <a:ext cx="5692356" cy="572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ln w="3810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321" name="矩形 320"/>
          <p:cNvSpPr/>
          <p:nvPr userDrawn="1"/>
        </p:nvSpPr>
        <p:spPr>
          <a:xfrm>
            <a:off x="-1" y="0"/>
            <a:ext cx="9144000" cy="146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22" name="文本占位符 310"/>
          <p:cNvSpPr>
            <a:spLocks noGrp="1"/>
          </p:cNvSpPr>
          <p:nvPr>
            <p:ph type="body" sz="quarter" idx="12"/>
          </p:nvPr>
        </p:nvSpPr>
        <p:spPr>
          <a:xfrm>
            <a:off x="1725821" y="3538769"/>
            <a:ext cx="5692356" cy="5249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1400" b="0">
                <a:ln w="3810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0444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-1" y="0"/>
            <a:ext cx="9144000" cy="4846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9" name="文本占位符 310"/>
          <p:cNvSpPr>
            <a:spLocks noGrp="1"/>
          </p:cNvSpPr>
          <p:nvPr>
            <p:ph type="body" sz="quarter" idx="10"/>
          </p:nvPr>
        </p:nvSpPr>
        <p:spPr>
          <a:xfrm>
            <a:off x="1725821" y="5187303"/>
            <a:ext cx="5692356" cy="103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ln w="3810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0" name="文本占位符 310"/>
          <p:cNvSpPr>
            <a:spLocks noGrp="1"/>
          </p:cNvSpPr>
          <p:nvPr>
            <p:ph type="body" sz="quarter" idx="11" hasCustomPrompt="1"/>
          </p:nvPr>
        </p:nvSpPr>
        <p:spPr>
          <a:xfrm>
            <a:off x="751991" y="1961456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1" name="文本占位符 310"/>
          <p:cNvSpPr>
            <a:spLocks noGrp="1"/>
          </p:cNvSpPr>
          <p:nvPr>
            <p:ph type="body" sz="quarter" idx="12"/>
          </p:nvPr>
        </p:nvSpPr>
        <p:spPr>
          <a:xfrm>
            <a:off x="1492655" y="2086080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2" name="文本占位符 310"/>
          <p:cNvSpPr>
            <a:spLocks noGrp="1"/>
          </p:cNvSpPr>
          <p:nvPr>
            <p:ph type="body" sz="quarter" idx="13" hasCustomPrompt="1"/>
          </p:nvPr>
        </p:nvSpPr>
        <p:spPr>
          <a:xfrm>
            <a:off x="3513479" y="1961456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3" name="文本占位符 310"/>
          <p:cNvSpPr>
            <a:spLocks noGrp="1"/>
          </p:cNvSpPr>
          <p:nvPr>
            <p:ph type="body" sz="quarter" idx="14"/>
          </p:nvPr>
        </p:nvSpPr>
        <p:spPr>
          <a:xfrm>
            <a:off x="4254143" y="2086080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4" name="文本占位符 310"/>
          <p:cNvSpPr>
            <a:spLocks noGrp="1"/>
          </p:cNvSpPr>
          <p:nvPr>
            <p:ph type="body" sz="quarter" idx="15" hasCustomPrompt="1"/>
          </p:nvPr>
        </p:nvSpPr>
        <p:spPr>
          <a:xfrm>
            <a:off x="6220102" y="1961456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5" name="文本占位符 310"/>
          <p:cNvSpPr>
            <a:spLocks noGrp="1"/>
          </p:cNvSpPr>
          <p:nvPr>
            <p:ph type="body" sz="quarter" idx="16"/>
          </p:nvPr>
        </p:nvSpPr>
        <p:spPr>
          <a:xfrm>
            <a:off x="6960766" y="2086080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7666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-1" y="0"/>
            <a:ext cx="9144000" cy="4846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9" name="文本占位符 310"/>
          <p:cNvSpPr>
            <a:spLocks noGrp="1"/>
          </p:cNvSpPr>
          <p:nvPr>
            <p:ph type="body" sz="quarter" idx="10"/>
          </p:nvPr>
        </p:nvSpPr>
        <p:spPr>
          <a:xfrm>
            <a:off x="1725821" y="5187303"/>
            <a:ext cx="5692356" cy="103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ln w="3810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0" name="文本占位符 310"/>
          <p:cNvSpPr>
            <a:spLocks noGrp="1"/>
          </p:cNvSpPr>
          <p:nvPr>
            <p:ph type="body" sz="quarter" idx="11" hasCustomPrompt="1"/>
          </p:nvPr>
        </p:nvSpPr>
        <p:spPr>
          <a:xfrm>
            <a:off x="2137307" y="1467678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1" name="文本占位符 310"/>
          <p:cNvSpPr>
            <a:spLocks noGrp="1"/>
          </p:cNvSpPr>
          <p:nvPr>
            <p:ph type="body" sz="quarter" idx="12"/>
          </p:nvPr>
        </p:nvSpPr>
        <p:spPr>
          <a:xfrm>
            <a:off x="2877971" y="1592302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2" name="文本占位符 310"/>
          <p:cNvSpPr>
            <a:spLocks noGrp="1"/>
          </p:cNvSpPr>
          <p:nvPr>
            <p:ph type="body" sz="quarter" idx="13" hasCustomPrompt="1"/>
          </p:nvPr>
        </p:nvSpPr>
        <p:spPr>
          <a:xfrm>
            <a:off x="4898795" y="1467678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3" name="文本占位符 310"/>
          <p:cNvSpPr>
            <a:spLocks noGrp="1"/>
          </p:cNvSpPr>
          <p:nvPr>
            <p:ph type="body" sz="quarter" idx="14"/>
          </p:nvPr>
        </p:nvSpPr>
        <p:spPr>
          <a:xfrm>
            <a:off x="5639459" y="1592302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0" name="文本占位符 310"/>
          <p:cNvSpPr>
            <a:spLocks noGrp="1"/>
          </p:cNvSpPr>
          <p:nvPr>
            <p:ph type="body" sz="quarter" idx="15" hasCustomPrompt="1"/>
          </p:nvPr>
        </p:nvSpPr>
        <p:spPr>
          <a:xfrm>
            <a:off x="2137307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1" name="文本占位符 310"/>
          <p:cNvSpPr>
            <a:spLocks noGrp="1"/>
          </p:cNvSpPr>
          <p:nvPr>
            <p:ph type="body" sz="quarter" idx="16"/>
          </p:nvPr>
        </p:nvSpPr>
        <p:spPr>
          <a:xfrm>
            <a:off x="2877971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310"/>
          <p:cNvSpPr>
            <a:spLocks noGrp="1"/>
          </p:cNvSpPr>
          <p:nvPr>
            <p:ph type="body" sz="quarter" idx="17" hasCustomPrompt="1"/>
          </p:nvPr>
        </p:nvSpPr>
        <p:spPr>
          <a:xfrm>
            <a:off x="4898795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3" name="文本占位符 310"/>
          <p:cNvSpPr>
            <a:spLocks noGrp="1"/>
          </p:cNvSpPr>
          <p:nvPr>
            <p:ph type="body" sz="quarter" idx="18"/>
          </p:nvPr>
        </p:nvSpPr>
        <p:spPr>
          <a:xfrm>
            <a:off x="5639459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4386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-1" y="0"/>
            <a:ext cx="9144000" cy="4846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9" name="文本占位符 310"/>
          <p:cNvSpPr>
            <a:spLocks noGrp="1"/>
          </p:cNvSpPr>
          <p:nvPr>
            <p:ph type="body" sz="quarter" idx="10"/>
          </p:nvPr>
        </p:nvSpPr>
        <p:spPr>
          <a:xfrm>
            <a:off x="1725821" y="5187303"/>
            <a:ext cx="5692356" cy="103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ln w="3810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0" name="文本占位符 310"/>
          <p:cNvSpPr>
            <a:spLocks noGrp="1"/>
          </p:cNvSpPr>
          <p:nvPr>
            <p:ph type="body" sz="quarter" idx="11" hasCustomPrompt="1"/>
          </p:nvPr>
        </p:nvSpPr>
        <p:spPr>
          <a:xfrm>
            <a:off x="2137307" y="1467678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1" name="文本占位符 310"/>
          <p:cNvSpPr>
            <a:spLocks noGrp="1"/>
          </p:cNvSpPr>
          <p:nvPr>
            <p:ph type="body" sz="quarter" idx="12"/>
          </p:nvPr>
        </p:nvSpPr>
        <p:spPr>
          <a:xfrm>
            <a:off x="2877971" y="1592302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2" name="文本占位符 310"/>
          <p:cNvSpPr>
            <a:spLocks noGrp="1"/>
          </p:cNvSpPr>
          <p:nvPr>
            <p:ph type="body" sz="quarter" idx="13" hasCustomPrompt="1"/>
          </p:nvPr>
        </p:nvSpPr>
        <p:spPr>
          <a:xfrm>
            <a:off x="4898795" y="1467678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3" name="文本占位符 310"/>
          <p:cNvSpPr>
            <a:spLocks noGrp="1"/>
          </p:cNvSpPr>
          <p:nvPr>
            <p:ph type="body" sz="quarter" idx="14"/>
          </p:nvPr>
        </p:nvSpPr>
        <p:spPr>
          <a:xfrm>
            <a:off x="5639459" y="1592302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0" name="文本占位符 310"/>
          <p:cNvSpPr>
            <a:spLocks noGrp="1"/>
          </p:cNvSpPr>
          <p:nvPr>
            <p:ph type="body" sz="quarter" idx="15" hasCustomPrompt="1"/>
          </p:nvPr>
        </p:nvSpPr>
        <p:spPr>
          <a:xfrm>
            <a:off x="735880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1" name="文本占位符 310"/>
          <p:cNvSpPr>
            <a:spLocks noGrp="1"/>
          </p:cNvSpPr>
          <p:nvPr>
            <p:ph type="body" sz="quarter" idx="16"/>
          </p:nvPr>
        </p:nvSpPr>
        <p:spPr>
          <a:xfrm>
            <a:off x="1476544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310"/>
          <p:cNvSpPr>
            <a:spLocks noGrp="1"/>
          </p:cNvSpPr>
          <p:nvPr>
            <p:ph type="body" sz="quarter" idx="17" hasCustomPrompt="1"/>
          </p:nvPr>
        </p:nvSpPr>
        <p:spPr>
          <a:xfrm>
            <a:off x="3497368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3" name="文本占位符 310"/>
          <p:cNvSpPr>
            <a:spLocks noGrp="1"/>
          </p:cNvSpPr>
          <p:nvPr>
            <p:ph type="body" sz="quarter" idx="18"/>
          </p:nvPr>
        </p:nvSpPr>
        <p:spPr>
          <a:xfrm>
            <a:off x="4238032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4" name="文本占位符 310"/>
          <p:cNvSpPr>
            <a:spLocks noGrp="1"/>
          </p:cNvSpPr>
          <p:nvPr>
            <p:ph type="body" sz="quarter" idx="19" hasCustomPrompt="1"/>
          </p:nvPr>
        </p:nvSpPr>
        <p:spPr>
          <a:xfrm>
            <a:off x="6219884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5" name="文本占位符 310"/>
          <p:cNvSpPr>
            <a:spLocks noGrp="1"/>
          </p:cNvSpPr>
          <p:nvPr>
            <p:ph type="body" sz="quarter" idx="20"/>
          </p:nvPr>
        </p:nvSpPr>
        <p:spPr>
          <a:xfrm>
            <a:off x="6960548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55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-1" y="0"/>
            <a:ext cx="9144000" cy="4846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9" name="文本占位符 310"/>
          <p:cNvSpPr>
            <a:spLocks noGrp="1"/>
          </p:cNvSpPr>
          <p:nvPr>
            <p:ph type="body" sz="quarter" idx="10"/>
          </p:nvPr>
        </p:nvSpPr>
        <p:spPr>
          <a:xfrm>
            <a:off x="1725821" y="5187303"/>
            <a:ext cx="5692356" cy="103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ln w="3810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0" name="文本占位符 310"/>
          <p:cNvSpPr>
            <a:spLocks noGrp="1"/>
          </p:cNvSpPr>
          <p:nvPr>
            <p:ph type="body" sz="quarter" idx="15" hasCustomPrompt="1"/>
          </p:nvPr>
        </p:nvSpPr>
        <p:spPr>
          <a:xfrm>
            <a:off x="735880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1" name="文本占位符 310"/>
          <p:cNvSpPr>
            <a:spLocks noGrp="1"/>
          </p:cNvSpPr>
          <p:nvPr>
            <p:ph type="body" sz="quarter" idx="16"/>
          </p:nvPr>
        </p:nvSpPr>
        <p:spPr>
          <a:xfrm>
            <a:off x="1476544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310"/>
          <p:cNvSpPr>
            <a:spLocks noGrp="1"/>
          </p:cNvSpPr>
          <p:nvPr>
            <p:ph type="body" sz="quarter" idx="17" hasCustomPrompt="1"/>
          </p:nvPr>
        </p:nvSpPr>
        <p:spPr>
          <a:xfrm>
            <a:off x="3497368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3" name="文本占位符 310"/>
          <p:cNvSpPr>
            <a:spLocks noGrp="1"/>
          </p:cNvSpPr>
          <p:nvPr>
            <p:ph type="body" sz="quarter" idx="18"/>
          </p:nvPr>
        </p:nvSpPr>
        <p:spPr>
          <a:xfrm>
            <a:off x="4238032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4" name="文本占位符 310"/>
          <p:cNvSpPr>
            <a:spLocks noGrp="1"/>
          </p:cNvSpPr>
          <p:nvPr>
            <p:ph type="body" sz="quarter" idx="19" hasCustomPrompt="1"/>
          </p:nvPr>
        </p:nvSpPr>
        <p:spPr>
          <a:xfrm>
            <a:off x="6219884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5" name="文本占位符 310"/>
          <p:cNvSpPr>
            <a:spLocks noGrp="1"/>
          </p:cNvSpPr>
          <p:nvPr>
            <p:ph type="body" sz="quarter" idx="20"/>
          </p:nvPr>
        </p:nvSpPr>
        <p:spPr>
          <a:xfrm>
            <a:off x="6960548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" name="文本占位符 310"/>
          <p:cNvSpPr>
            <a:spLocks noGrp="1"/>
          </p:cNvSpPr>
          <p:nvPr>
            <p:ph type="body" sz="quarter" idx="21" hasCustomPrompt="1"/>
          </p:nvPr>
        </p:nvSpPr>
        <p:spPr>
          <a:xfrm>
            <a:off x="735880" y="1304053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7" name="文本占位符 310"/>
          <p:cNvSpPr>
            <a:spLocks noGrp="1"/>
          </p:cNvSpPr>
          <p:nvPr>
            <p:ph type="body" sz="quarter" idx="22"/>
          </p:nvPr>
        </p:nvSpPr>
        <p:spPr>
          <a:xfrm>
            <a:off x="1476544" y="1428677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4" name="文本占位符 310"/>
          <p:cNvSpPr>
            <a:spLocks noGrp="1"/>
          </p:cNvSpPr>
          <p:nvPr>
            <p:ph type="body" sz="quarter" idx="23" hasCustomPrompt="1"/>
          </p:nvPr>
        </p:nvSpPr>
        <p:spPr>
          <a:xfrm>
            <a:off x="3497368" y="1304053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5" name="文本占位符 310"/>
          <p:cNvSpPr>
            <a:spLocks noGrp="1"/>
          </p:cNvSpPr>
          <p:nvPr>
            <p:ph type="body" sz="quarter" idx="24"/>
          </p:nvPr>
        </p:nvSpPr>
        <p:spPr>
          <a:xfrm>
            <a:off x="4238032" y="1428677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6" name="文本占位符 310"/>
          <p:cNvSpPr>
            <a:spLocks noGrp="1"/>
          </p:cNvSpPr>
          <p:nvPr>
            <p:ph type="body" sz="quarter" idx="25" hasCustomPrompt="1"/>
          </p:nvPr>
        </p:nvSpPr>
        <p:spPr>
          <a:xfrm>
            <a:off x="6219884" y="1304053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7" name="文本占位符 310"/>
          <p:cNvSpPr>
            <a:spLocks noGrp="1"/>
          </p:cNvSpPr>
          <p:nvPr>
            <p:ph type="body" sz="quarter" idx="26"/>
          </p:nvPr>
        </p:nvSpPr>
        <p:spPr>
          <a:xfrm>
            <a:off x="6960548" y="1428677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2997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6" y="384049"/>
            <a:ext cx="9143999" cy="1079437"/>
          </a:xfrm>
          <a:custGeom>
            <a:avLst/>
            <a:gdLst>
              <a:gd name="connsiteX0" fmla="*/ 10439343 w 10873408"/>
              <a:gd name="connsiteY0" fmla="*/ 17 h 1822005"/>
              <a:gd name="connsiteX1" fmla="*/ 10823807 w 10873408"/>
              <a:gd name="connsiteY1" fmla="*/ 160670 h 1822005"/>
              <a:gd name="connsiteX2" fmla="*/ 10873408 w 10873408"/>
              <a:gd name="connsiteY2" fmla="*/ 184273 h 1822005"/>
              <a:gd name="connsiteX3" fmla="*/ 10873408 w 10873408"/>
              <a:gd name="connsiteY3" fmla="*/ 1327582 h 1822005"/>
              <a:gd name="connsiteX4" fmla="*/ 10843181 w 10873408"/>
              <a:gd name="connsiteY4" fmla="*/ 1332070 h 1822005"/>
              <a:gd name="connsiteX5" fmla="*/ 10732453 w 10873408"/>
              <a:gd name="connsiteY5" fmla="*/ 1325792 h 1822005"/>
              <a:gd name="connsiteX6" fmla="*/ 10399944 w 10873408"/>
              <a:gd name="connsiteY6" fmla="*/ 1090264 h 1822005"/>
              <a:gd name="connsiteX7" fmla="*/ 10247544 w 10873408"/>
              <a:gd name="connsiteY7" fmla="*/ 1298083 h 1822005"/>
              <a:gd name="connsiteX8" fmla="*/ 10039726 w 10873408"/>
              <a:gd name="connsiteY8" fmla="*/ 1256519 h 1822005"/>
              <a:gd name="connsiteX9" fmla="*/ 9471690 w 10873408"/>
              <a:gd name="connsiteY9" fmla="*/ 1353501 h 1822005"/>
              <a:gd name="connsiteX10" fmla="*/ 9139181 w 10873408"/>
              <a:gd name="connsiteY10" fmla="*/ 1145683 h 1822005"/>
              <a:gd name="connsiteX11" fmla="*/ 8751253 w 10873408"/>
              <a:gd name="connsiteY11" fmla="*/ 1187246 h 1822005"/>
              <a:gd name="connsiteX12" fmla="*/ 8501872 w 10873408"/>
              <a:gd name="connsiteY12" fmla="*/ 1381210 h 1822005"/>
              <a:gd name="connsiteX13" fmla="*/ 8127799 w 10873408"/>
              <a:gd name="connsiteY13" fmla="*/ 1547464 h 1822005"/>
              <a:gd name="connsiteX14" fmla="*/ 7753726 w 10873408"/>
              <a:gd name="connsiteY14" fmla="*/ 1450483 h 1822005"/>
              <a:gd name="connsiteX15" fmla="*/ 7268817 w 10873408"/>
              <a:gd name="connsiteY15" fmla="*/ 1422773 h 1822005"/>
              <a:gd name="connsiteX16" fmla="*/ 6853181 w 10873408"/>
              <a:gd name="connsiteY16" fmla="*/ 1505901 h 1822005"/>
              <a:gd name="connsiteX17" fmla="*/ 6437544 w 10873408"/>
              <a:gd name="connsiteY17" fmla="*/ 1381210 h 1822005"/>
              <a:gd name="connsiteX18" fmla="*/ 5689399 w 10873408"/>
              <a:gd name="connsiteY18" fmla="*/ 1395064 h 1822005"/>
              <a:gd name="connsiteX19" fmla="*/ 5135217 w 10873408"/>
              <a:gd name="connsiteY19" fmla="*/ 1242664 h 1822005"/>
              <a:gd name="connsiteX20" fmla="*/ 4608744 w 10873408"/>
              <a:gd name="connsiteY20" fmla="*/ 1173392 h 1822005"/>
              <a:gd name="connsiteX21" fmla="*/ 4220817 w 10873408"/>
              <a:gd name="connsiteY21" fmla="*/ 854737 h 1822005"/>
              <a:gd name="connsiteX22" fmla="*/ 3874453 w 10873408"/>
              <a:gd name="connsiteY22" fmla="*/ 1034846 h 1822005"/>
              <a:gd name="connsiteX23" fmla="*/ 3500381 w 10873408"/>
              <a:gd name="connsiteY23" fmla="*/ 1020992 h 1822005"/>
              <a:gd name="connsiteX24" fmla="*/ 3403399 w 10873408"/>
              <a:gd name="connsiteY24" fmla="*/ 1173392 h 1822005"/>
              <a:gd name="connsiteX25" fmla="*/ 3209435 w 10873408"/>
              <a:gd name="connsiteY25" fmla="*/ 1311937 h 1822005"/>
              <a:gd name="connsiteX26" fmla="*/ 3098599 w 10873408"/>
              <a:gd name="connsiteY26" fmla="*/ 1311937 h 1822005"/>
              <a:gd name="connsiteX27" fmla="*/ 2890781 w 10873408"/>
              <a:gd name="connsiteY27" fmla="*/ 1408919 h 1822005"/>
              <a:gd name="connsiteX28" fmla="*/ 2669108 w 10873408"/>
              <a:gd name="connsiteY28" fmla="*/ 1381210 h 1822005"/>
              <a:gd name="connsiteX29" fmla="*/ 2405872 w 10873408"/>
              <a:gd name="connsiteY29" fmla="*/ 1602883 h 1822005"/>
              <a:gd name="connsiteX30" fmla="*/ 2239617 w 10873408"/>
              <a:gd name="connsiteY30" fmla="*/ 1505901 h 1822005"/>
              <a:gd name="connsiteX31" fmla="*/ 1976381 w 10873408"/>
              <a:gd name="connsiteY31" fmla="*/ 1616737 h 1822005"/>
              <a:gd name="connsiteX32" fmla="*/ 1837835 w 10873408"/>
              <a:gd name="connsiteY32" fmla="*/ 1533610 h 1822005"/>
              <a:gd name="connsiteX33" fmla="*/ 1671581 w 10873408"/>
              <a:gd name="connsiteY33" fmla="*/ 1686010 h 1822005"/>
              <a:gd name="connsiteX34" fmla="*/ 1533035 w 10873408"/>
              <a:gd name="connsiteY34" fmla="*/ 1796846 h 1822005"/>
              <a:gd name="connsiteX35" fmla="*/ 1283653 w 10873408"/>
              <a:gd name="connsiteY35" fmla="*/ 1810701 h 1822005"/>
              <a:gd name="connsiteX36" fmla="*/ 1145108 w 10873408"/>
              <a:gd name="connsiteY36" fmla="*/ 1658301 h 1822005"/>
              <a:gd name="connsiteX37" fmla="*/ 881872 w 10873408"/>
              <a:gd name="connsiteY37" fmla="*/ 1561319 h 1822005"/>
              <a:gd name="connsiteX38" fmla="*/ 493944 w 10873408"/>
              <a:gd name="connsiteY38" fmla="*/ 1367355 h 1822005"/>
              <a:gd name="connsiteX39" fmla="*/ 216853 w 10873408"/>
              <a:gd name="connsiteY39" fmla="*/ 1311937 h 1822005"/>
              <a:gd name="connsiteX40" fmla="*/ 57661 w 10873408"/>
              <a:gd name="connsiteY40" fmla="*/ 1092632 h 1822005"/>
              <a:gd name="connsiteX41" fmla="*/ 0 w 10873408"/>
              <a:gd name="connsiteY41" fmla="*/ 999795 h 1822005"/>
              <a:gd name="connsiteX42" fmla="*/ 0 w 10873408"/>
              <a:gd name="connsiteY42" fmla="*/ 123606 h 1822005"/>
              <a:gd name="connsiteX43" fmla="*/ 36623 w 10873408"/>
              <a:gd name="connsiteY43" fmla="*/ 196714 h 1822005"/>
              <a:gd name="connsiteX44" fmla="*/ 286126 w 10873408"/>
              <a:gd name="connsiteY44" fmla="*/ 619210 h 1822005"/>
              <a:gd name="connsiteX45" fmla="*/ 798744 w 10873408"/>
              <a:gd name="connsiteY45" fmla="*/ 882446 h 1822005"/>
              <a:gd name="connsiteX46" fmla="*/ 978853 w 10873408"/>
              <a:gd name="connsiteY46" fmla="*/ 1020992 h 1822005"/>
              <a:gd name="connsiteX47" fmla="*/ 1283653 w 10873408"/>
              <a:gd name="connsiteY47" fmla="*/ 896301 h 1822005"/>
              <a:gd name="connsiteX48" fmla="*/ 1907108 w 10873408"/>
              <a:gd name="connsiteY48" fmla="*/ 536083 h 1822005"/>
              <a:gd name="connsiteX49" fmla="*/ 2488999 w 10873408"/>
              <a:gd name="connsiteY49" fmla="*/ 314410 h 1822005"/>
              <a:gd name="connsiteX50" fmla="*/ 3320272 w 10873408"/>
              <a:gd name="connsiteY50" fmla="*/ 466810 h 1822005"/>
              <a:gd name="connsiteX51" fmla="*/ 3916017 w 10873408"/>
              <a:gd name="connsiteY51" fmla="*/ 619210 h 1822005"/>
              <a:gd name="connsiteX52" fmla="*/ 4137690 w 10873408"/>
              <a:gd name="connsiteY52" fmla="*/ 702337 h 1822005"/>
              <a:gd name="connsiteX53" fmla="*/ 4442490 w 10873408"/>
              <a:gd name="connsiteY53" fmla="*/ 799319 h 1822005"/>
              <a:gd name="connsiteX54" fmla="*/ 4622599 w 10873408"/>
              <a:gd name="connsiteY54" fmla="*/ 979428 h 1822005"/>
              <a:gd name="connsiteX55" fmla="*/ 4955108 w 10873408"/>
              <a:gd name="connsiteY55" fmla="*/ 1062555 h 1822005"/>
              <a:gd name="connsiteX56" fmla="*/ 5287617 w 10873408"/>
              <a:gd name="connsiteY56" fmla="*/ 896301 h 1822005"/>
              <a:gd name="connsiteX57" fmla="*/ 5675544 w 10873408"/>
              <a:gd name="connsiteY57" fmla="*/ 993283 h 1822005"/>
              <a:gd name="connsiteX58" fmla="*/ 5938781 w 10873408"/>
              <a:gd name="connsiteY58" fmla="*/ 743901 h 1822005"/>
              <a:gd name="connsiteX59" fmla="*/ 6188162 w 10873408"/>
              <a:gd name="connsiteY59" fmla="*/ 702337 h 1822005"/>
              <a:gd name="connsiteX60" fmla="*/ 6645362 w 10873408"/>
              <a:gd name="connsiteY60" fmla="*/ 342119 h 1822005"/>
              <a:gd name="connsiteX61" fmla="*/ 6950162 w 10873408"/>
              <a:gd name="connsiteY61" fmla="*/ 605355 h 1822005"/>
              <a:gd name="connsiteX62" fmla="*/ 7227253 w 10873408"/>
              <a:gd name="connsiteY62" fmla="*/ 799319 h 1822005"/>
              <a:gd name="connsiteX63" fmla="*/ 7532053 w 10873408"/>
              <a:gd name="connsiteY63" fmla="*/ 1104119 h 1822005"/>
              <a:gd name="connsiteX64" fmla="*/ 8030817 w 10873408"/>
              <a:gd name="connsiteY64" fmla="*/ 882446 h 1822005"/>
              <a:gd name="connsiteX65" fmla="*/ 8557290 w 10873408"/>
              <a:gd name="connsiteY65" fmla="*/ 910155 h 1822005"/>
              <a:gd name="connsiteX66" fmla="*/ 8834381 w 10873408"/>
              <a:gd name="connsiteY66" fmla="*/ 1034846 h 1822005"/>
              <a:gd name="connsiteX67" fmla="*/ 9319290 w 10873408"/>
              <a:gd name="connsiteY67" fmla="*/ 577646 h 1822005"/>
              <a:gd name="connsiteX68" fmla="*/ 9804199 w 10873408"/>
              <a:gd name="connsiteY68" fmla="*/ 494519 h 1822005"/>
              <a:gd name="connsiteX69" fmla="*/ 10372235 w 10873408"/>
              <a:gd name="connsiteY69" fmla="*/ 9610 h 1822005"/>
              <a:gd name="connsiteX70" fmla="*/ 10439343 w 10873408"/>
              <a:gd name="connsiteY70" fmla="*/ 17 h 182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73408" h="1822005">
                <a:moveTo>
                  <a:pt x="10439343" y="17"/>
                </a:moveTo>
                <a:cubicBezTo>
                  <a:pt x="10572693" y="-1471"/>
                  <a:pt x="10700848" y="95917"/>
                  <a:pt x="10823807" y="160670"/>
                </a:cubicBezTo>
                <a:lnTo>
                  <a:pt x="10873408" y="184273"/>
                </a:lnTo>
                <a:lnTo>
                  <a:pt x="10873408" y="1327582"/>
                </a:lnTo>
                <a:lnTo>
                  <a:pt x="10843181" y="1332070"/>
                </a:lnTo>
                <a:cubicBezTo>
                  <a:pt x="10803169" y="1335606"/>
                  <a:pt x="10765357" y="1335029"/>
                  <a:pt x="10732453" y="1325792"/>
                </a:cubicBezTo>
                <a:cubicBezTo>
                  <a:pt x="10600835" y="1288847"/>
                  <a:pt x="10480762" y="1094882"/>
                  <a:pt x="10399944" y="1090264"/>
                </a:cubicBezTo>
                <a:cubicBezTo>
                  <a:pt x="10319126" y="1085646"/>
                  <a:pt x="10307580" y="1270374"/>
                  <a:pt x="10247544" y="1298083"/>
                </a:cubicBezTo>
                <a:cubicBezTo>
                  <a:pt x="10187508" y="1325792"/>
                  <a:pt x="10169035" y="1247283"/>
                  <a:pt x="10039726" y="1256519"/>
                </a:cubicBezTo>
                <a:cubicBezTo>
                  <a:pt x="9910417" y="1265755"/>
                  <a:pt x="9621781" y="1371974"/>
                  <a:pt x="9471690" y="1353501"/>
                </a:cubicBezTo>
                <a:cubicBezTo>
                  <a:pt x="9321599" y="1335028"/>
                  <a:pt x="9259254" y="1173392"/>
                  <a:pt x="9139181" y="1145683"/>
                </a:cubicBezTo>
                <a:cubicBezTo>
                  <a:pt x="9019108" y="1117974"/>
                  <a:pt x="8857471" y="1147992"/>
                  <a:pt x="8751253" y="1187246"/>
                </a:cubicBezTo>
                <a:cubicBezTo>
                  <a:pt x="8645035" y="1226500"/>
                  <a:pt x="8605781" y="1321174"/>
                  <a:pt x="8501872" y="1381210"/>
                </a:cubicBezTo>
                <a:cubicBezTo>
                  <a:pt x="8397963" y="1441246"/>
                  <a:pt x="8252490" y="1535919"/>
                  <a:pt x="8127799" y="1547464"/>
                </a:cubicBezTo>
                <a:cubicBezTo>
                  <a:pt x="8003108" y="1559009"/>
                  <a:pt x="7896890" y="1471265"/>
                  <a:pt x="7753726" y="1450483"/>
                </a:cubicBezTo>
                <a:cubicBezTo>
                  <a:pt x="7610562" y="1429701"/>
                  <a:pt x="7418908" y="1413537"/>
                  <a:pt x="7268817" y="1422773"/>
                </a:cubicBezTo>
                <a:cubicBezTo>
                  <a:pt x="7118726" y="1432009"/>
                  <a:pt x="6991727" y="1512828"/>
                  <a:pt x="6853181" y="1505901"/>
                </a:cubicBezTo>
                <a:cubicBezTo>
                  <a:pt x="6714636" y="1498974"/>
                  <a:pt x="6631508" y="1399683"/>
                  <a:pt x="6437544" y="1381210"/>
                </a:cubicBezTo>
                <a:cubicBezTo>
                  <a:pt x="6243580" y="1362737"/>
                  <a:pt x="5906453" y="1418155"/>
                  <a:pt x="5689399" y="1395064"/>
                </a:cubicBezTo>
                <a:cubicBezTo>
                  <a:pt x="5472345" y="1371973"/>
                  <a:pt x="5315326" y="1279609"/>
                  <a:pt x="5135217" y="1242664"/>
                </a:cubicBezTo>
                <a:cubicBezTo>
                  <a:pt x="4955108" y="1205719"/>
                  <a:pt x="4761144" y="1238047"/>
                  <a:pt x="4608744" y="1173392"/>
                </a:cubicBezTo>
                <a:cubicBezTo>
                  <a:pt x="4456344" y="1108737"/>
                  <a:pt x="4343199" y="877828"/>
                  <a:pt x="4220817" y="854737"/>
                </a:cubicBezTo>
                <a:cubicBezTo>
                  <a:pt x="4098435" y="831646"/>
                  <a:pt x="3994526" y="1007137"/>
                  <a:pt x="3874453" y="1034846"/>
                </a:cubicBezTo>
                <a:cubicBezTo>
                  <a:pt x="3754380" y="1062555"/>
                  <a:pt x="3578890" y="997901"/>
                  <a:pt x="3500381" y="1020992"/>
                </a:cubicBezTo>
                <a:cubicBezTo>
                  <a:pt x="3421872" y="1044083"/>
                  <a:pt x="3451890" y="1124901"/>
                  <a:pt x="3403399" y="1173392"/>
                </a:cubicBezTo>
                <a:cubicBezTo>
                  <a:pt x="3354908" y="1221883"/>
                  <a:pt x="3260235" y="1288846"/>
                  <a:pt x="3209435" y="1311937"/>
                </a:cubicBezTo>
                <a:cubicBezTo>
                  <a:pt x="3158635" y="1335028"/>
                  <a:pt x="3151708" y="1295773"/>
                  <a:pt x="3098599" y="1311937"/>
                </a:cubicBezTo>
                <a:cubicBezTo>
                  <a:pt x="3045490" y="1328101"/>
                  <a:pt x="2962363" y="1397373"/>
                  <a:pt x="2890781" y="1408919"/>
                </a:cubicBezTo>
                <a:cubicBezTo>
                  <a:pt x="2819199" y="1420465"/>
                  <a:pt x="2749926" y="1348883"/>
                  <a:pt x="2669108" y="1381210"/>
                </a:cubicBezTo>
                <a:cubicBezTo>
                  <a:pt x="2588290" y="1413537"/>
                  <a:pt x="2477454" y="1582101"/>
                  <a:pt x="2405872" y="1602883"/>
                </a:cubicBezTo>
                <a:cubicBezTo>
                  <a:pt x="2334290" y="1623665"/>
                  <a:pt x="2311199" y="1503592"/>
                  <a:pt x="2239617" y="1505901"/>
                </a:cubicBezTo>
                <a:cubicBezTo>
                  <a:pt x="2168035" y="1508210"/>
                  <a:pt x="2043345" y="1612119"/>
                  <a:pt x="1976381" y="1616737"/>
                </a:cubicBezTo>
                <a:cubicBezTo>
                  <a:pt x="1909417" y="1621355"/>
                  <a:pt x="1888635" y="1522064"/>
                  <a:pt x="1837835" y="1533610"/>
                </a:cubicBezTo>
                <a:cubicBezTo>
                  <a:pt x="1787035" y="1545156"/>
                  <a:pt x="1722381" y="1642137"/>
                  <a:pt x="1671581" y="1686010"/>
                </a:cubicBezTo>
                <a:cubicBezTo>
                  <a:pt x="1620781" y="1729883"/>
                  <a:pt x="1597690" y="1776064"/>
                  <a:pt x="1533035" y="1796846"/>
                </a:cubicBezTo>
                <a:cubicBezTo>
                  <a:pt x="1468380" y="1817628"/>
                  <a:pt x="1348307" y="1833792"/>
                  <a:pt x="1283653" y="1810701"/>
                </a:cubicBezTo>
                <a:cubicBezTo>
                  <a:pt x="1218999" y="1787610"/>
                  <a:pt x="1212072" y="1699865"/>
                  <a:pt x="1145108" y="1658301"/>
                </a:cubicBezTo>
                <a:cubicBezTo>
                  <a:pt x="1078145" y="1616737"/>
                  <a:pt x="990399" y="1609810"/>
                  <a:pt x="881872" y="1561319"/>
                </a:cubicBezTo>
                <a:cubicBezTo>
                  <a:pt x="773345" y="1512828"/>
                  <a:pt x="604780" y="1408919"/>
                  <a:pt x="493944" y="1367355"/>
                </a:cubicBezTo>
                <a:cubicBezTo>
                  <a:pt x="383108" y="1325791"/>
                  <a:pt x="329998" y="1415846"/>
                  <a:pt x="216853" y="1311937"/>
                </a:cubicBezTo>
                <a:cubicBezTo>
                  <a:pt x="174424" y="1272971"/>
                  <a:pt x="116733" y="1186597"/>
                  <a:pt x="57661" y="1092632"/>
                </a:cubicBezTo>
                <a:lnTo>
                  <a:pt x="0" y="999795"/>
                </a:lnTo>
                <a:lnTo>
                  <a:pt x="0" y="123606"/>
                </a:lnTo>
                <a:lnTo>
                  <a:pt x="36623" y="196714"/>
                </a:lnTo>
                <a:cubicBezTo>
                  <a:pt x="126366" y="381626"/>
                  <a:pt x="215988" y="591501"/>
                  <a:pt x="286126" y="619210"/>
                </a:cubicBezTo>
                <a:cubicBezTo>
                  <a:pt x="473162" y="693101"/>
                  <a:pt x="683290" y="815482"/>
                  <a:pt x="798744" y="882446"/>
                </a:cubicBezTo>
                <a:cubicBezTo>
                  <a:pt x="914198" y="949410"/>
                  <a:pt x="898035" y="1018683"/>
                  <a:pt x="978853" y="1020992"/>
                </a:cubicBezTo>
                <a:cubicBezTo>
                  <a:pt x="1059671" y="1023301"/>
                  <a:pt x="1128944" y="977119"/>
                  <a:pt x="1283653" y="896301"/>
                </a:cubicBezTo>
                <a:cubicBezTo>
                  <a:pt x="1438362" y="815483"/>
                  <a:pt x="1706217" y="633065"/>
                  <a:pt x="1907108" y="536083"/>
                </a:cubicBezTo>
                <a:cubicBezTo>
                  <a:pt x="2107999" y="439101"/>
                  <a:pt x="2253472" y="325956"/>
                  <a:pt x="2488999" y="314410"/>
                </a:cubicBezTo>
                <a:cubicBezTo>
                  <a:pt x="2724526" y="302864"/>
                  <a:pt x="3082436" y="416010"/>
                  <a:pt x="3320272" y="466810"/>
                </a:cubicBezTo>
                <a:cubicBezTo>
                  <a:pt x="3558108" y="517610"/>
                  <a:pt x="3779781" y="579956"/>
                  <a:pt x="3916017" y="619210"/>
                </a:cubicBezTo>
                <a:cubicBezTo>
                  <a:pt x="4052253" y="658464"/>
                  <a:pt x="4049945" y="672319"/>
                  <a:pt x="4137690" y="702337"/>
                </a:cubicBezTo>
                <a:cubicBezTo>
                  <a:pt x="4225435" y="732355"/>
                  <a:pt x="4361672" y="753137"/>
                  <a:pt x="4442490" y="799319"/>
                </a:cubicBezTo>
                <a:cubicBezTo>
                  <a:pt x="4523308" y="845501"/>
                  <a:pt x="4537163" y="935555"/>
                  <a:pt x="4622599" y="979428"/>
                </a:cubicBezTo>
                <a:cubicBezTo>
                  <a:pt x="4708035" y="1023301"/>
                  <a:pt x="4844272" y="1076409"/>
                  <a:pt x="4955108" y="1062555"/>
                </a:cubicBezTo>
                <a:cubicBezTo>
                  <a:pt x="5065944" y="1048701"/>
                  <a:pt x="5167544" y="907846"/>
                  <a:pt x="5287617" y="896301"/>
                </a:cubicBezTo>
                <a:cubicBezTo>
                  <a:pt x="5407690" y="884756"/>
                  <a:pt x="5567017" y="1018683"/>
                  <a:pt x="5675544" y="993283"/>
                </a:cubicBezTo>
                <a:cubicBezTo>
                  <a:pt x="5784071" y="967883"/>
                  <a:pt x="5853345" y="792392"/>
                  <a:pt x="5938781" y="743901"/>
                </a:cubicBezTo>
                <a:cubicBezTo>
                  <a:pt x="6024217" y="695410"/>
                  <a:pt x="6070399" y="769301"/>
                  <a:pt x="6188162" y="702337"/>
                </a:cubicBezTo>
                <a:cubicBezTo>
                  <a:pt x="6305926" y="635373"/>
                  <a:pt x="6518362" y="358283"/>
                  <a:pt x="6645362" y="342119"/>
                </a:cubicBezTo>
                <a:cubicBezTo>
                  <a:pt x="6772362" y="325955"/>
                  <a:pt x="6853180" y="529155"/>
                  <a:pt x="6950162" y="605355"/>
                </a:cubicBezTo>
                <a:cubicBezTo>
                  <a:pt x="7047144" y="681555"/>
                  <a:pt x="7130271" y="716192"/>
                  <a:pt x="7227253" y="799319"/>
                </a:cubicBezTo>
                <a:cubicBezTo>
                  <a:pt x="7324235" y="882446"/>
                  <a:pt x="7398126" y="1090264"/>
                  <a:pt x="7532053" y="1104119"/>
                </a:cubicBezTo>
                <a:cubicBezTo>
                  <a:pt x="7665980" y="1117974"/>
                  <a:pt x="7859944" y="914773"/>
                  <a:pt x="8030817" y="882446"/>
                </a:cubicBezTo>
                <a:cubicBezTo>
                  <a:pt x="8201690" y="850119"/>
                  <a:pt x="8423363" y="884755"/>
                  <a:pt x="8557290" y="910155"/>
                </a:cubicBezTo>
                <a:cubicBezTo>
                  <a:pt x="8691217" y="935555"/>
                  <a:pt x="8707381" y="1090264"/>
                  <a:pt x="8834381" y="1034846"/>
                </a:cubicBezTo>
                <a:cubicBezTo>
                  <a:pt x="8961381" y="979428"/>
                  <a:pt x="9157654" y="667700"/>
                  <a:pt x="9319290" y="577646"/>
                </a:cubicBezTo>
                <a:cubicBezTo>
                  <a:pt x="9480926" y="487592"/>
                  <a:pt x="9628708" y="589192"/>
                  <a:pt x="9804199" y="494519"/>
                </a:cubicBezTo>
                <a:cubicBezTo>
                  <a:pt x="9979690" y="399846"/>
                  <a:pt x="10192126" y="60410"/>
                  <a:pt x="10372235" y="9610"/>
                </a:cubicBezTo>
                <a:cubicBezTo>
                  <a:pt x="10394749" y="3260"/>
                  <a:pt x="10417118" y="266"/>
                  <a:pt x="10439343" y="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" name="任意形状 2"/>
          <p:cNvSpPr/>
          <p:nvPr userDrawn="1"/>
        </p:nvSpPr>
        <p:spPr>
          <a:xfrm>
            <a:off x="3" y="1218760"/>
            <a:ext cx="4307404" cy="788847"/>
          </a:xfrm>
          <a:custGeom>
            <a:avLst/>
            <a:gdLst>
              <a:gd name="connsiteX0" fmla="*/ 4276235 w 5122065"/>
              <a:gd name="connsiteY0" fmla="*/ 0 h 1331509"/>
              <a:gd name="connsiteX1" fmla="*/ 4622599 w 5122065"/>
              <a:gd name="connsiteY1" fmla="*/ 263236 h 1331509"/>
              <a:gd name="connsiteX2" fmla="*/ 4959438 w 5122065"/>
              <a:gd name="connsiteY2" fmla="*/ 365414 h 1331509"/>
              <a:gd name="connsiteX3" fmla="*/ 5122065 w 5122065"/>
              <a:gd name="connsiteY3" fmla="*/ 413482 h 1331509"/>
              <a:gd name="connsiteX4" fmla="*/ 5089500 w 5122065"/>
              <a:gd name="connsiteY4" fmla="*/ 440694 h 1331509"/>
              <a:gd name="connsiteX5" fmla="*/ 4844272 w 5122065"/>
              <a:gd name="connsiteY5" fmla="*/ 665018 h 1331509"/>
              <a:gd name="connsiteX6" fmla="*/ 4345508 w 5122065"/>
              <a:gd name="connsiteY6" fmla="*/ 886691 h 1331509"/>
              <a:gd name="connsiteX7" fmla="*/ 4151544 w 5122065"/>
              <a:gd name="connsiteY7" fmla="*/ 1080654 h 1331509"/>
              <a:gd name="connsiteX8" fmla="*/ 3971435 w 5122065"/>
              <a:gd name="connsiteY8" fmla="*/ 1080654 h 1331509"/>
              <a:gd name="connsiteX9" fmla="*/ 3486526 w 5122065"/>
              <a:gd name="connsiteY9" fmla="*/ 1108364 h 1331509"/>
              <a:gd name="connsiteX10" fmla="*/ 3223290 w 5122065"/>
              <a:gd name="connsiteY10" fmla="*/ 1108364 h 1331509"/>
              <a:gd name="connsiteX11" fmla="*/ 2530562 w 5122065"/>
              <a:gd name="connsiteY11" fmla="*/ 1149927 h 1331509"/>
              <a:gd name="connsiteX12" fmla="*/ 2142635 w 5122065"/>
              <a:gd name="connsiteY12" fmla="*/ 997527 h 1331509"/>
              <a:gd name="connsiteX13" fmla="*/ 2017944 w 5122065"/>
              <a:gd name="connsiteY13" fmla="*/ 1039091 h 1331509"/>
              <a:gd name="connsiteX14" fmla="*/ 1726999 w 5122065"/>
              <a:gd name="connsiteY14" fmla="*/ 928254 h 1331509"/>
              <a:gd name="connsiteX15" fmla="*/ 1131253 w 5122065"/>
              <a:gd name="connsiteY15" fmla="*/ 969818 h 1331509"/>
              <a:gd name="connsiteX16" fmla="*/ 895726 w 5122065"/>
              <a:gd name="connsiteY16" fmla="*/ 1108364 h 1331509"/>
              <a:gd name="connsiteX17" fmla="*/ 535508 w 5122065"/>
              <a:gd name="connsiteY17" fmla="*/ 1191491 h 1331509"/>
              <a:gd name="connsiteX18" fmla="*/ 189144 w 5122065"/>
              <a:gd name="connsiteY18" fmla="*/ 1330036 h 1331509"/>
              <a:gd name="connsiteX19" fmla="*/ 38476 w 5122065"/>
              <a:gd name="connsiteY19" fmla="*/ 1267149 h 1331509"/>
              <a:gd name="connsiteX20" fmla="*/ 0 w 5122065"/>
              <a:gd name="connsiteY20" fmla="*/ 1238995 h 1331509"/>
              <a:gd name="connsiteX21" fmla="*/ 0 w 5122065"/>
              <a:gd name="connsiteY21" fmla="*/ 121717 h 1331509"/>
              <a:gd name="connsiteX22" fmla="*/ 19548 w 5122065"/>
              <a:gd name="connsiteY22" fmla="*/ 121309 h 1331509"/>
              <a:gd name="connsiteX23" fmla="*/ 466235 w 5122065"/>
              <a:gd name="connsiteY23" fmla="*/ 193964 h 1331509"/>
              <a:gd name="connsiteX24" fmla="*/ 729472 w 5122065"/>
              <a:gd name="connsiteY24" fmla="*/ 512618 h 1331509"/>
              <a:gd name="connsiteX25" fmla="*/ 923435 w 5122065"/>
              <a:gd name="connsiteY25" fmla="*/ 484909 h 1331509"/>
              <a:gd name="connsiteX26" fmla="*/ 1477617 w 5122065"/>
              <a:gd name="connsiteY26" fmla="*/ 678873 h 1331509"/>
              <a:gd name="connsiteX27" fmla="*/ 2419726 w 5122065"/>
              <a:gd name="connsiteY27" fmla="*/ 512618 h 1331509"/>
              <a:gd name="connsiteX28" fmla="*/ 3389544 w 5122065"/>
              <a:gd name="connsiteY28" fmla="*/ 290945 h 1331509"/>
              <a:gd name="connsiteX29" fmla="*/ 3514235 w 5122065"/>
              <a:gd name="connsiteY29" fmla="*/ 415636 h 1331509"/>
              <a:gd name="connsiteX30" fmla="*/ 3929872 w 5122065"/>
              <a:gd name="connsiteY30" fmla="*/ 263236 h 1331509"/>
              <a:gd name="connsiteX31" fmla="*/ 4276235 w 5122065"/>
              <a:gd name="connsiteY31" fmla="*/ 0 h 133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22065" h="1331509">
                <a:moveTo>
                  <a:pt x="4276235" y="0"/>
                </a:moveTo>
                <a:cubicBezTo>
                  <a:pt x="4391689" y="0"/>
                  <a:pt x="4449417" y="180109"/>
                  <a:pt x="4622599" y="263236"/>
                </a:cubicBezTo>
                <a:cubicBezTo>
                  <a:pt x="4709190" y="304800"/>
                  <a:pt x="4832726" y="332509"/>
                  <a:pt x="4959438" y="365414"/>
                </a:cubicBezTo>
                <a:lnTo>
                  <a:pt x="5122065" y="413482"/>
                </a:lnTo>
                <a:lnTo>
                  <a:pt x="5089500" y="440694"/>
                </a:lnTo>
                <a:cubicBezTo>
                  <a:pt x="5010238" y="513665"/>
                  <a:pt x="4938079" y="608734"/>
                  <a:pt x="4844272" y="665018"/>
                </a:cubicBezTo>
                <a:cubicBezTo>
                  <a:pt x="4694181" y="755072"/>
                  <a:pt x="4460963" y="817418"/>
                  <a:pt x="4345508" y="886691"/>
                </a:cubicBezTo>
                <a:cubicBezTo>
                  <a:pt x="4230053" y="955964"/>
                  <a:pt x="4213889" y="1048327"/>
                  <a:pt x="4151544" y="1080654"/>
                </a:cubicBezTo>
                <a:cubicBezTo>
                  <a:pt x="4089199" y="1112981"/>
                  <a:pt x="4082271" y="1076036"/>
                  <a:pt x="3971435" y="1080654"/>
                </a:cubicBezTo>
                <a:cubicBezTo>
                  <a:pt x="3860599" y="1085272"/>
                  <a:pt x="3611217" y="1103746"/>
                  <a:pt x="3486526" y="1108364"/>
                </a:cubicBezTo>
                <a:cubicBezTo>
                  <a:pt x="3361835" y="1112982"/>
                  <a:pt x="3382617" y="1101437"/>
                  <a:pt x="3223290" y="1108364"/>
                </a:cubicBezTo>
                <a:cubicBezTo>
                  <a:pt x="3063963" y="1115291"/>
                  <a:pt x="2710671" y="1168400"/>
                  <a:pt x="2530562" y="1149927"/>
                </a:cubicBezTo>
                <a:cubicBezTo>
                  <a:pt x="2350453" y="1131454"/>
                  <a:pt x="2228071" y="1016000"/>
                  <a:pt x="2142635" y="997527"/>
                </a:cubicBezTo>
                <a:cubicBezTo>
                  <a:pt x="2057199" y="979054"/>
                  <a:pt x="2087217" y="1050636"/>
                  <a:pt x="2017944" y="1039091"/>
                </a:cubicBezTo>
                <a:cubicBezTo>
                  <a:pt x="1948671" y="1027546"/>
                  <a:pt x="1874781" y="939800"/>
                  <a:pt x="1726999" y="928254"/>
                </a:cubicBezTo>
                <a:cubicBezTo>
                  <a:pt x="1579217" y="916708"/>
                  <a:pt x="1269798" y="939800"/>
                  <a:pt x="1131253" y="969818"/>
                </a:cubicBezTo>
                <a:cubicBezTo>
                  <a:pt x="992708" y="999836"/>
                  <a:pt x="995017" y="1071419"/>
                  <a:pt x="895726" y="1108364"/>
                </a:cubicBezTo>
                <a:cubicBezTo>
                  <a:pt x="796435" y="1145309"/>
                  <a:pt x="653272" y="1154546"/>
                  <a:pt x="535508" y="1191491"/>
                </a:cubicBezTo>
                <a:cubicBezTo>
                  <a:pt x="417744" y="1228436"/>
                  <a:pt x="350780" y="1295400"/>
                  <a:pt x="189144" y="1330036"/>
                </a:cubicBezTo>
                <a:cubicBezTo>
                  <a:pt x="148735" y="1338695"/>
                  <a:pt x="96203" y="1308100"/>
                  <a:pt x="38476" y="1267149"/>
                </a:cubicBezTo>
                <a:lnTo>
                  <a:pt x="0" y="1238995"/>
                </a:lnTo>
                <a:lnTo>
                  <a:pt x="0" y="121717"/>
                </a:lnTo>
                <a:lnTo>
                  <a:pt x="19548" y="121309"/>
                </a:lnTo>
                <a:cubicBezTo>
                  <a:pt x="177238" y="124331"/>
                  <a:pt x="369542" y="156442"/>
                  <a:pt x="466235" y="193964"/>
                </a:cubicBezTo>
                <a:cubicBezTo>
                  <a:pt x="620944" y="254000"/>
                  <a:pt x="653272" y="464127"/>
                  <a:pt x="729472" y="512618"/>
                </a:cubicBezTo>
                <a:cubicBezTo>
                  <a:pt x="805672" y="561109"/>
                  <a:pt x="798744" y="457200"/>
                  <a:pt x="923435" y="484909"/>
                </a:cubicBezTo>
                <a:cubicBezTo>
                  <a:pt x="1048126" y="512618"/>
                  <a:pt x="1228235" y="674255"/>
                  <a:pt x="1477617" y="678873"/>
                </a:cubicBezTo>
                <a:cubicBezTo>
                  <a:pt x="1726999" y="683491"/>
                  <a:pt x="2101072" y="577273"/>
                  <a:pt x="2419726" y="512618"/>
                </a:cubicBezTo>
                <a:cubicBezTo>
                  <a:pt x="2738380" y="447963"/>
                  <a:pt x="3207126" y="307109"/>
                  <a:pt x="3389544" y="290945"/>
                </a:cubicBezTo>
                <a:cubicBezTo>
                  <a:pt x="3571962" y="274781"/>
                  <a:pt x="3424180" y="420254"/>
                  <a:pt x="3514235" y="415636"/>
                </a:cubicBezTo>
                <a:cubicBezTo>
                  <a:pt x="3604290" y="411018"/>
                  <a:pt x="3802872" y="332509"/>
                  <a:pt x="3929872" y="263236"/>
                </a:cubicBezTo>
                <a:cubicBezTo>
                  <a:pt x="4056872" y="193963"/>
                  <a:pt x="4160781" y="0"/>
                  <a:pt x="427623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4" name="任意形状 3"/>
          <p:cNvSpPr/>
          <p:nvPr userDrawn="1"/>
        </p:nvSpPr>
        <p:spPr>
          <a:xfrm>
            <a:off x="4307409" y="1417639"/>
            <a:ext cx="2969279" cy="712575"/>
          </a:xfrm>
          <a:custGeom>
            <a:avLst/>
            <a:gdLst>
              <a:gd name="connsiteX0" fmla="*/ 239912 w 3530860"/>
              <a:gd name="connsiteY0" fmla="*/ 926 h 1202770"/>
              <a:gd name="connsiteX1" fmla="*/ 664316 w 3530860"/>
              <a:gd name="connsiteY1" fmla="*/ 93794 h 1202770"/>
              <a:gd name="connsiteX2" fmla="*/ 1606425 w 3530860"/>
              <a:gd name="connsiteY2" fmla="*/ 273903 h 1202770"/>
              <a:gd name="connsiteX3" fmla="*/ 2700934 w 3530860"/>
              <a:gd name="connsiteY3" fmla="*/ 412448 h 1202770"/>
              <a:gd name="connsiteX4" fmla="*/ 2784061 w 3530860"/>
              <a:gd name="connsiteY4" fmla="*/ 592557 h 1202770"/>
              <a:gd name="connsiteX5" fmla="*/ 3324388 w 3530860"/>
              <a:gd name="connsiteY5" fmla="*/ 564848 h 1202770"/>
              <a:gd name="connsiteX6" fmla="*/ 3483716 w 3530860"/>
              <a:gd name="connsiteY6" fmla="*/ 663562 h 1202770"/>
              <a:gd name="connsiteX7" fmla="*/ 3530860 w 3530860"/>
              <a:gd name="connsiteY7" fmla="*/ 705992 h 1202770"/>
              <a:gd name="connsiteX8" fmla="*/ 3474191 w 3530860"/>
              <a:gd name="connsiteY8" fmla="*/ 745823 h 1202770"/>
              <a:gd name="connsiteX9" fmla="*/ 3227407 w 3530860"/>
              <a:gd name="connsiteY9" fmla="*/ 897357 h 1202770"/>
              <a:gd name="connsiteX10" fmla="*/ 2700934 w 3530860"/>
              <a:gd name="connsiteY10" fmla="*/ 1008194 h 1202770"/>
              <a:gd name="connsiteX11" fmla="*/ 2174461 w 3530860"/>
              <a:gd name="connsiteY11" fmla="*/ 1202157 h 1202770"/>
              <a:gd name="connsiteX12" fmla="*/ 1537152 w 3530860"/>
              <a:gd name="connsiteY12" fmla="*/ 938921 h 1202770"/>
              <a:gd name="connsiteX13" fmla="*/ 692025 w 3530860"/>
              <a:gd name="connsiteY13" fmla="*/ 675685 h 1202770"/>
              <a:gd name="connsiteX14" fmla="*/ 193261 w 3530860"/>
              <a:gd name="connsiteY14" fmla="*/ 163067 h 1202770"/>
              <a:gd name="connsiteX15" fmla="*/ 25599 w 3530860"/>
              <a:gd name="connsiteY15" fmla="*/ 85351 h 1202770"/>
              <a:gd name="connsiteX16" fmla="*/ 0 w 3530860"/>
              <a:gd name="connsiteY16" fmla="*/ 77785 h 1202770"/>
              <a:gd name="connsiteX17" fmla="*/ 16074 w 3530860"/>
              <a:gd name="connsiteY17" fmla="*/ 64353 h 1202770"/>
              <a:gd name="connsiteX18" fmla="*/ 123988 w 3530860"/>
              <a:gd name="connsiteY18" fmla="*/ 10667 h 1202770"/>
              <a:gd name="connsiteX19" fmla="*/ 239912 w 3530860"/>
              <a:gd name="connsiteY19" fmla="*/ 926 h 120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30860" h="1202770">
                <a:moveTo>
                  <a:pt x="239912" y="926"/>
                </a:moveTo>
                <a:cubicBezTo>
                  <a:pt x="356052" y="8502"/>
                  <a:pt x="479011" y="60889"/>
                  <a:pt x="664316" y="93794"/>
                </a:cubicBezTo>
                <a:cubicBezTo>
                  <a:pt x="911389" y="137667"/>
                  <a:pt x="1266989" y="220794"/>
                  <a:pt x="1606425" y="273903"/>
                </a:cubicBezTo>
                <a:cubicBezTo>
                  <a:pt x="1945861" y="327012"/>
                  <a:pt x="2504661" y="359339"/>
                  <a:pt x="2700934" y="412448"/>
                </a:cubicBezTo>
                <a:cubicBezTo>
                  <a:pt x="2897207" y="465557"/>
                  <a:pt x="2680152" y="567157"/>
                  <a:pt x="2784061" y="592557"/>
                </a:cubicBezTo>
                <a:cubicBezTo>
                  <a:pt x="2887970" y="617957"/>
                  <a:pt x="3181224" y="534830"/>
                  <a:pt x="3324388" y="564848"/>
                </a:cubicBezTo>
                <a:cubicBezTo>
                  <a:pt x="3395970" y="579857"/>
                  <a:pt x="3439843" y="620844"/>
                  <a:pt x="3483716" y="663562"/>
                </a:cubicBezTo>
                <a:lnTo>
                  <a:pt x="3530860" y="705992"/>
                </a:lnTo>
                <a:lnTo>
                  <a:pt x="3474191" y="745823"/>
                </a:lnTo>
                <a:cubicBezTo>
                  <a:pt x="3394238" y="803839"/>
                  <a:pt x="3310534" y="863875"/>
                  <a:pt x="3227407" y="897357"/>
                </a:cubicBezTo>
                <a:cubicBezTo>
                  <a:pt x="3061153" y="964321"/>
                  <a:pt x="2876425" y="957394"/>
                  <a:pt x="2700934" y="1008194"/>
                </a:cubicBezTo>
                <a:cubicBezTo>
                  <a:pt x="2525443" y="1058994"/>
                  <a:pt x="2368425" y="1213702"/>
                  <a:pt x="2174461" y="1202157"/>
                </a:cubicBezTo>
                <a:cubicBezTo>
                  <a:pt x="1980497" y="1190612"/>
                  <a:pt x="1784225" y="1026666"/>
                  <a:pt x="1537152" y="938921"/>
                </a:cubicBezTo>
                <a:cubicBezTo>
                  <a:pt x="1290079" y="851176"/>
                  <a:pt x="916007" y="804994"/>
                  <a:pt x="692025" y="675685"/>
                </a:cubicBezTo>
                <a:cubicBezTo>
                  <a:pt x="468043" y="546376"/>
                  <a:pt x="391843" y="287758"/>
                  <a:pt x="193261" y="163067"/>
                </a:cubicBezTo>
                <a:cubicBezTo>
                  <a:pt x="143616" y="131894"/>
                  <a:pt x="86321" y="106783"/>
                  <a:pt x="25599" y="85351"/>
                </a:cubicBezTo>
                <a:lnTo>
                  <a:pt x="0" y="77785"/>
                </a:lnTo>
                <a:lnTo>
                  <a:pt x="16074" y="64353"/>
                </a:lnTo>
                <a:cubicBezTo>
                  <a:pt x="49376" y="39675"/>
                  <a:pt x="84734" y="20481"/>
                  <a:pt x="123988" y="10667"/>
                </a:cubicBezTo>
                <a:cubicBezTo>
                  <a:pt x="163243" y="854"/>
                  <a:pt x="201198" y="-1600"/>
                  <a:pt x="239912" y="92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5" name="任意形状 4"/>
          <p:cNvSpPr/>
          <p:nvPr userDrawn="1"/>
        </p:nvSpPr>
        <p:spPr>
          <a:xfrm>
            <a:off x="7276689" y="1674220"/>
            <a:ext cx="1432589" cy="332679"/>
          </a:xfrm>
          <a:custGeom>
            <a:avLst/>
            <a:gdLst>
              <a:gd name="connsiteX0" fmla="*/ 1125297 w 1703535"/>
              <a:gd name="connsiteY0" fmla="*/ 143 h 561535"/>
              <a:gd name="connsiteX1" fmla="*/ 1262110 w 1703535"/>
              <a:gd name="connsiteY1" fmla="*/ 20925 h 561535"/>
              <a:gd name="connsiteX2" fmla="*/ 1456074 w 1703535"/>
              <a:gd name="connsiteY2" fmla="*/ 214889 h 561535"/>
              <a:gd name="connsiteX3" fmla="*/ 1691601 w 1703535"/>
              <a:gd name="connsiteY3" fmla="*/ 394998 h 561535"/>
              <a:gd name="connsiteX4" fmla="*/ 1703535 w 1703535"/>
              <a:gd name="connsiteY4" fmla="*/ 402494 h 561535"/>
              <a:gd name="connsiteX5" fmla="*/ 1629797 w 1703535"/>
              <a:gd name="connsiteY5" fmla="*/ 437536 h 561535"/>
              <a:gd name="connsiteX6" fmla="*/ 1414510 w 1703535"/>
              <a:gd name="connsiteY6" fmla="*/ 561252 h 561535"/>
              <a:gd name="connsiteX7" fmla="*/ 1054292 w 1703535"/>
              <a:gd name="connsiteY7" fmla="*/ 436561 h 561535"/>
              <a:gd name="connsiteX8" fmla="*/ 791056 w 1703535"/>
              <a:gd name="connsiteY8" fmla="*/ 505834 h 561535"/>
              <a:gd name="connsiteX9" fmla="*/ 652510 w 1703535"/>
              <a:gd name="connsiteY9" fmla="*/ 394998 h 561535"/>
              <a:gd name="connsiteX10" fmla="*/ 112183 w 1703535"/>
              <a:gd name="connsiteY10" fmla="*/ 339580 h 561535"/>
              <a:gd name="connsiteX11" fmla="*/ 22128 w 1703535"/>
              <a:gd name="connsiteY11" fmla="*/ 292821 h 561535"/>
              <a:gd name="connsiteX12" fmla="*/ 0 w 1703535"/>
              <a:gd name="connsiteY12" fmla="*/ 272905 h 561535"/>
              <a:gd name="connsiteX13" fmla="*/ 59904 w 1703535"/>
              <a:gd name="connsiteY13" fmla="*/ 230800 h 561535"/>
              <a:gd name="connsiteX14" fmla="*/ 167601 w 1703535"/>
              <a:gd name="connsiteY14" fmla="*/ 173325 h 561535"/>
              <a:gd name="connsiteX15" fmla="*/ 513965 w 1703535"/>
              <a:gd name="connsiteY15" fmla="*/ 159470 h 561535"/>
              <a:gd name="connsiteX16" fmla="*/ 957310 w 1703535"/>
              <a:gd name="connsiteY16" fmla="*/ 20925 h 561535"/>
              <a:gd name="connsiteX17" fmla="*/ 1125297 w 1703535"/>
              <a:gd name="connsiteY17" fmla="*/ 143 h 56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03535" h="561535">
                <a:moveTo>
                  <a:pt x="1125297" y="143"/>
                </a:moveTo>
                <a:cubicBezTo>
                  <a:pt x="1175519" y="-1011"/>
                  <a:pt x="1220546" y="4762"/>
                  <a:pt x="1262110" y="20925"/>
                </a:cubicBezTo>
                <a:cubicBezTo>
                  <a:pt x="1345237" y="53252"/>
                  <a:pt x="1384492" y="152544"/>
                  <a:pt x="1456074" y="214889"/>
                </a:cubicBezTo>
                <a:cubicBezTo>
                  <a:pt x="1527656" y="277234"/>
                  <a:pt x="1555365" y="309562"/>
                  <a:pt x="1691601" y="394998"/>
                </a:cubicBezTo>
                <a:lnTo>
                  <a:pt x="1703535" y="402494"/>
                </a:lnTo>
                <a:lnTo>
                  <a:pt x="1629797" y="437536"/>
                </a:lnTo>
                <a:cubicBezTo>
                  <a:pt x="1550891" y="488516"/>
                  <a:pt x="1497637" y="556057"/>
                  <a:pt x="1414510" y="561252"/>
                </a:cubicBezTo>
                <a:cubicBezTo>
                  <a:pt x="1303674" y="568179"/>
                  <a:pt x="1158201" y="445797"/>
                  <a:pt x="1054292" y="436561"/>
                </a:cubicBezTo>
                <a:cubicBezTo>
                  <a:pt x="950383" y="427325"/>
                  <a:pt x="858020" y="512761"/>
                  <a:pt x="791056" y="505834"/>
                </a:cubicBezTo>
                <a:cubicBezTo>
                  <a:pt x="724092" y="498907"/>
                  <a:pt x="765656" y="422707"/>
                  <a:pt x="652510" y="394998"/>
                </a:cubicBezTo>
                <a:cubicBezTo>
                  <a:pt x="539364" y="367289"/>
                  <a:pt x="255347" y="383453"/>
                  <a:pt x="112183" y="339580"/>
                </a:cubicBezTo>
                <a:cubicBezTo>
                  <a:pt x="76392" y="328612"/>
                  <a:pt x="47528" y="312015"/>
                  <a:pt x="22128" y="292821"/>
                </a:cubicBezTo>
                <a:lnTo>
                  <a:pt x="0" y="272905"/>
                </a:lnTo>
                <a:lnTo>
                  <a:pt x="59904" y="230800"/>
                </a:lnTo>
                <a:cubicBezTo>
                  <a:pt x="97462" y="206374"/>
                  <a:pt x="133542" y="186025"/>
                  <a:pt x="167601" y="173325"/>
                </a:cubicBezTo>
                <a:cubicBezTo>
                  <a:pt x="303837" y="122525"/>
                  <a:pt x="382347" y="184870"/>
                  <a:pt x="513965" y="159470"/>
                </a:cubicBezTo>
                <a:cubicBezTo>
                  <a:pt x="645583" y="134070"/>
                  <a:pt x="832619" y="44016"/>
                  <a:pt x="957310" y="20925"/>
                </a:cubicBezTo>
                <a:cubicBezTo>
                  <a:pt x="1019656" y="9380"/>
                  <a:pt x="1075074" y="1298"/>
                  <a:pt x="1125297" y="14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5"/>
          <p:cNvSpPr/>
          <p:nvPr userDrawn="1"/>
        </p:nvSpPr>
        <p:spPr>
          <a:xfrm>
            <a:off x="8709273" y="1861018"/>
            <a:ext cx="434728" cy="228575"/>
          </a:xfrm>
          <a:custGeom>
            <a:avLst/>
            <a:gdLst>
              <a:gd name="connsiteX0" fmla="*/ 516948 w 516948"/>
              <a:gd name="connsiteY0" fmla="*/ 0 h 385814"/>
              <a:gd name="connsiteX1" fmla="*/ 516948 w 516948"/>
              <a:gd name="connsiteY1" fmla="*/ 385814 h 385814"/>
              <a:gd name="connsiteX2" fmla="*/ 415392 w 516948"/>
              <a:gd name="connsiteY2" fmla="*/ 335249 h 385814"/>
              <a:gd name="connsiteX3" fmla="*/ 44134 w 516948"/>
              <a:gd name="connsiteY3" fmla="*/ 114916 h 385814"/>
              <a:gd name="connsiteX4" fmla="*/ 0 w 516948"/>
              <a:gd name="connsiteY4" fmla="*/ 87194 h 385814"/>
              <a:gd name="connsiteX5" fmla="*/ 15775 w 516948"/>
              <a:gd name="connsiteY5" fmla="*/ 79698 h 385814"/>
              <a:gd name="connsiteX6" fmla="*/ 480132 w 516948"/>
              <a:gd name="connsiteY6" fmla="*/ 11033 h 385814"/>
              <a:gd name="connsiteX7" fmla="*/ 516948 w 516948"/>
              <a:gd name="connsiteY7" fmla="*/ 0 h 3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948" h="385814">
                <a:moveTo>
                  <a:pt x="516948" y="0"/>
                </a:moveTo>
                <a:lnTo>
                  <a:pt x="516948" y="385814"/>
                </a:lnTo>
                <a:lnTo>
                  <a:pt x="415392" y="335249"/>
                </a:lnTo>
                <a:cubicBezTo>
                  <a:pt x="282619" y="263722"/>
                  <a:pt x="145336" y="178439"/>
                  <a:pt x="44134" y="114916"/>
                </a:cubicBezTo>
                <a:lnTo>
                  <a:pt x="0" y="87194"/>
                </a:lnTo>
                <a:lnTo>
                  <a:pt x="15775" y="79698"/>
                </a:lnTo>
                <a:cubicBezTo>
                  <a:pt x="134981" y="43330"/>
                  <a:pt x="353191" y="40551"/>
                  <a:pt x="480132" y="11033"/>
                </a:cubicBezTo>
                <a:lnTo>
                  <a:pt x="5169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7" name="任意形状 6"/>
          <p:cNvSpPr/>
          <p:nvPr userDrawn="1"/>
        </p:nvSpPr>
        <p:spPr>
          <a:xfrm>
            <a:off x="6" y="889202"/>
            <a:ext cx="9143999" cy="1023477"/>
          </a:xfrm>
          <a:custGeom>
            <a:avLst/>
            <a:gdLst>
              <a:gd name="connsiteX0" fmla="*/ 4175722 w 10873408"/>
              <a:gd name="connsiteY0" fmla="*/ 2061 h 1727548"/>
              <a:gd name="connsiteX1" fmla="*/ 4220817 w 10873408"/>
              <a:gd name="connsiteY1" fmla="*/ 2088 h 1727548"/>
              <a:gd name="connsiteX2" fmla="*/ 4608744 w 10873408"/>
              <a:gd name="connsiteY2" fmla="*/ 320743 h 1727548"/>
              <a:gd name="connsiteX3" fmla="*/ 5135217 w 10873408"/>
              <a:gd name="connsiteY3" fmla="*/ 390015 h 1727548"/>
              <a:gd name="connsiteX4" fmla="*/ 5689399 w 10873408"/>
              <a:gd name="connsiteY4" fmla="*/ 542415 h 1727548"/>
              <a:gd name="connsiteX5" fmla="*/ 6437544 w 10873408"/>
              <a:gd name="connsiteY5" fmla="*/ 528561 h 1727548"/>
              <a:gd name="connsiteX6" fmla="*/ 6853181 w 10873408"/>
              <a:gd name="connsiteY6" fmla="*/ 653252 h 1727548"/>
              <a:gd name="connsiteX7" fmla="*/ 7268817 w 10873408"/>
              <a:gd name="connsiteY7" fmla="*/ 570124 h 1727548"/>
              <a:gd name="connsiteX8" fmla="*/ 7753726 w 10873408"/>
              <a:gd name="connsiteY8" fmla="*/ 597834 h 1727548"/>
              <a:gd name="connsiteX9" fmla="*/ 8127799 w 10873408"/>
              <a:gd name="connsiteY9" fmla="*/ 694815 h 1727548"/>
              <a:gd name="connsiteX10" fmla="*/ 8501872 w 10873408"/>
              <a:gd name="connsiteY10" fmla="*/ 528561 h 1727548"/>
              <a:gd name="connsiteX11" fmla="*/ 8751253 w 10873408"/>
              <a:gd name="connsiteY11" fmla="*/ 334597 h 1727548"/>
              <a:gd name="connsiteX12" fmla="*/ 9139181 w 10873408"/>
              <a:gd name="connsiteY12" fmla="*/ 293034 h 1727548"/>
              <a:gd name="connsiteX13" fmla="*/ 9471690 w 10873408"/>
              <a:gd name="connsiteY13" fmla="*/ 500852 h 1727548"/>
              <a:gd name="connsiteX14" fmla="*/ 10039726 w 10873408"/>
              <a:gd name="connsiteY14" fmla="*/ 403870 h 1727548"/>
              <a:gd name="connsiteX15" fmla="*/ 10247544 w 10873408"/>
              <a:gd name="connsiteY15" fmla="*/ 445434 h 1727548"/>
              <a:gd name="connsiteX16" fmla="*/ 10399944 w 10873408"/>
              <a:gd name="connsiteY16" fmla="*/ 237615 h 1727548"/>
              <a:gd name="connsiteX17" fmla="*/ 10732453 w 10873408"/>
              <a:gd name="connsiteY17" fmla="*/ 473143 h 1727548"/>
              <a:gd name="connsiteX18" fmla="*/ 10843181 w 10873408"/>
              <a:gd name="connsiteY18" fmla="*/ 479421 h 1727548"/>
              <a:gd name="connsiteX19" fmla="*/ 10873408 w 10873408"/>
              <a:gd name="connsiteY19" fmla="*/ 474933 h 1727548"/>
              <a:gd name="connsiteX20" fmla="*/ 10873408 w 10873408"/>
              <a:gd name="connsiteY20" fmla="*/ 1640354 h 1727548"/>
              <a:gd name="connsiteX21" fmla="*/ 10836592 w 10873408"/>
              <a:gd name="connsiteY21" fmla="*/ 1651387 h 1727548"/>
              <a:gd name="connsiteX22" fmla="*/ 10372235 w 10873408"/>
              <a:gd name="connsiteY22" fmla="*/ 1720052 h 1727548"/>
              <a:gd name="connsiteX23" fmla="*/ 10356460 w 10873408"/>
              <a:gd name="connsiteY23" fmla="*/ 1727548 h 1727548"/>
              <a:gd name="connsiteX24" fmla="*/ 10344526 w 10873408"/>
              <a:gd name="connsiteY24" fmla="*/ 1720052 h 1727548"/>
              <a:gd name="connsiteX25" fmla="*/ 10108999 w 10873408"/>
              <a:gd name="connsiteY25" fmla="*/ 1539943 h 1727548"/>
              <a:gd name="connsiteX26" fmla="*/ 9915035 w 10873408"/>
              <a:gd name="connsiteY26" fmla="*/ 1345979 h 1727548"/>
              <a:gd name="connsiteX27" fmla="*/ 9610235 w 10873408"/>
              <a:gd name="connsiteY27" fmla="*/ 1345979 h 1727548"/>
              <a:gd name="connsiteX28" fmla="*/ 9166890 w 10873408"/>
              <a:gd name="connsiteY28" fmla="*/ 1484524 h 1727548"/>
              <a:gd name="connsiteX29" fmla="*/ 8820526 w 10873408"/>
              <a:gd name="connsiteY29" fmla="*/ 1498379 h 1727548"/>
              <a:gd name="connsiteX30" fmla="*/ 8712829 w 10873408"/>
              <a:gd name="connsiteY30" fmla="*/ 1555854 h 1727548"/>
              <a:gd name="connsiteX31" fmla="*/ 8652925 w 10873408"/>
              <a:gd name="connsiteY31" fmla="*/ 1597959 h 1727548"/>
              <a:gd name="connsiteX32" fmla="*/ 8605781 w 10873408"/>
              <a:gd name="connsiteY32" fmla="*/ 1555529 h 1727548"/>
              <a:gd name="connsiteX33" fmla="*/ 8446453 w 10873408"/>
              <a:gd name="connsiteY33" fmla="*/ 1456815 h 1727548"/>
              <a:gd name="connsiteX34" fmla="*/ 7906126 w 10873408"/>
              <a:gd name="connsiteY34" fmla="*/ 1484524 h 1727548"/>
              <a:gd name="connsiteX35" fmla="*/ 7822999 w 10873408"/>
              <a:gd name="connsiteY35" fmla="*/ 1304415 h 1727548"/>
              <a:gd name="connsiteX36" fmla="*/ 6728490 w 10873408"/>
              <a:gd name="connsiteY36" fmla="*/ 1165870 h 1727548"/>
              <a:gd name="connsiteX37" fmla="*/ 5786381 w 10873408"/>
              <a:gd name="connsiteY37" fmla="*/ 985761 h 1727548"/>
              <a:gd name="connsiteX38" fmla="*/ 5246053 w 10873408"/>
              <a:gd name="connsiteY38" fmla="*/ 902634 h 1727548"/>
              <a:gd name="connsiteX39" fmla="*/ 5138139 w 10873408"/>
              <a:gd name="connsiteY39" fmla="*/ 956320 h 1727548"/>
              <a:gd name="connsiteX40" fmla="*/ 5122065 w 10873408"/>
              <a:gd name="connsiteY40" fmla="*/ 969752 h 1727548"/>
              <a:gd name="connsiteX41" fmla="*/ 4959438 w 10873408"/>
              <a:gd name="connsiteY41" fmla="*/ 921684 h 1727548"/>
              <a:gd name="connsiteX42" fmla="*/ 4622599 w 10873408"/>
              <a:gd name="connsiteY42" fmla="*/ 819506 h 1727548"/>
              <a:gd name="connsiteX43" fmla="*/ 4276235 w 10873408"/>
              <a:gd name="connsiteY43" fmla="*/ 556270 h 1727548"/>
              <a:gd name="connsiteX44" fmla="*/ 3929872 w 10873408"/>
              <a:gd name="connsiteY44" fmla="*/ 819506 h 1727548"/>
              <a:gd name="connsiteX45" fmla="*/ 3514235 w 10873408"/>
              <a:gd name="connsiteY45" fmla="*/ 971906 h 1727548"/>
              <a:gd name="connsiteX46" fmla="*/ 3389544 w 10873408"/>
              <a:gd name="connsiteY46" fmla="*/ 847215 h 1727548"/>
              <a:gd name="connsiteX47" fmla="*/ 2419726 w 10873408"/>
              <a:gd name="connsiteY47" fmla="*/ 1068888 h 1727548"/>
              <a:gd name="connsiteX48" fmla="*/ 1477617 w 10873408"/>
              <a:gd name="connsiteY48" fmla="*/ 1235143 h 1727548"/>
              <a:gd name="connsiteX49" fmla="*/ 923435 w 10873408"/>
              <a:gd name="connsiteY49" fmla="*/ 1041179 h 1727548"/>
              <a:gd name="connsiteX50" fmla="*/ 729472 w 10873408"/>
              <a:gd name="connsiteY50" fmla="*/ 1068888 h 1727548"/>
              <a:gd name="connsiteX51" fmla="*/ 466235 w 10873408"/>
              <a:gd name="connsiteY51" fmla="*/ 750234 h 1727548"/>
              <a:gd name="connsiteX52" fmla="*/ 19548 w 10873408"/>
              <a:gd name="connsiteY52" fmla="*/ 677579 h 1727548"/>
              <a:gd name="connsiteX53" fmla="*/ 0 w 10873408"/>
              <a:gd name="connsiteY53" fmla="*/ 677987 h 1727548"/>
              <a:gd name="connsiteX54" fmla="*/ 0 w 10873408"/>
              <a:gd name="connsiteY54" fmla="*/ 147146 h 1727548"/>
              <a:gd name="connsiteX55" fmla="*/ 57661 w 10873408"/>
              <a:gd name="connsiteY55" fmla="*/ 239983 h 1727548"/>
              <a:gd name="connsiteX56" fmla="*/ 216853 w 10873408"/>
              <a:gd name="connsiteY56" fmla="*/ 459288 h 1727548"/>
              <a:gd name="connsiteX57" fmla="*/ 493944 w 10873408"/>
              <a:gd name="connsiteY57" fmla="*/ 514706 h 1727548"/>
              <a:gd name="connsiteX58" fmla="*/ 881872 w 10873408"/>
              <a:gd name="connsiteY58" fmla="*/ 708670 h 1727548"/>
              <a:gd name="connsiteX59" fmla="*/ 1145108 w 10873408"/>
              <a:gd name="connsiteY59" fmla="*/ 805652 h 1727548"/>
              <a:gd name="connsiteX60" fmla="*/ 1283653 w 10873408"/>
              <a:gd name="connsiteY60" fmla="*/ 958052 h 1727548"/>
              <a:gd name="connsiteX61" fmla="*/ 1533035 w 10873408"/>
              <a:gd name="connsiteY61" fmla="*/ 944197 h 1727548"/>
              <a:gd name="connsiteX62" fmla="*/ 1671581 w 10873408"/>
              <a:gd name="connsiteY62" fmla="*/ 833361 h 1727548"/>
              <a:gd name="connsiteX63" fmla="*/ 1837835 w 10873408"/>
              <a:gd name="connsiteY63" fmla="*/ 680961 h 1727548"/>
              <a:gd name="connsiteX64" fmla="*/ 1976381 w 10873408"/>
              <a:gd name="connsiteY64" fmla="*/ 764088 h 1727548"/>
              <a:gd name="connsiteX65" fmla="*/ 2239617 w 10873408"/>
              <a:gd name="connsiteY65" fmla="*/ 653252 h 1727548"/>
              <a:gd name="connsiteX66" fmla="*/ 2405872 w 10873408"/>
              <a:gd name="connsiteY66" fmla="*/ 750234 h 1727548"/>
              <a:gd name="connsiteX67" fmla="*/ 2669108 w 10873408"/>
              <a:gd name="connsiteY67" fmla="*/ 528561 h 1727548"/>
              <a:gd name="connsiteX68" fmla="*/ 2890781 w 10873408"/>
              <a:gd name="connsiteY68" fmla="*/ 556270 h 1727548"/>
              <a:gd name="connsiteX69" fmla="*/ 3098599 w 10873408"/>
              <a:gd name="connsiteY69" fmla="*/ 459288 h 1727548"/>
              <a:gd name="connsiteX70" fmla="*/ 3209435 w 10873408"/>
              <a:gd name="connsiteY70" fmla="*/ 459288 h 1727548"/>
              <a:gd name="connsiteX71" fmla="*/ 3403399 w 10873408"/>
              <a:gd name="connsiteY71" fmla="*/ 320743 h 1727548"/>
              <a:gd name="connsiteX72" fmla="*/ 3500381 w 10873408"/>
              <a:gd name="connsiteY72" fmla="*/ 168343 h 1727548"/>
              <a:gd name="connsiteX73" fmla="*/ 3874453 w 10873408"/>
              <a:gd name="connsiteY73" fmla="*/ 182197 h 1727548"/>
              <a:gd name="connsiteX74" fmla="*/ 4175722 w 10873408"/>
              <a:gd name="connsiteY74" fmla="*/ 2061 h 172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0873408" h="1727548">
                <a:moveTo>
                  <a:pt x="4175722" y="2061"/>
                </a:moveTo>
                <a:cubicBezTo>
                  <a:pt x="4190510" y="-582"/>
                  <a:pt x="4205519" y="-798"/>
                  <a:pt x="4220817" y="2088"/>
                </a:cubicBezTo>
                <a:cubicBezTo>
                  <a:pt x="4343199" y="25179"/>
                  <a:pt x="4456344" y="256088"/>
                  <a:pt x="4608744" y="320743"/>
                </a:cubicBezTo>
                <a:cubicBezTo>
                  <a:pt x="4761144" y="385398"/>
                  <a:pt x="4955108" y="353070"/>
                  <a:pt x="5135217" y="390015"/>
                </a:cubicBezTo>
                <a:cubicBezTo>
                  <a:pt x="5315326" y="426960"/>
                  <a:pt x="5472345" y="519324"/>
                  <a:pt x="5689399" y="542415"/>
                </a:cubicBezTo>
                <a:cubicBezTo>
                  <a:pt x="5906453" y="565506"/>
                  <a:pt x="6243580" y="510088"/>
                  <a:pt x="6437544" y="528561"/>
                </a:cubicBezTo>
                <a:cubicBezTo>
                  <a:pt x="6631508" y="547034"/>
                  <a:pt x="6714636" y="646325"/>
                  <a:pt x="6853181" y="653252"/>
                </a:cubicBezTo>
                <a:cubicBezTo>
                  <a:pt x="6991727" y="660179"/>
                  <a:pt x="7118726" y="579360"/>
                  <a:pt x="7268817" y="570124"/>
                </a:cubicBezTo>
                <a:cubicBezTo>
                  <a:pt x="7418908" y="560888"/>
                  <a:pt x="7610562" y="577052"/>
                  <a:pt x="7753726" y="597834"/>
                </a:cubicBezTo>
                <a:cubicBezTo>
                  <a:pt x="7896890" y="618616"/>
                  <a:pt x="8003108" y="706360"/>
                  <a:pt x="8127799" y="694815"/>
                </a:cubicBezTo>
                <a:cubicBezTo>
                  <a:pt x="8252490" y="683270"/>
                  <a:pt x="8397963" y="588597"/>
                  <a:pt x="8501872" y="528561"/>
                </a:cubicBezTo>
                <a:cubicBezTo>
                  <a:pt x="8605781" y="468525"/>
                  <a:pt x="8645035" y="373851"/>
                  <a:pt x="8751253" y="334597"/>
                </a:cubicBezTo>
                <a:cubicBezTo>
                  <a:pt x="8857471" y="295343"/>
                  <a:pt x="9019108" y="265325"/>
                  <a:pt x="9139181" y="293034"/>
                </a:cubicBezTo>
                <a:cubicBezTo>
                  <a:pt x="9259254" y="320743"/>
                  <a:pt x="9321599" y="482379"/>
                  <a:pt x="9471690" y="500852"/>
                </a:cubicBezTo>
                <a:cubicBezTo>
                  <a:pt x="9621781" y="519325"/>
                  <a:pt x="9910417" y="413106"/>
                  <a:pt x="10039726" y="403870"/>
                </a:cubicBezTo>
                <a:cubicBezTo>
                  <a:pt x="10169035" y="394634"/>
                  <a:pt x="10187508" y="473143"/>
                  <a:pt x="10247544" y="445434"/>
                </a:cubicBezTo>
                <a:cubicBezTo>
                  <a:pt x="10307580" y="417725"/>
                  <a:pt x="10319126" y="232997"/>
                  <a:pt x="10399944" y="237615"/>
                </a:cubicBezTo>
                <a:cubicBezTo>
                  <a:pt x="10480762" y="242233"/>
                  <a:pt x="10600835" y="436198"/>
                  <a:pt x="10732453" y="473143"/>
                </a:cubicBezTo>
                <a:cubicBezTo>
                  <a:pt x="10765357" y="482380"/>
                  <a:pt x="10803169" y="482957"/>
                  <a:pt x="10843181" y="479421"/>
                </a:cubicBezTo>
                <a:lnTo>
                  <a:pt x="10873408" y="474933"/>
                </a:lnTo>
                <a:lnTo>
                  <a:pt x="10873408" y="1640354"/>
                </a:lnTo>
                <a:lnTo>
                  <a:pt x="10836592" y="1651387"/>
                </a:lnTo>
                <a:cubicBezTo>
                  <a:pt x="10709651" y="1680905"/>
                  <a:pt x="10491441" y="1683684"/>
                  <a:pt x="10372235" y="1720052"/>
                </a:cubicBezTo>
                <a:lnTo>
                  <a:pt x="10356460" y="1727548"/>
                </a:lnTo>
                <a:lnTo>
                  <a:pt x="10344526" y="1720052"/>
                </a:lnTo>
                <a:cubicBezTo>
                  <a:pt x="10208290" y="1634616"/>
                  <a:pt x="10180581" y="1602288"/>
                  <a:pt x="10108999" y="1539943"/>
                </a:cubicBezTo>
                <a:cubicBezTo>
                  <a:pt x="10037417" y="1477598"/>
                  <a:pt x="9998162" y="1378306"/>
                  <a:pt x="9915035" y="1345979"/>
                </a:cubicBezTo>
                <a:cubicBezTo>
                  <a:pt x="9831908" y="1313652"/>
                  <a:pt x="9734926" y="1322888"/>
                  <a:pt x="9610235" y="1345979"/>
                </a:cubicBezTo>
                <a:cubicBezTo>
                  <a:pt x="9485544" y="1369070"/>
                  <a:pt x="9298508" y="1459124"/>
                  <a:pt x="9166890" y="1484524"/>
                </a:cubicBezTo>
                <a:cubicBezTo>
                  <a:pt x="9035272" y="1509924"/>
                  <a:pt x="8956762" y="1447579"/>
                  <a:pt x="8820526" y="1498379"/>
                </a:cubicBezTo>
                <a:cubicBezTo>
                  <a:pt x="8786467" y="1511079"/>
                  <a:pt x="8750387" y="1531428"/>
                  <a:pt x="8712829" y="1555854"/>
                </a:cubicBezTo>
                <a:lnTo>
                  <a:pt x="8652925" y="1597959"/>
                </a:lnTo>
                <a:lnTo>
                  <a:pt x="8605781" y="1555529"/>
                </a:lnTo>
                <a:cubicBezTo>
                  <a:pt x="8561908" y="1512811"/>
                  <a:pt x="8518035" y="1471824"/>
                  <a:pt x="8446453" y="1456815"/>
                </a:cubicBezTo>
                <a:cubicBezTo>
                  <a:pt x="8303289" y="1426797"/>
                  <a:pt x="8010035" y="1509924"/>
                  <a:pt x="7906126" y="1484524"/>
                </a:cubicBezTo>
                <a:cubicBezTo>
                  <a:pt x="7802217" y="1459124"/>
                  <a:pt x="8019272" y="1357524"/>
                  <a:pt x="7822999" y="1304415"/>
                </a:cubicBezTo>
                <a:cubicBezTo>
                  <a:pt x="7626726" y="1251306"/>
                  <a:pt x="7067926" y="1218979"/>
                  <a:pt x="6728490" y="1165870"/>
                </a:cubicBezTo>
                <a:cubicBezTo>
                  <a:pt x="6389054" y="1112761"/>
                  <a:pt x="6033454" y="1029634"/>
                  <a:pt x="5786381" y="985761"/>
                </a:cubicBezTo>
                <a:cubicBezTo>
                  <a:pt x="5539308" y="941888"/>
                  <a:pt x="5403071" y="863380"/>
                  <a:pt x="5246053" y="902634"/>
                </a:cubicBezTo>
                <a:cubicBezTo>
                  <a:pt x="5206799" y="912448"/>
                  <a:pt x="5171441" y="931642"/>
                  <a:pt x="5138139" y="956320"/>
                </a:cubicBezTo>
                <a:lnTo>
                  <a:pt x="5122065" y="969752"/>
                </a:lnTo>
                <a:lnTo>
                  <a:pt x="4959438" y="921684"/>
                </a:lnTo>
                <a:cubicBezTo>
                  <a:pt x="4832726" y="888779"/>
                  <a:pt x="4709190" y="861070"/>
                  <a:pt x="4622599" y="819506"/>
                </a:cubicBezTo>
                <a:cubicBezTo>
                  <a:pt x="4449417" y="736379"/>
                  <a:pt x="4391689" y="556270"/>
                  <a:pt x="4276235" y="556270"/>
                </a:cubicBezTo>
                <a:cubicBezTo>
                  <a:pt x="4160781" y="556270"/>
                  <a:pt x="4056872" y="750233"/>
                  <a:pt x="3929872" y="819506"/>
                </a:cubicBezTo>
                <a:cubicBezTo>
                  <a:pt x="3802872" y="888779"/>
                  <a:pt x="3604290" y="967288"/>
                  <a:pt x="3514235" y="971906"/>
                </a:cubicBezTo>
                <a:cubicBezTo>
                  <a:pt x="3424180" y="976524"/>
                  <a:pt x="3571962" y="831051"/>
                  <a:pt x="3389544" y="847215"/>
                </a:cubicBezTo>
                <a:cubicBezTo>
                  <a:pt x="3207126" y="863379"/>
                  <a:pt x="2738380" y="1004233"/>
                  <a:pt x="2419726" y="1068888"/>
                </a:cubicBezTo>
                <a:cubicBezTo>
                  <a:pt x="2101072" y="1133543"/>
                  <a:pt x="1726999" y="1239761"/>
                  <a:pt x="1477617" y="1235143"/>
                </a:cubicBezTo>
                <a:cubicBezTo>
                  <a:pt x="1228235" y="1230525"/>
                  <a:pt x="1048126" y="1068888"/>
                  <a:pt x="923435" y="1041179"/>
                </a:cubicBezTo>
                <a:cubicBezTo>
                  <a:pt x="798744" y="1013470"/>
                  <a:pt x="805672" y="1117379"/>
                  <a:pt x="729472" y="1068888"/>
                </a:cubicBezTo>
                <a:cubicBezTo>
                  <a:pt x="653272" y="1020397"/>
                  <a:pt x="620944" y="810270"/>
                  <a:pt x="466235" y="750234"/>
                </a:cubicBezTo>
                <a:cubicBezTo>
                  <a:pt x="369542" y="712712"/>
                  <a:pt x="177238" y="680601"/>
                  <a:pt x="19548" y="677579"/>
                </a:cubicBezTo>
                <a:lnTo>
                  <a:pt x="0" y="677987"/>
                </a:lnTo>
                <a:lnTo>
                  <a:pt x="0" y="147146"/>
                </a:lnTo>
                <a:lnTo>
                  <a:pt x="57661" y="239983"/>
                </a:lnTo>
                <a:cubicBezTo>
                  <a:pt x="116733" y="333948"/>
                  <a:pt x="174424" y="420322"/>
                  <a:pt x="216853" y="459288"/>
                </a:cubicBezTo>
                <a:cubicBezTo>
                  <a:pt x="329998" y="563197"/>
                  <a:pt x="383108" y="473142"/>
                  <a:pt x="493944" y="514706"/>
                </a:cubicBezTo>
                <a:cubicBezTo>
                  <a:pt x="604780" y="556270"/>
                  <a:pt x="773345" y="660179"/>
                  <a:pt x="881872" y="708670"/>
                </a:cubicBezTo>
                <a:cubicBezTo>
                  <a:pt x="990399" y="757161"/>
                  <a:pt x="1078145" y="764088"/>
                  <a:pt x="1145108" y="805652"/>
                </a:cubicBezTo>
                <a:cubicBezTo>
                  <a:pt x="1212072" y="847216"/>
                  <a:pt x="1218999" y="934961"/>
                  <a:pt x="1283653" y="958052"/>
                </a:cubicBezTo>
                <a:cubicBezTo>
                  <a:pt x="1348307" y="981143"/>
                  <a:pt x="1468380" y="964979"/>
                  <a:pt x="1533035" y="944197"/>
                </a:cubicBezTo>
                <a:cubicBezTo>
                  <a:pt x="1597690" y="923415"/>
                  <a:pt x="1620781" y="877234"/>
                  <a:pt x="1671581" y="833361"/>
                </a:cubicBezTo>
                <a:cubicBezTo>
                  <a:pt x="1722381" y="789488"/>
                  <a:pt x="1787035" y="692507"/>
                  <a:pt x="1837835" y="680961"/>
                </a:cubicBezTo>
                <a:cubicBezTo>
                  <a:pt x="1888635" y="669415"/>
                  <a:pt x="1909417" y="768706"/>
                  <a:pt x="1976381" y="764088"/>
                </a:cubicBezTo>
                <a:cubicBezTo>
                  <a:pt x="2043345" y="759470"/>
                  <a:pt x="2168035" y="655561"/>
                  <a:pt x="2239617" y="653252"/>
                </a:cubicBezTo>
                <a:cubicBezTo>
                  <a:pt x="2311199" y="650943"/>
                  <a:pt x="2334290" y="771016"/>
                  <a:pt x="2405872" y="750234"/>
                </a:cubicBezTo>
                <a:cubicBezTo>
                  <a:pt x="2477454" y="729452"/>
                  <a:pt x="2588290" y="560888"/>
                  <a:pt x="2669108" y="528561"/>
                </a:cubicBezTo>
                <a:cubicBezTo>
                  <a:pt x="2749926" y="496234"/>
                  <a:pt x="2819199" y="567816"/>
                  <a:pt x="2890781" y="556270"/>
                </a:cubicBezTo>
                <a:cubicBezTo>
                  <a:pt x="2962363" y="544724"/>
                  <a:pt x="3045490" y="475452"/>
                  <a:pt x="3098599" y="459288"/>
                </a:cubicBezTo>
                <a:cubicBezTo>
                  <a:pt x="3151708" y="443124"/>
                  <a:pt x="3158635" y="482379"/>
                  <a:pt x="3209435" y="459288"/>
                </a:cubicBezTo>
                <a:cubicBezTo>
                  <a:pt x="3260235" y="436197"/>
                  <a:pt x="3354908" y="369234"/>
                  <a:pt x="3403399" y="320743"/>
                </a:cubicBezTo>
                <a:cubicBezTo>
                  <a:pt x="3451890" y="272252"/>
                  <a:pt x="3421872" y="191434"/>
                  <a:pt x="3500381" y="168343"/>
                </a:cubicBezTo>
                <a:cubicBezTo>
                  <a:pt x="3578890" y="145252"/>
                  <a:pt x="3754380" y="209906"/>
                  <a:pt x="3874453" y="182197"/>
                </a:cubicBezTo>
                <a:cubicBezTo>
                  <a:pt x="3979517" y="157952"/>
                  <a:pt x="4072205" y="20561"/>
                  <a:pt x="4175722" y="206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8" name="任意形状 7"/>
          <p:cNvSpPr/>
          <p:nvPr userDrawn="1"/>
        </p:nvSpPr>
        <p:spPr>
          <a:xfrm>
            <a:off x="6" y="1463726"/>
            <a:ext cx="9143999" cy="1334345"/>
          </a:xfrm>
          <a:custGeom>
            <a:avLst/>
            <a:gdLst>
              <a:gd name="connsiteX0" fmla="*/ 2847466 w 12191999"/>
              <a:gd name="connsiteY0" fmla="*/ 1046402 h 1334345"/>
              <a:gd name="connsiteX1" fmla="*/ 2891951 w 12191999"/>
              <a:gd name="connsiteY1" fmla="*/ 1059437 h 1334345"/>
              <a:gd name="connsiteX2" fmla="*/ 2931128 w 12191999"/>
              <a:gd name="connsiteY2" fmla="*/ 1072321 h 1334345"/>
              <a:gd name="connsiteX3" fmla="*/ 2891953 w 12191999"/>
              <a:gd name="connsiteY3" fmla="*/ 1059438 h 1334345"/>
              <a:gd name="connsiteX4" fmla="*/ 2673480 w 12191999"/>
              <a:gd name="connsiteY4" fmla="*/ 1012610 h 1334345"/>
              <a:gd name="connsiteX5" fmla="*/ 2481271 w 12191999"/>
              <a:gd name="connsiteY5" fmla="*/ 1061188 h 1334345"/>
              <a:gd name="connsiteX6" fmla="*/ 2438898 w 12191999"/>
              <a:gd name="connsiteY6" fmla="*/ 1067709 h 1334345"/>
              <a:gd name="connsiteX7" fmla="*/ 2419283 w 12191999"/>
              <a:gd name="connsiteY7" fmla="*/ 1063157 h 1334345"/>
              <a:gd name="connsiteX8" fmla="*/ 2438897 w 12191999"/>
              <a:gd name="connsiteY8" fmla="*/ 1067709 h 1334345"/>
              <a:gd name="connsiteX9" fmla="*/ 2438898 w 12191999"/>
              <a:gd name="connsiteY9" fmla="*/ 1067709 h 1334345"/>
              <a:gd name="connsiteX10" fmla="*/ 2438898 w 12191999"/>
              <a:gd name="connsiteY10" fmla="*/ 1067709 h 1334345"/>
              <a:gd name="connsiteX11" fmla="*/ 2590271 w 12191999"/>
              <a:gd name="connsiteY11" fmla="*/ 1020751 h 1334345"/>
              <a:gd name="connsiteX12" fmla="*/ 2673481 w 12191999"/>
              <a:gd name="connsiteY12" fmla="*/ 1012610 h 1334345"/>
              <a:gd name="connsiteX13" fmla="*/ 2692964 w 12191999"/>
              <a:gd name="connsiteY13" fmla="*/ 1014492 h 1334345"/>
              <a:gd name="connsiteX14" fmla="*/ 2734057 w 12191999"/>
              <a:gd name="connsiteY14" fmla="*/ 1018461 h 1334345"/>
              <a:gd name="connsiteX15" fmla="*/ 2734056 w 12191999"/>
              <a:gd name="connsiteY15" fmla="*/ 1018461 h 1334345"/>
              <a:gd name="connsiteX16" fmla="*/ 2692964 w 12191999"/>
              <a:gd name="connsiteY16" fmla="*/ 1014492 h 1334345"/>
              <a:gd name="connsiteX17" fmla="*/ 2673482 w 12191999"/>
              <a:gd name="connsiteY17" fmla="*/ 1012610 h 1334345"/>
              <a:gd name="connsiteX18" fmla="*/ 2673481 w 12191999"/>
              <a:gd name="connsiteY18" fmla="*/ 1012610 h 1334345"/>
              <a:gd name="connsiteX19" fmla="*/ 344633 w 12191999"/>
              <a:gd name="connsiteY19" fmla="*/ 863663 h 1334345"/>
              <a:gd name="connsiteX20" fmla="*/ 419394 w 12191999"/>
              <a:gd name="connsiteY20" fmla="*/ 878925 h 1334345"/>
              <a:gd name="connsiteX21" fmla="*/ 714553 w 12191999"/>
              <a:gd name="connsiteY21" fmla="*/ 895341 h 1334345"/>
              <a:gd name="connsiteX22" fmla="*/ 739734 w 12191999"/>
              <a:gd name="connsiteY22" fmla="*/ 900282 h 1334345"/>
              <a:gd name="connsiteX23" fmla="*/ 777297 w 12191999"/>
              <a:gd name="connsiteY23" fmla="*/ 907653 h 1334345"/>
              <a:gd name="connsiteX24" fmla="*/ 788191 w 12191999"/>
              <a:gd name="connsiteY24" fmla="*/ 910703 h 1334345"/>
              <a:gd name="connsiteX25" fmla="*/ 777298 w 12191999"/>
              <a:gd name="connsiteY25" fmla="*/ 907653 h 1334345"/>
              <a:gd name="connsiteX26" fmla="*/ 739734 w 12191999"/>
              <a:gd name="connsiteY26" fmla="*/ 900282 h 1334345"/>
              <a:gd name="connsiteX27" fmla="*/ 714551 w 12191999"/>
              <a:gd name="connsiteY27" fmla="*/ 895340 h 1334345"/>
              <a:gd name="connsiteX28" fmla="*/ 419392 w 12191999"/>
              <a:gd name="connsiteY28" fmla="*/ 878924 h 1334345"/>
              <a:gd name="connsiteX29" fmla="*/ 1631096 w 12191999"/>
              <a:gd name="connsiteY29" fmla="*/ 788636 h 1334345"/>
              <a:gd name="connsiteX30" fmla="*/ 1289333 w 12191999"/>
              <a:gd name="connsiteY30" fmla="*/ 870716 h 1334345"/>
              <a:gd name="connsiteX31" fmla="*/ 1025245 w 12191999"/>
              <a:gd name="connsiteY31" fmla="*/ 895340 h 1334345"/>
              <a:gd name="connsiteX32" fmla="*/ 932036 w 12191999"/>
              <a:gd name="connsiteY32" fmla="*/ 944588 h 1334345"/>
              <a:gd name="connsiteX33" fmla="*/ 888223 w 12191999"/>
              <a:gd name="connsiteY33" fmla="*/ 938432 h 1334345"/>
              <a:gd name="connsiteX34" fmla="*/ 885869 w 12191999"/>
              <a:gd name="connsiteY34" fmla="*/ 937786 h 1334345"/>
              <a:gd name="connsiteX35" fmla="*/ 888224 w 12191999"/>
              <a:gd name="connsiteY35" fmla="*/ 938433 h 1334345"/>
              <a:gd name="connsiteX36" fmla="*/ 932037 w 12191999"/>
              <a:gd name="connsiteY36" fmla="*/ 944589 h 1334345"/>
              <a:gd name="connsiteX37" fmla="*/ 1025246 w 12191999"/>
              <a:gd name="connsiteY37" fmla="*/ 895341 h 1334345"/>
              <a:gd name="connsiteX38" fmla="*/ 1289335 w 12191999"/>
              <a:gd name="connsiteY38" fmla="*/ 870716 h 1334345"/>
              <a:gd name="connsiteX39" fmla="*/ 1541652 w 12191999"/>
              <a:gd name="connsiteY39" fmla="*/ 798383 h 1334345"/>
              <a:gd name="connsiteX40" fmla="*/ 1631097 w 12191999"/>
              <a:gd name="connsiteY40" fmla="*/ 788636 h 1334345"/>
              <a:gd name="connsiteX41" fmla="*/ 1676425 w 12191999"/>
              <a:gd name="connsiteY41" fmla="*/ 791618 h 1334345"/>
              <a:gd name="connsiteX42" fmla="*/ 1676426 w 12191999"/>
              <a:gd name="connsiteY42" fmla="*/ 791618 h 1334345"/>
              <a:gd name="connsiteX43" fmla="*/ 1631097 w 12191999"/>
              <a:gd name="connsiteY43" fmla="*/ 788636 h 1334345"/>
              <a:gd name="connsiteX44" fmla="*/ 1631097 w 12191999"/>
              <a:gd name="connsiteY44" fmla="*/ 788636 h 1334345"/>
              <a:gd name="connsiteX45" fmla="*/ 5743206 w 12191999"/>
              <a:gd name="connsiteY45" fmla="*/ 0 h 1334345"/>
              <a:gd name="connsiteX46" fmla="*/ 5771910 w 12191999"/>
              <a:gd name="connsiteY46" fmla="*/ 4482 h 1334345"/>
              <a:gd name="connsiteX47" fmla="*/ 5959903 w 12191999"/>
              <a:gd name="connsiteY47" fmla="*/ 50525 h 1334345"/>
              <a:gd name="connsiteX48" fmla="*/ 6519150 w 12191999"/>
              <a:gd name="connsiteY48" fmla="*/ 354223 h 1334345"/>
              <a:gd name="connsiteX49" fmla="*/ 7466764 w 12191999"/>
              <a:gd name="connsiteY49" fmla="*/ 510176 h 1334345"/>
              <a:gd name="connsiteX50" fmla="*/ 8181358 w 12191999"/>
              <a:gd name="connsiteY50" fmla="*/ 666129 h 1334345"/>
              <a:gd name="connsiteX51" fmla="*/ 8771675 w 12191999"/>
              <a:gd name="connsiteY51" fmla="*/ 551216 h 1334345"/>
              <a:gd name="connsiteX52" fmla="*/ 9361992 w 12191999"/>
              <a:gd name="connsiteY52" fmla="*/ 485551 h 1334345"/>
              <a:gd name="connsiteX53" fmla="*/ 9638702 w 12191999"/>
              <a:gd name="connsiteY53" fmla="*/ 395776 h 1334345"/>
              <a:gd name="connsiteX54" fmla="*/ 9702244 w 12191999"/>
              <a:gd name="connsiteY54" fmla="*/ 372178 h 1334345"/>
              <a:gd name="connsiteX55" fmla="*/ 9727055 w 12191999"/>
              <a:gd name="connsiteY55" fmla="*/ 383977 h 1334345"/>
              <a:gd name="connsiteX56" fmla="*/ 9828031 w 12191999"/>
              <a:gd name="connsiteY56" fmla="*/ 411680 h 1334345"/>
              <a:gd name="connsiteX57" fmla="*/ 10433882 w 12191999"/>
              <a:gd name="connsiteY57" fmla="*/ 444512 h 1334345"/>
              <a:gd name="connsiteX58" fmla="*/ 10589229 w 12191999"/>
              <a:gd name="connsiteY58" fmla="*/ 510176 h 1334345"/>
              <a:gd name="connsiteX59" fmla="*/ 10884387 w 12191999"/>
              <a:gd name="connsiteY59" fmla="*/ 469135 h 1334345"/>
              <a:gd name="connsiteX60" fmla="*/ 11288288 w 12191999"/>
              <a:gd name="connsiteY60" fmla="*/ 543008 h 1334345"/>
              <a:gd name="connsiteX61" fmla="*/ 11529682 w 12191999"/>
              <a:gd name="connsiteY61" fmla="*/ 469713 h 1334345"/>
              <a:gd name="connsiteX62" fmla="*/ 11612362 w 12191999"/>
              <a:gd name="connsiteY62" fmla="*/ 448952 h 1334345"/>
              <a:gd name="connsiteX63" fmla="*/ 11661848 w 12191999"/>
              <a:gd name="connsiteY63" fmla="*/ 465376 h 1334345"/>
              <a:gd name="connsiteX64" fmla="*/ 12078128 w 12191999"/>
              <a:gd name="connsiteY64" fmla="*/ 595911 h 1334345"/>
              <a:gd name="connsiteX65" fmla="*/ 12191999 w 12191999"/>
              <a:gd name="connsiteY65" fmla="*/ 625868 h 1334345"/>
              <a:gd name="connsiteX66" fmla="*/ 12191999 w 12191999"/>
              <a:gd name="connsiteY66" fmla="*/ 1072321 h 1334345"/>
              <a:gd name="connsiteX67" fmla="*/ 12191999 w 12191999"/>
              <a:gd name="connsiteY67" fmla="*/ 1334345 h 1334345"/>
              <a:gd name="connsiteX68" fmla="*/ 0 w 12191999"/>
              <a:gd name="connsiteY68" fmla="*/ 1334345 h 1334345"/>
              <a:gd name="connsiteX69" fmla="*/ 0 w 12191999"/>
              <a:gd name="connsiteY69" fmla="*/ 1072321 h 1334345"/>
              <a:gd name="connsiteX70" fmla="*/ 1 w 12191999"/>
              <a:gd name="connsiteY70" fmla="*/ 1072321 h 1334345"/>
              <a:gd name="connsiteX71" fmla="*/ 1 w 12191999"/>
              <a:gd name="connsiteY71" fmla="*/ 813658 h 1334345"/>
              <a:gd name="connsiteX72" fmla="*/ 20711 w 12191999"/>
              <a:gd name="connsiteY72" fmla="*/ 812426 h 1334345"/>
              <a:gd name="connsiteX73" fmla="*/ 22430 w 12191999"/>
              <a:gd name="connsiteY73" fmla="*/ 812443 h 1334345"/>
              <a:gd name="connsiteX74" fmla="*/ 108700 w 12191999"/>
              <a:gd name="connsiteY74" fmla="*/ 813260 h 1334345"/>
              <a:gd name="connsiteX75" fmla="*/ 170240 w 12191999"/>
              <a:gd name="connsiteY75" fmla="*/ 821105 h 1334345"/>
              <a:gd name="connsiteX76" fmla="*/ 192198 w 12191999"/>
              <a:gd name="connsiteY76" fmla="*/ 823904 h 1334345"/>
              <a:gd name="connsiteX77" fmla="*/ 192199 w 12191999"/>
              <a:gd name="connsiteY77" fmla="*/ 823904 h 1334345"/>
              <a:gd name="connsiteX78" fmla="*/ 170240 w 12191999"/>
              <a:gd name="connsiteY78" fmla="*/ 821105 h 1334345"/>
              <a:gd name="connsiteX79" fmla="*/ 108699 w 12191999"/>
              <a:gd name="connsiteY79" fmla="*/ 813259 h 1334345"/>
              <a:gd name="connsiteX80" fmla="*/ 22430 w 12191999"/>
              <a:gd name="connsiteY80" fmla="*/ 812443 h 1334345"/>
              <a:gd name="connsiteX81" fmla="*/ 20711 w 12191999"/>
              <a:gd name="connsiteY81" fmla="*/ 812426 h 1334345"/>
              <a:gd name="connsiteX82" fmla="*/ 20711 w 12191999"/>
              <a:gd name="connsiteY82" fmla="*/ 812426 h 1334345"/>
              <a:gd name="connsiteX83" fmla="*/ 20710 w 12191999"/>
              <a:gd name="connsiteY83" fmla="*/ 812426 h 1334345"/>
              <a:gd name="connsiteX84" fmla="*/ 0 w 12191999"/>
              <a:gd name="connsiteY84" fmla="*/ 813658 h 1334345"/>
              <a:gd name="connsiteX85" fmla="*/ 0 w 12191999"/>
              <a:gd name="connsiteY85" fmla="*/ 489071 h 1334345"/>
              <a:gd name="connsiteX86" fmla="*/ 43142 w 12191999"/>
              <a:gd name="connsiteY86" fmla="*/ 505751 h 1334345"/>
              <a:gd name="connsiteX87" fmla="*/ 212081 w 12191999"/>
              <a:gd name="connsiteY87" fmla="*/ 543008 h 1334345"/>
              <a:gd name="connsiteX88" fmla="*/ 600448 w 12191999"/>
              <a:gd name="connsiteY88" fmla="*/ 460927 h 1334345"/>
              <a:gd name="connsiteX89" fmla="*/ 1004349 w 12191999"/>
              <a:gd name="connsiteY89" fmla="*/ 411680 h 1334345"/>
              <a:gd name="connsiteX90" fmla="*/ 1268437 w 12191999"/>
              <a:gd name="connsiteY90" fmla="*/ 329598 h 1334345"/>
              <a:gd name="connsiteX91" fmla="*/ 1936428 w 12191999"/>
              <a:gd name="connsiteY91" fmla="*/ 304974 h 1334345"/>
              <a:gd name="connsiteX92" fmla="*/ 2262655 w 12191999"/>
              <a:gd name="connsiteY92" fmla="*/ 370639 h 1334345"/>
              <a:gd name="connsiteX93" fmla="*/ 2402467 w 12191999"/>
              <a:gd name="connsiteY93" fmla="*/ 346015 h 1334345"/>
              <a:gd name="connsiteX94" fmla="*/ 2837437 w 12191999"/>
              <a:gd name="connsiteY94" fmla="*/ 436303 h 1334345"/>
              <a:gd name="connsiteX95" fmla="*/ 3614171 w 12191999"/>
              <a:gd name="connsiteY95" fmla="*/ 411680 h 1334345"/>
              <a:gd name="connsiteX96" fmla="*/ 3909329 w 12191999"/>
              <a:gd name="connsiteY96" fmla="*/ 411680 h 1334345"/>
              <a:gd name="connsiteX97" fmla="*/ 4453042 w 12191999"/>
              <a:gd name="connsiteY97" fmla="*/ 395263 h 1334345"/>
              <a:gd name="connsiteX98" fmla="*/ 4654993 w 12191999"/>
              <a:gd name="connsiteY98" fmla="*/ 395263 h 1334345"/>
              <a:gd name="connsiteX99" fmla="*/ 4872478 w 12191999"/>
              <a:gd name="connsiteY99" fmla="*/ 280350 h 1334345"/>
              <a:gd name="connsiteX100" fmla="*/ 5431725 w 12191999"/>
              <a:gd name="connsiteY100" fmla="*/ 149021 h 1334345"/>
              <a:gd name="connsiteX101" fmla="*/ 5706691 w 12191999"/>
              <a:gd name="connsiteY101" fmla="*/ 16122 h 133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1999" h="1334345">
                <a:moveTo>
                  <a:pt x="2847466" y="1046402"/>
                </a:moveTo>
                <a:lnTo>
                  <a:pt x="2891951" y="1059437"/>
                </a:lnTo>
                <a:lnTo>
                  <a:pt x="2931128" y="1072321"/>
                </a:lnTo>
                <a:lnTo>
                  <a:pt x="2891953" y="1059438"/>
                </a:lnTo>
                <a:close/>
                <a:moveTo>
                  <a:pt x="2673480" y="1012610"/>
                </a:moveTo>
                <a:cubicBezTo>
                  <a:pt x="2576552" y="1010281"/>
                  <a:pt x="2524921" y="1045805"/>
                  <a:pt x="2481271" y="1061188"/>
                </a:cubicBezTo>
                <a:lnTo>
                  <a:pt x="2438898" y="1067709"/>
                </a:lnTo>
                <a:lnTo>
                  <a:pt x="2419283" y="1063157"/>
                </a:lnTo>
                <a:lnTo>
                  <a:pt x="2438897" y="1067709"/>
                </a:lnTo>
                <a:lnTo>
                  <a:pt x="2438898" y="1067709"/>
                </a:lnTo>
                <a:lnTo>
                  <a:pt x="2438898" y="1067709"/>
                </a:lnTo>
                <a:cubicBezTo>
                  <a:pt x="2481376" y="1072198"/>
                  <a:pt x="2519394" y="1037214"/>
                  <a:pt x="2590271" y="1020751"/>
                </a:cubicBezTo>
                <a:lnTo>
                  <a:pt x="2673481" y="1012610"/>
                </a:lnTo>
                <a:lnTo>
                  <a:pt x="2692964" y="1014492"/>
                </a:lnTo>
                <a:lnTo>
                  <a:pt x="2734057" y="1018461"/>
                </a:lnTo>
                <a:lnTo>
                  <a:pt x="2734056" y="1018461"/>
                </a:lnTo>
                <a:lnTo>
                  <a:pt x="2692964" y="1014492"/>
                </a:lnTo>
                <a:lnTo>
                  <a:pt x="2673482" y="1012610"/>
                </a:lnTo>
                <a:lnTo>
                  <a:pt x="2673481" y="1012610"/>
                </a:lnTo>
                <a:close/>
                <a:moveTo>
                  <a:pt x="344633" y="863663"/>
                </a:moveTo>
                <a:cubicBezTo>
                  <a:pt x="369391" y="870033"/>
                  <a:pt x="394150" y="875504"/>
                  <a:pt x="419394" y="878925"/>
                </a:cubicBezTo>
                <a:cubicBezTo>
                  <a:pt x="520369" y="892605"/>
                  <a:pt x="629112" y="884396"/>
                  <a:pt x="714553" y="895341"/>
                </a:cubicBezTo>
                <a:lnTo>
                  <a:pt x="739734" y="900282"/>
                </a:lnTo>
                <a:lnTo>
                  <a:pt x="777297" y="907653"/>
                </a:lnTo>
                <a:lnTo>
                  <a:pt x="788191" y="910703"/>
                </a:lnTo>
                <a:lnTo>
                  <a:pt x="777298" y="907653"/>
                </a:lnTo>
                <a:lnTo>
                  <a:pt x="739734" y="900282"/>
                </a:lnTo>
                <a:lnTo>
                  <a:pt x="714551" y="895340"/>
                </a:lnTo>
                <a:cubicBezTo>
                  <a:pt x="629111" y="884396"/>
                  <a:pt x="520368" y="892604"/>
                  <a:pt x="419392" y="878924"/>
                </a:cubicBezTo>
                <a:close/>
                <a:moveTo>
                  <a:pt x="1631096" y="788636"/>
                </a:moveTo>
                <a:cubicBezTo>
                  <a:pt x="1511997" y="787268"/>
                  <a:pt x="1390309" y="852932"/>
                  <a:pt x="1289333" y="870716"/>
                </a:cubicBezTo>
                <a:cubicBezTo>
                  <a:pt x="1188359" y="888500"/>
                  <a:pt x="1084794" y="883028"/>
                  <a:pt x="1025245" y="895340"/>
                </a:cubicBezTo>
                <a:cubicBezTo>
                  <a:pt x="965695" y="907653"/>
                  <a:pt x="983818" y="944588"/>
                  <a:pt x="932036" y="944588"/>
                </a:cubicBezTo>
                <a:cubicBezTo>
                  <a:pt x="919090" y="944588"/>
                  <a:pt x="904365" y="942194"/>
                  <a:pt x="888223" y="938432"/>
                </a:cubicBezTo>
                <a:lnTo>
                  <a:pt x="885869" y="937786"/>
                </a:lnTo>
                <a:lnTo>
                  <a:pt x="888224" y="938433"/>
                </a:lnTo>
                <a:cubicBezTo>
                  <a:pt x="904366" y="942195"/>
                  <a:pt x="919091" y="944589"/>
                  <a:pt x="932037" y="944589"/>
                </a:cubicBezTo>
                <a:cubicBezTo>
                  <a:pt x="983819" y="944589"/>
                  <a:pt x="965696" y="907653"/>
                  <a:pt x="1025246" y="895341"/>
                </a:cubicBezTo>
                <a:cubicBezTo>
                  <a:pt x="1084795" y="883028"/>
                  <a:pt x="1188360" y="888500"/>
                  <a:pt x="1289335" y="870716"/>
                </a:cubicBezTo>
                <a:cubicBezTo>
                  <a:pt x="1365066" y="857378"/>
                  <a:pt x="1452449" y="817107"/>
                  <a:pt x="1541652" y="798383"/>
                </a:cubicBezTo>
                <a:lnTo>
                  <a:pt x="1631097" y="788636"/>
                </a:lnTo>
                <a:lnTo>
                  <a:pt x="1676425" y="791618"/>
                </a:lnTo>
                <a:lnTo>
                  <a:pt x="1676426" y="791618"/>
                </a:lnTo>
                <a:lnTo>
                  <a:pt x="1631097" y="788636"/>
                </a:lnTo>
                <a:lnTo>
                  <a:pt x="1631097" y="788636"/>
                </a:lnTo>
                <a:close/>
                <a:moveTo>
                  <a:pt x="5743206" y="0"/>
                </a:moveTo>
                <a:lnTo>
                  <a:pt x="5771910" y="4482"/>
                </a:lnTo>
                <a:cubicBezTo>
                  <a:pt x="5839996" y="17180"/>
                  <a:pt x="5904237" y="32057"/>
                  <a:pt x="5959903" y="50525"/>
                </a:cubicBezTo>
                <a:cubicBezTo>
                  <a:pt x="6182566" y="124398"/>
                  <a:pt x="6268008" y="277615"/>
                  <a:pt x="6519150" y="354223"/>
                </a:cubicBezTo>
                <a:cubicBezTo>
                  <a:pt x="6770294" y="430831"/>
                  <a:pt x="7189729" y="458192"/>
                  <a:pt x="7466764" y="510176"/>
                </a:cubicBezTo>
                <a:cubicBezTo>
                  <a:pt x="7743799" y="562160"/>
                  <a:pt x="7963872" y="659289"/>
                  <a:pt x="8181358" y="666129"/>
                </a:cubicBezTo>
                <a:cubicBezTo>
                  <a:pt x="8398843" y="672968"/>
                  <a:pt x="8574902" y="581312"/>
                  <a:pt x="8771675" y="551216"/>
                </a:cubicBezTo>
                <a:cubicBezTo>
                  <a:pt x="8968447" y="521120"/>
                  <a:pt x="9175576" y="525224"/>
                  <a:pt x="9361992" y="485551"/>
                </a:cubicBezTo>
                <a:cubicBezTo>
                  <a:pt x="9455199" y="465715"/>
                  <a:pt x="9549054" y="430147"/>
                  <a:pt x="9638702" y="395776"/>
                </a:cubicBezTo>
                <a:lnTo>
                  <a:pt x="9702244" y="372178"/>
                </a:lnTo>
                <a:lnTo>
                  <a:pt x="9727055" y="383977"/>
                </a:lnTo>
                <a:cubicBezTo>
                  <a:pt x="9755535" y="395349"/>
                  <a:pt x="9787899" y="405181"/>
                  <a:pt x="9828031" y="411680"/>
                </a:cubicBezTo>
                <a:cubicBezTo>
                  <a:pt x="9988556" y="437672"/>
                  <a:pt x="10307015" y="428096"/>
                  <a:pt x="10433882" y="444512"/>
                </a:cubicBezTo>
                <a:cubicBezTo>
                  <a:pt x="10560749" y="460927"/>
                  <a:pt x="10514144" y="506072"/>
                  <a:pt x="10589229" y="510176"/>
                </a:cubicBezTo>
                <a:cubicBezTo>
                  <a:pt x="10664314" y="514280"/>
                  <a:pt x="10767877" y="463663"/>
                  <a:pt x="10884387" y="469135"/>
                </a:cubicBezTo>
                <a:cubicBezTo>
                  <a:pt x="11000897" y="474607"/>
                  <a:pt x="11164011" y="547112"/>
                  <a:pt x="11288288" y="543008"/>
                </a:cubicBezTo>
                <a:cubicBezTo>
                  <a:pt x="11381495" y="539930"/>
                  <a:pt x="11441207" y="499916"/>
                  <a:pt x="11529682" y="469713"/>
                </a:cubicBezTo>
                <a:lnTo>
                  <a:pt x="11612362" y="448952"/>
                </a:lnTo>
                <a:lnTo>
                  <a:pt x="11661848" y="465376"/>
                </a:lnTo>
                <a:cubicBezTo>
                  <a:pt x="11775323" y="503010"/>
                  <a:pt x="11929254" y="553535"/>
                  <a:pt x="12078128" y="595911"/>
                </a:cubicBezTo>
                <a:lnTo>
                  <a:pt x="12191999" y="625868"/>
                </a:lnTo>
                <a:lnTo>
                  <a:pt x="12191999" y="1072321"/>
                </a:lnTo>
                <a:lnTo>
                  <a:pt x="12191999" y="1334345"/>
                </a:lnTo>
                <a:lnTo>
                  <a:pt x="0" y="1334345"/>
                </a:lnTo>
                <a:lnTo>
                  <a:pt x="0" y="1072321"/>
                </a:lnTo>
                <a:lnTo>
                  <a:pt x="1" y="1072321"/>
                </a:lnTo>
                <a:lnTo>
                  <a:pt x="1" y="813658"/>
                </a:lnTo>
                <a:lnTo>
                  <a:pt x="20711" y="812426"/>
                </a:lnTo>
                <a:lnTo>
                  <a:pt x="22430" y="812443"/>
                </a:lnTo>
                <a:lnTo>
                  <a:pt x="108700" y="813260"/>
                </a:lnTo>
                <a:lnTo>
                  <a:pt x="170240" y="821105"/>
                </a:lnTo>
                <a:lnTo>
                  <a:pt x="192198" y="823904"/>
                </a:lnTo>
                <a:lnTo>
                  <a:pt x="192199" y="823904"/>
                </a:lnTo>
                <a:lnTo>
                  <a:pt x="170240" y="821105"/>
                </a:lnTo>
                <a:lnTo>
                  <a:pt x="108699" y="813259"/>
                </a:lnTo>
                <a:lnTo>
                  <a:pt x="22430" y="812443"/>
                </a:lnTo>
                <a:lnTo>
                  <a:pt x="20711" y="812426"/>
                </a:lnTo>
                <a:lnTo>
                  <a:pt x="20711" y="812426"/>
                </a:lnTo>
                <a:lnTo>
                  <a:pt x="20710" y="812426"/>
                </a:lnTo>
                <a:lnTo>
                  <a:pt x="0" y="813658"/>
                </a:lnTo>
                <a:lnTo>
                  <a:pt x="0" y="489071"/>
                </a:lnTo>
                <a:lnTo>
                  <a:pt x="43142" y="505751"/>
                </a:lnTo>
                <a:cubicBezTo>
                  <a:pt x="107870" y="530012"/>
                  <a:pt x="166772" y="548138"/>
                  <a:pt x="212081" y="543008"/>
                </a:cubicBezTo>
                <a:cubicBezTo>
                  <a:pt x="393318" y="522488"/>
                  <a:pt x="468403" y="482815"/>
                  <a:pt x="600448" y="460927"/>
                </a:cubicBezTo>
                <a:cubicBezTo>
                  <a:pt x="732493" y="439040"/>
                  <a:pt x="893017" y="433567"/>
                  <a:pt x="1004349" y="411680"/>
                </a:cubicBezTo>
                <a:cubicBezTo>
                  <a:pt x="1115680" y="389791"/>
                  <a:pt x="1113092" y="347383"/>
                  <a:pt x="1268437" y="329598"/>
                </a:cubicBezTo>
                <a:cubicBezTo>
                  <a:pt x="1423783" y="311814"/>
                  <a:pt x="1770725" y="298134"/>
                  <a:pt x="1936428" y="304974"/>
                </a:cubicBezTo>
                <a:cubicBezTo>
                  <a:pt x="2102131" y="311814"/>
                  <a:pt x="2184982" y="363799"/>
                  <a:pt x="2262655" y="370639"/>
                </a:cubicBezTo>
                <a:cubicBezTo>
                  <a:pt x="2340329" y="377479"/>
                  <a:pt x="2306671" y="335070"/>
                  <a:pt x="2402467" y="346015"/>
                </a:cubicBezTo>
                <a:cubicBezTo>
                  <a:pt x="2498264" y="356959"/>
                  <a:pt x="2635487" y="425359"/>
                  <a:pt x="2837437" y="436303"/>
                </a:cubicBezTo>
                <a:cubicBezTo>
                  <a:pt x="3039388" y="447247"/>
                  <a:pt x="3435523" y="415783"/>
                  <a:pt x="3614171" y="411680"/>
                </a:cubicBezTo>
                <a:cubicBezTo>
                  <a:pt x="3792819" y="407575"/>
                  <a:pt x="3769517" y="414416"/>
                  <a:pt x="3909329" y="411680"/>
                </a:cubicBezTo>
                <a:cubicBezTo>
                  <a:pt x="4049141" y="408943"/>
                  <a:pt x="4328764" y="397999"/>
                  <a:pt x="4453042" y="395263"/>
                </a:cubicBezTo>
                <a:cubicBezTo>
                  <a:pt x="4577318" y="392527"/>
                  <a:pt x="4585086" y="414414"/>
                  <a:pt x="4654993" y="395263"/>
                </a:cubicBezTo>
                <a:cubicBezTo>
                  <a:pt x="4724898" y="376111"/>
                  <a:pt x="4743022" y="321391"/>
                  <a:pt x="4872478" y="280350"/>
                </a:cubicBezTo>
                <a:cubicBezTo>
                  <a:pt x="5001933" y="239310"/>
                  <a:pt x="5263433" y="202374"/>
                  <a:pt x="5431725" y="149021"/>
                </a:cubicBezTo>
                <a:cubicBezTo>
                  <a:pt x="5536908" y="115676"/>
                  <a:pt x="5617817" y="59353"/>
                  <a:pt x="5706691" y="161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" y="2798064"/>
            <a:ext cx="9144000" cy="40599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文本占位符 310"/>
          <p:cNvSpPr>
            <a:spLocks noGrp="1"/>
          </p:cNvSpPr>
          <p:nvPr>
            <p:ph type="body" sz="quarter" idx="10" hasCustomPrompt="1"/>
          </p:nvPr>
        </p:nvSpPr>
        <p:spPr>
          <a:xfrm>
            <a:off x="1725821" y="3341240"/>
            <a:ext cx="5692356" cy="12672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1" name="文本占位符 310"/>
          <p:cNvSpPr>
            <a:spLocks noGrp="1"/>
          </p:cNvSpPr>
          <p:nvPr>
            <p:ph type="body" sz="quarter" idx="11"/>
          </p:nvPr>
        </p:nvSpPr>
        <p:spPr>
          <a:xfrm>
            <a:off x="1725821" y="4608476"/>
            <a:ext cx="5692356" cy="572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3744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/>
          <p:cNvGrpSpPr/>
          <p:nvPr userDrawn="1"/>
        </p:nvGrpSpPr>
        <p:grpSpPr>
          <a:xfrm>
            <a:off x="6" y="5413248"/>
            <a:ext cx="9143999" cy="1444752"/>
            <a:chOff x="0" y="4443983"/>
            <a:chExt cx="12191999" cy="2414017"/>
          </a:xfrm>
        </p:grpSpPr>
        <p:sp>
          <p:nvSpPr>
            <p:cNvPr id="4" name="任意形状 3"/>
            <p:cNvSpPr/>
            <p:nvPr userDrawn="1"/>
          </p:nvSpPr>
          <p:spPr>
            <a:xfrm>
              <a:off x="0" y="4443983"/>
              <a:ext cx="12191999" cy="1079437"/>
            </a:xfrm>
            <a:custGeom>
              <a:avLst/>
              <a:gdLst>
                <a:gd name="connsiteX0" fmla="*/ 10439343 w 10873408"/>
                <a:gd name="connsiteY0" fmla="*/ 17 h 1822005"/>
                <a:gd name="connsiteX1" fmla="*/ 10823807 w 10873408"/>
                <a:gd name="connsiteY1" fmla="*/ 160670 h 1822005"/>
                <a:gd name="connsiteX2" fmla="*/ 10873408 w 10873408"/>
                <a:gd name="connsiteY2" fmla="*/ 184273 h 1822005"/>
                <a:gd name="connsiteX3" fmla="*/ 10873408 w 10873408"/>
                <a:gd name="connsiteY3" fmla="*/ 1327582 h 1822005"/>
                <a:gd name="connsiteX4" fmla="*/ 10843181 w 10873408"/>
                <a:gd name="connsiteY4" fmla="*/ 1332070 h 1822005"/>
                <a:gd name="connsiteX5" fmla="*/ 10732453 w 10873408"/>
                <a:gd name="connsiteY5" fmla="*/ 1325792 h 1822005"/>
                <a:gd name="connsiteX6" fmla="*/ 10399944 w 10873408"/>
                <a:gd name="connsiteY6" fmla="*/ 1090264 h 1822005"/>
                <a:gd name="connsiteX7" fmla="*/ 10247544 w 10873408"/>
                <a:gd name="connsiteY7" fmla="*/ 1298083 h 1822005"/>
                <a:gd name="connsiteX8" fmla="*/ 10039726 w 10873408"/>
                <a:gd name="connsiteY8" fmla="*/ 1256519 h 1822005"/>
                <a:gd name="connsiteX9" fmla="*/ 9471690 w 10873408"/>
                <a:gd name="connsiteY9" fmla="*/ 1353501 h 1822005"/>
                <a:gd name="connsiteX10" fmla="*/ 9139181 w 10873408"/>
                <a:gd name="connsiteY10" fmla="*/ 1145683 h 1822005"/>
                <a:gd name="connsiteX11" fmla="*/ 8751253 w 10873408"/>
                <a:gd name="connsiteY11" fmla="*/ 1187246 h 1822005"/>
                <a:gd name="connsiteX12" fmla="*/ 8501872 w 10873408"/>
                <a:gd name="connsiteY12" fmla="*/ 1381210 h 1822005"/>
                <a:gd name="connsiteX13" fmla="*/ 8127799 w 10873408"/>
                <a:gd name="connsiteY13" fmla="*/ 1547464 h 1822005"/>
                <a:gd name="connsiteX14" fmla="*/ 7753726 w 10873408"/>
                <a:gd name="connsiteY14" fmla="*/ 1450483 h 1822005"/>
                <a:gd name="connsiteX15" fmla="*/ 7268817 w 10873408"/>
                <a:gd name="connsiteY15" fmla="*/ 1422773 h 1822005"/>
                <a:gd name="connsiteX16" fmla="*/ 6853181 w 10873408"/>
                <a:gd name="connsiteY16" fmla="*/ 1505901 h 1822005"/>
                <a:gd name="connsiteX17" fmla="*/ 6437544 w 10873408"/>
                <a:gd name="connsiteY17" fmla="*/ 1381210 h 1822005"/>
                <a:gd name="connsiteX18" fmla="*/ 5689399 w 10873408"/>
                <a:gd name="connsiteY18" fmla="*/ 1395064 h 1822005"/>
                <a:gd name="connsiteX19" fmla="*/ 5135217 w 10873408"/>
                <a:gd name="connsiteY19" fmla="*/ 1242664 h 1822005"/>
                <a:gd name="connsiteX20" fmla="*/ 4608744 w 10873408"/>
                <a:gd name="connsiteY20" fmla="*/ 1173392 h 1822005"/>
                <a:gd name="connsiteX21" fmla="*/ 4220817 w 10873408"/>
                <a:gd name="connsiteY21" fmla="*/ 854737 h 1822005"/>
                <a:gd name="connsiteX22" fmla="*/ 3874453 w 10873408"/>
                <a:gd name="connsiteY22" fmla="*/ 1034846 h 1822005"/>
                <a:gd name="connsiteX23" fmla="*/ 3500381 w 10873408"/>
                <a:gd name="connsiteY23" fmla="*/ 1020992 h 1822005"/>
                <a:gd name="connsiteX24" fmla="*/ 3403399 w 10873408"/>
                <a:gd name="connsiteY24" fmla="*/ 1173392 h 1822005"/>
                <a:gd name="connsiteX25" fmla="*/ 3209435 w 10873408"/>
                <a:gd name="connsiteY25" fmla="*/ 1311937 h 1822005"/>
                <a:gd name="connsiteX26" fmla="*/ 3098599 w 10873408"/>
                <a:gd name="connsiteY26" fmla="*/ 1311937 h 1822005"/>
                <a:gd name="connsiteX27" fmla="*/ 2890781 w 10873408"/>
                <a:gd name="connsiteY27" fmla="*/ 1408919 h 1822005"/>
                <a:gd name="connsiteX28" fmla="*/ 2669108 w 10873408"/>
                <a:gd name="connsiteY28" fmla="*/ 1381210 h 1822005"/>
                <a:gd name="connsiteX29" fmla="*/ 2405872 w 10873408"/>
                <a:gd name="connsiteY29" fmla="*/ 1602883 h 1822005"/>
                <a:gd name="connsiteX30" fmla="*/ 2239617 w 10873408"/>
                <a:gd name="connsiteY30" fmla="*/ 1505901 h 1822005"/>
                <a:gd name="connsiteX31" fmla="*/ 1976381 w 10873408"/>
                <a:gd name="connsiteY31" fmla="*/ 1616737 h 1822005"/>
                <a:gd name="connsiteX32" fmla="*/ 1837835 w 10873408"/>
                <a:gd name="connsiteY32" fmla="*/ 1533610 h 1822005"/>
                <a:gd name="connsiteX33" fmla="*/ 1671581 w 10873408"/>
                <a:gd name="connsiteY33" fmla="*/ 1686010 h 1822005"/>
                <a:gd name="connsiteX34" fmla="*/ 1533035 w 10873408"/>
                <a:gd name="connsiteY34" fmla="*/ 1796846 h 1822005"/>
                <a:gd name="connsiteX35" fmla="*/ 1283653 w 10873408"/>
                <a:gd name="connsiteY35" fmla="*/ 1810701 h 1822005"/>
                <a:gd name="connsiteX36" fmla="*/ 1145108 w 10873408"/>
                <a:gd name="connsiteY36" fmla="*/ 1658301 h 1822005"/>
                <a:gd name="connsiteX37" fmla="*/ 881872 w 10873408"/>
                <a:gd name="connsiteY37" fmla="*/ 1561319 h 1822005"/>
                <a:gd name="connsiteX38" fmla="*/ 493944 w 10873408"/>
                <a:gd name="connsiteY38" fmla="*/ 1367355 h 1822005"/>
                <a:gd name="connsiteX39" fmla="*/ 216853 w 10873408"/>
                <a:gd name="connsiteY39" fmla="*/ 1311937 h 1822005"/>
                <a:gd name="connsiteX40" fmla="*/ 57661 w 10873408"/>
                <a:gd name="connsiteY40" fmla="*/ 1092632 h 1822005"/>
                <a:gd name="connsiteX41" fmla="*/ 0 w 10873408"/>
                <a:gd name="connsiteY41" fmla="*/ 999795 h 1822005"/>
                <a:gd name="connsiteX42" fmla="*/ 0 w 10873408"/>
                <a:gd name="connsiteY42" fmla="*/ 123606 h 1822005"/>
                <a:gd name="connsiteX43" fmla="*/ 36623 w 10873408"/>
                <a:gd name="connsiteY43" fmla="*/ 196714 h 1822005"/>
                <a:gd name="connsiteX44" fmla="*/ 286126 w 10873408"/>
                <a:gd name="connsiteY44" fmla="*/ 619210 h 1822005"/>
                <a:gd name="connsiteX45" fmla="*/ 798744 w 10873408"/>
                <a:gd name="connsiteY45" fmla="*/ 882446 h 1822005"/>
                <a:gd name="connsiteX46" fmla="*/ 978853 w 10873408"/>
                <a:gd name="connsiteY46" fmla="*/ 1020992 h 1822005"/>
                <a:gd name="connsiteX47" fmla="*/ 1283653 w 10873408"/>
                <a:gd name="connsiteY47" fmla="*/ 896301 h 1822005"/>
                <a:gd name="connsiteX48" fmla="*/ 1907108 w 10873408"/>
                <a:gd name="connsiteY48" fmla="*/ 536083 h 1822005"/>
                <a:gd name="connsiteX49" fmla="*/ 2488999 w 10873408"/>
                <a:gd name="connsiteY49" fmla="*/ 314410 h 1822005"/>
                <a:gd name="connsiteX50" fmla="*/ 3320272 w 10873408"/>
                <a:gd name="connsiteY50" fmla="*/ 466810 h 1822005"/>
                <a:gd name="connsiteX51" fmla="*/ 3916017 w 10873408"/>
                <a:gd name="connsiteY51" fmla="*/ 619210 h 1822005"/>
                <a:gd name="connsiteX52" fmla="*/ 4137690 w 10873408"/>
                <a:gd name="connsiteY52" fmla="*/ 702337 h 1822005"/>
                <a:gd name="connsiteX53" fmla="*/ 4442490 w 10873408"/>
                <a:gd name="connsiteY53" fmla="*/ 799319 h 1822005"/>
                <a:gd name="connsiteX54" fmla="*/ 4622599 w 10873408"/>
                <a:gd name="connsiteY54" fmla="*/ 979428 h 1822005"/>
                <a:gd name="connsiteX55" fmla="*/ 4955108 w 10873408"/>
                <a:gd name="connsiteY55" fmla="*/ 1062555 h 1822005"/>
                <a:gd name="connsiteX56" fmla="*/ 5287617 w 10873408"/>
                <a:gd name="connsiteY56" fmla="*/ 896301 h 1822005"/>
                <a:gd name="connsiteX57" fmla="*/ 5675544 w 10873408"/>
                <a:gd name="connsiteY57" fmla="*/ 993283 h 1822005"/>
                <a:gd name="connsiteX58" fmla="*/ 5938781 w 10873408"/>
                <a:gd name="connsiteY58" fmla="*/ 743901 h 1822005"/>
                <a:gd name="connsiteX59" fmla="*/ 6188162 w 10873408"/>
                <a:gd name="connsiteY59" fmla="*/ 702337 h 1822005"/>
                <a:gd name="connsiteX60" fmla="*/ 6645362 w 10873408"/>
                <a:gd name="connsiteY60" fmla="*/ 342119 h 1822005"/>
                <a:gd name="connsiteX61" fmla="*/ 6950162 w 10873408"/>
                <a:gd name="connsiteY61" fmla="*/ 605355 h 1822005"/>
                <a:gd name="connsiteX62" fmla="*/ 7227253 w 10873408"/>
                <a:gd name="connsiteY62" fmla="*/ 799319 h 1822005"/>
                <a:gd name="connsiteX63" fmla="*/ 7532053 w 10873408"/>
                <a:gd name="connsiteY63" fmla="*/ 1104119 h 1822005"/>
                <a:gd name="connsiteX64" fmla="*/ 8030817 w 10873408"/>
                <a:gd name="connsiteY64" fmla="*/ 882446 h 1822005"/>
                <a:gd name="connsiteX65" fmla="*/ 8557290 w 10873408"/>
                <a:gd name="connsiteY65" fmla="*/ 910155 h 1822005"/>
                <a:gd name="connsiteX66" fmla="*/ 8834381 w 10873408"/>
                <a:gd name="connsiteY66" fmla="*/ 1034846 h 1822005"/>
                <a:gd name="connsiteX67" fmla="*/ 9319290 w 10873408"/>
                <a:gd name="connsiteY67" fmla="*/ 577646 h 1822005"/>
                <a:gd name="connsiteX68" fmla="*/ 9804199 w 10873408"/>
                <a:gd name="connsiteY68" fmla="*/ 494519 h 1822005"/>
                <a:gd name="connsiteX69" fmla="*/ 10372235 w 10873408"/>
                <a:gd name="connsiteY69" fmla="*/ 9610 h 1822005"/>
                <a:gd name="connsiteX70" fmla="*/ 10439343 w 10873408"/>
                <a:gd name="connsiteY70" fmla="*/ 17 h 182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873408" h="1822005">
                  <a:moveTo>
                    <a:pt x="10439343" y="17"/>
                  </a:moveTo>
                  <a:cubicBezTo>
                    <a:pt x="10572693" y="-1471"/>
                    <a:pt x="10700848" y="95917"/>
                    <a:pt x="10823807" y="160670"/>
                  </a:cubicBezTo>
                  <a:lnTo>
                    <a:pt x="10873408" y="184273"/>
                  </a:lnTo>
                  <a:lnTo>
                    <a:pt x="10873408" y="1327582"/>
                  </a:lnTo>
                  <a:lnTo>
                    <a:pt x="10843181" y="1332070"/>
                  </a:lnTo>
                  <a:cubicBezTo>
                    <a:pt x="10803169" y="1335606"/>
                    <a:pt x="10765357" y="1335029"/>
                    <a:pt x="10732453" y="1325792"/>
                  </a:cubicBezTo>
                  <a:cubicBezTo>
                    <a:pt x="10600835" y="1288847"/>
                    <a:pt x="10480762" y="1094882"/>
                    <a:pt x="10399944" y="1090264"/>
                  </a:cubicBezTo>
                  <a:cubicBezTo>
                    <a:pt x="10319126" y="1085646"/>
                    <a:pt x="10307580" y="1270374"/>
                    <a:pt x="10247544" y="1298083"/>
                  </a:cubicBezTo>
                  <a:cubicBezTo>
                    <a:pt x="10187508" y="1325792"/>
                    <a:pt x="10169035" y="1247283"/>
                    <a:pt x="10039726" y="1256519"/>
                  </a:cubicBezTo>
                  <a:cubicBezTo>
                    <a:pt x="9910417" y="1265755"/>
                    <a:pt x="9621781" y="1371974"/>
                    <a:pt x="9471690" y="1353501"/>
                  </a:cubicBezTo>
                  <a:cubicBezTo>
                    <a:pt x="9321599" y="1335028"/>
                    <a:pt x="9259254" y="1173392"/>
                    <a:pt x="9139181" y="1145683"/>
                  </a:cubicBezTo>
                  <a:cubicBezTo>
                    <a:pt x="9019108" y="1117974"/>
                    <a:pt x="8857471" y="1147992"/>
                    <a:pt x="8751253" y="1187246"/>
                  </a:cubicBezTo>
                  <a:cubicBezTo>
                    <a:pt x="8645035" y="1226500"/>
                    <a:pt x="8605781" y="1321174"/>
                    <a:pt x="8501872" y="1381210"/>
                  </a:cubicBezTo>
                  <a:cubicBezTo>
                    <a:pt x="8397963" y="1441246"/>
                    <a:pt x="8252490" y="1535919"/>
                    <a:pt x="8127799" y="1547464"/>
                  </a:cubicBezTo>
                  <a:cubicBezTo>
                    <a:pt x="8003108" y="1559009"/>
                    <a:pt x="7896890" y="1471265"/>
                    <a:pt x="7753726" y="1450483"/>
                  </a:cubicBezTo>
                  <a:cubicBezTo>
                    <a:pt x="7610562" y="1429701"/>
                    <a:pt x="7418908" y="1413537"/>
                    <a:pt x="7268817" y="1422773"/>
                  </a:cubicBezTo>
                  <a:cubicBezTo>
                    <a:pt x="7118726" y="1432009"/>
                    <a:pt x="6991727" y="1512828"/>
                    <a:pt x="6853181" y="1505901"/>
                  </a:cubicBezTo>
                  <a:cubicBezTo>
                    <a:pt x="6714636" y="1498974"/>
                    <a:pt x="6631508" y="1399683"/>
                    <a:pt x="6437544" y="1381210"/>
                  </a:cubicBezTo>
                  <a:cubicBezTo>
                    <a:pt x="6243580" y="1362737"/>
                    <a:pt x="5906453" y="1418155"/>
                    <a:pt x="5689399" y="1395064"/>
                  </a:cubicBezTo>
                  <a:cubicBezTo>
                    <a:pt x="5472345" y="1371973"/>
                    <a:pt x="5315326" y="1279609"/>
                    <a:pt x="5135217" y="1242664"/>
                  </a:cubicBezTo>
                  <a:cubicBezTo>
                    <a:pt x="4955108" y="1205719"/>
                    <a:pt x="4761144" y="1238047"/>
                    <a:pt x="4608744" y="1173392"/>
                  </a:cubicBezTo>
                  <a:cubicBezTo>
                    <a:pt x="4456344" y="1108737"/>
                    <a:pt x="4343199" y="877828"/>
                    <a:pt x="4220817" y="854737"/>
                  </a:cubicBezTo>
                  <a:cubicBezTo>
                    <a:pt x="4098435" y="831646"/>
                    <a:pt x="3994526" y="1007137"/>
                    <a:pt x="3874453" y="1034846"/>
                  </a:cubicBezTo>
                  <a:cubicBezTo>
                    <a:pt x="3754380" y="1062555"/>
                    <a:pt x="3578890" y="997901"/>
                    <a:pt x="3500381" y="1020992"/>
                  </a:cubicBezTo>
                  <a:cubicBezTo>
                    <a:pt x="3421872" y="1044083"/>
                    <a:pt x="3451890" y="1124901"/>
                    <a:pt x="3403399" y="1173392"/>
                  </a:cubicBezTo>
                  <a:cubicBezTo>
                    <a:pt x="3354908" y="1221883"/>
                    <a:pt x="3260235" y="1288846"/>
                    <a:pt x="3209435" y="1311937"/>
                  </a:cubicBezTo>
                  <a:cubicBezTo>
                    <a:pt x="3158635" y="1335028"/>
                    <a:pt x="3151708" y="1295773"/>
                    <a:pt x="3098599" y="1311937"/>
                  </a:cubicBezTo>
                  <a:cubicBezTo>
                    <a:pt x="3045490" y="1328101"/>
                    <a:pt x="2962363" y="1397373"/>
                    <a:pt x="2890781" y="1408919"/>
                  </a:cubicBezTo>
                  <a:cubicBezTo>
                    <a:pt x="2819199" y="1420465"/>
                    <a:pt x="2749926" y="1348883"/>
                    <a:pt x="2669108" y="1381210"/>
                  </a:cubicBezTo>
                  <a:cubicBezTo>
                    <a:pt x="2588290" y="1413537"/>
                    <a:pt x="2477454" y="1582101"/>
                    <a:pt x="2405872" y="1602883"/>
                  </a:cubicBezTo>
                  <a:cubicBezTo>
                    <a:pt x="2334290" y="1623665"/>
                    <a:pt x="2311199" y="1503592"/>
                    <a:pt x="2239617" y="1505901"/>
                  </a:cubicBezTo>
                  <a:cubicBezTo>
                    <a:pt x="2168035" y="1508210"/>
                    <a:pt x="2043345" y="1612119"/>
                    <a:pt x="1976381" y="1616737"/>
                  </a:cubicBezTo>
                  <a:cubicBezTo>
                    <a:pt x="1909417" y="1621355"/>
                    <a:pt x="1888635" y="1522064"/>
                    <a:pt x="1837835" y="1533610"/>
                  </a:cubicBezTo>
                  <a:cubicBezTo>
                    <a:pt x="1787035" y="1545156"/>
                    <a:pt x="1722381" y="1642137"/>
                    <a:pt x="1671581" y="1686010"/>
                  </a:cubicBezTo>
                  <a:cubicBezTo>
                    <a:pt x="1620781" y="1729883"/>
                    <a:pt x="1597690" y="1776064"/>
                    <a:pt x="1533035" y="1796846"/>
                  </a:cubicBezTo>
                  <a:cubicBezTo>
                    <a:pt x="1468380" y="1817628"/>
                    <a:pt x="1348307" y="1833792"/>
                    <a:pt x="1283653" y="1810701"/>
                  </a:cubicBezTo>
                  <a:cubicBezTo>
                    <a:pt x="1218999" y="1787610"/>
                    <a:pt x="1212072" y="1699865"/>
                    <a:pt x="1145108" y="1658301"/>
                  </a:cubicBezTo>
                  <a:cubicBezTo>
                    <a:pt x="1078145" y="1616737"/>
                    <a:pt x="990399" y="1609810"/>
                    <a:pt x="881872" y="1561319"/>
                  </a:cubicBezTo>
                  <a:cubicBezTo>
                    <a:pt x="773345" y="1512828"/>
                    <a:pt x="604780" y="1408919"/>
                    <a:pt x="493944" y="1367355"/>
                  </a:cubicBezTo>
                  <a:cubicBezTo>
                    <a:pt x="383108" y="1325791"/>
                    <a:pt x="329998" y="1415846"/>
                    <a:pt x="216853" y="1311937"/>
                  </a:cubicBezTo>
                  <a:cubicBezTo>
                    <a:pt x="174424" y="1272971"/>
                    <a:pt x="116733" y="1186597"/>
                    <a:pt x="57661" y="1092632"/>
                  </a:cubicBezTo>
                  <a:lnTo>
                    <a:pt x="0" y="999795"/>
                  </a:lnTo>
                  <a:lnTo>
                    <a:pt x="0" y="123606"/>
                  </a:lnTo>
                  <a:lnTo>
                    <a:pt x="36623" y="196714"/>
                  </a:lnTo>
                  <a:cubicBezTo>
                    <a:pt x="126366" y="381626"/>
                    <a:pt x="215988" y="591501"/>
                    <a:pt x="286126" y="619210"/>
                  </a:cubicBezTo>
                  <a:cubicBezTo>
                    <a:pt x="473162" y="693101"/>
                    <a:pt x="683290" y="815482"/>
                    <a:pt x="798744" y="882446"/>
                  </a:cubicBezTo>
                  <a:cubicBezTo>
                    <a:pt x="914198" y="949410"/>
                    <a:pt x="898035" y="1018683"/>
                    <a:pt x="978853" y="1020992"/>
                  </a:cubicBezTo>
                  <a:cubicBezTo>
                    <a:pt x="1059671" y="1023301"/>
                    <a:pt x="1128944" y="977119"/>
                    <a:pt x="1283653" y="896301"/>
                  </a:cubicBezTo>
                  <a:cubicBezTo>
                    <a:pt x="1438362" y="815483"/>
                    <a:pt x="1706217" y="633065"/>
                    <a:pt x="1907108" y="536083"/>
                  </a:cubicBezTo>
                  <a:cubicBezTo>
                    <a:pt x="2107999" y="439101"/>
                    <a:pt x="2253472" y="325956"/>
                    <a:pt x="2488999" y="314410"/>
                  </a:cubicBezTo>
                  <a:cubicBezTo>
                    <a:pt x="2724526" y="302864"/>
                    <a:pt x="3082436" y="416010"/>
                    <a:pt x="3320272" y="466810"/>
                  </a:cubicBezTo>
                  <a:cubicBezTo>
                    <a:pt x="3558108" y="517610"/>
                    <a:pt x="3779781" y="579956"/>
                    <a:pt x="3916017" y="619210"/>
                  </a:cubicBezTo>
                  <a:cubicBezTo>
                    <a:pt x="4052253" y="658464"/>
                    <a:pt x="4049945" y="672319"/>
                    <a:pt x="4137690" y="702337"/>
                  </a:cubicBezTo>
                  <a:cubicBezTo>
                    <a:pt x="4225435" y="732355"/>
                    <a:pt x="4361672" y="753137"/>
                    <a:pt x="4442490" y="799319"/>
                  </a:cubicBezTo>
                  <a:cubicBezTo>
                    <a:pt x="4523308" y="845501"/>
                    <a:pt x="4537163" y="935555"/>
                    <a:pt x="4622599" y="979428"/>
                  </a:cubicBezTo>
                  <a:cubicBezTo>
                    <a:pt x="4708035" y="1023301"/>
                    <a:pt x="4844272" y="1076409"/>
                    <a:pt x="4955108" y="1062555"/>
                  </a:cubicBezTo>
                  <a:cubicBezTo>
                    <a:pt x="5065944" y="1048701"/>
                    <a:pt x="5167544" y="907846"/>
                    <a:pt x="5287617" y="896301"/>
                  </a:cubicBezTo>
                  <a:cubicBezTo>
                    <a:pt x="5407690" y="884756"/>
                    <a:pt x="5567017" y="1018683"/>
                    <a:pt x="5675544" y="993283"/>
                  </a:cubicBezTo>
                  <a:cubicBezTo>
                    <a:pt x="5784071" y="967883"/>
                    <a:pt x="5853345" y="792392"/>
                    <a:pt x="5938781" y="743901"/>
                  </a:cubicBezTo>
                  <a:cubicBezTo>
                    <a:pt x="6024217" y="695410"/>
                    <a:pt x="6070399" y="769301"/>
                    <a:pt x="6188162" y="702337"/>
                  </a:cubicBezTo>
                  <a:cubicBezTo>
                    <a:pt x="6305926" y="635373"/>
                    <a:pt x="6518362" y="358283"/>
                    <a:pt x="6645362" y="342119"/>
                  </a:cubicBezTo>
                  <a:cubicBezTo>
                    <a:pt x="6772362" y="325955"/>
                    <a:pt x="6853180" y="529155"/>
                    <a:pt x="6950162" y="605355"/>
                  </a:cubicBezTo>
                  <a:cubicBezTo>
                    <a:pt x="7047144" y="681555"/>
                    <a:pt x="7130271" y="716192"/>
                    <a:pt x="7227253" y="799319"/>
                  </a:cubicBezTo>
                  <a:cubicBezTo>
                    <a:pt x="7324235" y="882446"/>
                    <a:pt x="7398126" y="1090264"/>
                    <a:pt x="7532053" y="1104119"/>
                  </a:cubicBezTo>
                  <a:cubicBezTo>
                    <a:pt x="7665980" y="1117974"/>
                    <a:pt x="7859944" y="914773"/>
                    <a:pt x="8030817" y="882446"/>
                  </a:cubicBezTo>
                  <a:cubicBezTo>
                    <a:pt x="8201690" y="850119"/>
                    <a:pt x="8423363" y="884755"/>
                    <a:pt x="8557290" y="910155"/>
                  </a:cubicBezTo>
                  <a:cubicBezTo>
                    <a:pt x="8691217" y="935555"/>
                    <a:pt x="8707381" y="1090264"/>
                    <a:pt x="8834381" y="1034846"/>
                  </a:cubicBezTo>
                  <a:cubicBezTo>
                    <a:pt x="8961381" y="979428"/>
                    <a:pt x="9157654" y="667700"/>
                    <a:pt x="9319290" y="577646"/>
                  </a:cubicBezTo>
                  <a:cubicBezTo>
                    <a:pt x="9480926" y="487592"/>
                    <a:pt x="9628708" y="589192"/>
                    <a:pt x="9804199" y="494519"/>
                  </a:cubicBezTo>
                  <a:cubicBezTo>
                    <a:pt x="9979690" y="399846"/>
                    <a:pt x="10192126" y="60410"/>
                    <a:pt x="10372235" y="9610"/>
                  </a:cubicBezTo>
                  <a:cubicBezTo>
                    <a:pt x="10394749" y="3260"/>
                    <a:pt x="10417118" y="266"/>
                    <a:pt x="10439343" y="1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任意形状 4"/>
            <p:cNvSpPr/>
            <p:nvPr userDrawn="1"/>
          </p:nvSpPr>
          <p:spPr>
            <a:xfrm>
              <a:off x="1" y="5278690"/>
              <a:ext cx="5743205" cy="788846"/>
            </a:xfrm>
            <a:custGeom>
              <a:avLst/>
              <a:gdLst>
                <a:gd name="connsiteX0" fmla="*/ 4276235 w 5122065"/>
                <a:gd name="connsiteY0" fmla="*/ 0 h 1331509"/>
                <a:gd name="connsiteX1" fmla="*/ 4622599 w 5122065"/>
                <a:gd name="connsiteY1" fmla="*/ 263236 h 1331509"/>
                <a:gd name="connsiteX2" fmla="*/ 4959438 w 5122065"/>
                <a:gd name="connsiteY2" fmla="*/ 365414 h 1331509"/>
                <a:gd name="connsiteX3" fmla="*/ 5122065 w 5122065"/>
                <a:gd name="connsiteY3" fmla="*/ 413482 h 1331509"/>
                <a:gd name="connsiteX4" fmla="*/ 5089500 w 5122065"/>
                <a:gd name="connsiteY4" fmla="*/ 440694 h 1331509"/>
                <a:gd name="connsiteX5" fmla="*/ 4844272 w 5122065"/>
                <a:gd name="connsiteY5" fmla="*/ 665018 h 1331509"/>
                <a:gd name="connsiteX6" fmla="*/ 4345508 w 5122065"/>
                <a:gd name="connsiteY6" fmla="*/ 886691 h 1331509"/>
                <a:gd name="connsiteX7" fmla="*/ 4151544 w 5122065"/>
                <a:gd name="connsiteY7" fmla="*/ 1080654 h 1331509"/>
                <a:gd name="connsiteX8" fmla="*/ 3971435 w 5122065"/>
                <a:gd name="connsiteY8" fmla="*/ 1080654 h 1331509"/>
                <a:gd name="connsiteX9" fmla="*/ 3486526 w 5122065"/>
                <a:gd name="connsiteY9" fmla="*/ 1108364 h 1331509"/>
                <a:gd name="connsiteX10" fmla="*/ 3223290 w 5122065"/>
                <a:gd name="connsiteY10" fmla="*/ 1108364 h 1331509"/>
                <a:gd name="connsiteX11" fmla="*/ 2530562 w 5122065"/>
                <a:gd name="connsiteY11" fmla="*/ 1149927 h 1331509"/>
                <a:gd name="connsiteX12" fmla="*/ 2142635 w 5122065"/>
                <a:gd name="connsiteY12" fmla="*/ 997527 h 1331509"/>
                <a:gd name="connsiteX13" fmla="*/ 2017944 w 5122065"/>
                <a:gd name="connsiteY13" fmla="*/ 1039091 h 1331509"/>
                <a:gd name="connsiteX14" fmla="*/ 1726999 w 5122065"/>
                <a:gd name="connsiteY14" fmla="*/ 928254 h 1331509"/>
                <a:gd name="connsiteX15" fmla="*/ 1131253 w 5122065"/>
                <a:gd name="connsiteY15" fmla="*/ 969818 h 1331509"/>
                <a:gd name="connsiteX16" fmla="*/ 895726 w 5122065"/>
                <a:gd name="connsiteY16" fmla="*/ 1108364 h 1331509"/>
                <a:gd name="connsiteX17" fmla="*/ 535508 w 5122065"/>
                <a:gd name="connsiteY17" fmla="*/ 1191491 h 1331509"/>
                <a:gd name="connsiteX18" fmla="*/ 189144 w 5122065"/>
                <a:gd name="connsiteY18" fmla="*/ 1330036 h 1331509"/>
                <a:gd name="connsiteX19" fmla="*/ 38476 w 5122065"/>
                <a:gd name="connsiteY19" fmla="*/ 1267149 h 1331509"/>
                <a:gd name="connsiteX20" fmla="*/ 0 w 5122065"/>
                <a:gd name="connsiteY20" fmla="*/ 1238995 h 1331509"/>
                <a:gd name="connsiteX21" fmla="*/ 0 w 5122065"/>
                <a:gd name="connsiteY21" fmla="*/ 121717 h 1331509"/>
                <a:gd name="connsiteX22" fmla="*/ 19548 w 5122065"/>
                <a:gd name="connsiteY22" fmla="*/ 121309 h 1331509"/>
                <a:gd name="connsiteX23" fmla="*/ 466235 w 5122065"/>
                <a:gd name="connsiteY23" fmla="*/ 193964 h 1331509"/>
                <a:gd name="connsiteX24" fmla="*/ 729472 w 5122065"/>
                <a:gd name="connsiteY24" fmla="*/ 512618 h 1331509"/>
                <a:gd name="connsiteX25" fmla="*/ 923435 w 5122065"/>
                <a:gd name="connsiteY25" fmla="*/ 484909 h 1331509"/>
                <a:gd name="connsiteX26" fmla="*/ 1477617 w 5122065"/>
                <a:gd name="connsiteY26" fmla="*/ 678873 h 1331509"/>
                <a:gd name="connsiteX27" fmla="*/ 2419726 w 5122065"/>
                <a:gd name="connsiteY27" fmla="*/ 512618 h 1331509"/>
                <a:gd name="connsiteX28" fmla="*/ 3389544 w 5122065"/>
                <a:gd name="connsiteY28" fmla="*/ 290945 h 1331509"/>
                <a:gd name="connsiteX29" fmla="*/ 3514235 w 5122065"/>
                <a:gd name="connsiteY29" fmla="*/ 415636 h 1331509"/>
                <a:gd name="connsiteX30" fmla="*/ 3929872 w 5122065"/>
                <a:gd name="connsiteY30" fmla="*/ 263236 h 1331509"/>
                <a:gd name="connsiteX31" fmla="*/ 4276235 w 5122065"/>
                <a:gd name="connsiteY31" fmla="*/ 0 h 133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122065" h="1331509">
                  <a:moveTo>
                    <a:pt x="4276235" y="0"/>
                  </a:moveTo>
                  <a:cubicBezTo>
                    <a:pt x="4391689" y="0"/>
                    <a:pt x="4449417" y="180109"/>
                    <a:pt x="4622599" y="263236"/>
                  </a:cubicBezTo>
                  <a:cubicBezTo>
                    <a:pt x="4709190" y="304800"/>
                    <a:pt x="4832726" y="332509"/>
                    <a:pt x="4959438" y="365414"/>
                  </a:cubicBezTo>
                  <a:lnTo>
                    <a:pt x="5122065" y="413482"/>
                  </a:lnTo>
                  <a:lnTo>
                    <a:pt x="5089500" y="440694"/>
                  </a:lnTo>
                  <a:cubicBezTo>
                    <a:pt x="5010238" y="513665"/>
                    <a:pt x="4938079" y="608734"/>
                    <a:pt x="4844272" y="665018"/>
                  </a:cubicBezTo>
                  <a:cubicBezTo>
                    <a:pt x="4694181" y="755072"/>
                    <a:pt x="4460963" y="817418"/>
                    <a:pt x="4345508" y="886691"/>
                  </a:cubicBezTo>
                  <a:cubicBezTo>
                    <a:pt x="4230053" y="955964"/>
                    <a:pt x="4213889" y="1048327"/>
                    <a:pt x="4151544" y="1080654"/>
                  </a:cubicBezTo>
                  <a:cubicBezTo>
                    <a:pt x="4089199" y="1112981"/>
                    <a:pt x="4082271" y="1076036"/>
                    <a:pt x="3971435" y="1080654"/>
                  </a:cubicBezTo>
                  <a:cubicBezTo>
                    <a:pt x="3860599" y="1085272"/>
                    <a:pt x="3611217" y="1103746"/>
                    <a:pt x="3486526" y="1108364"/>
                  </a:cubicBezTo>
                  <a:cubicBezTo>
                    <a:pt x="3361835" y="1112982"/>
                    <a:pt x="3382617" y="1101437"/>
                    <a:pt x="3223290" y="1108364"/>
                  </a:cubicBezTo>
                  <a:cubicBezTo>
                    <a:pt x="3063963" y="1115291"/>
                    <a:pt x="2710671" y="1168400"/>
                    <a:pt x="2530562" y="1149927"/>
                  </a:cubicBezTo>
                  <a:cubicBezTo>
                    <a:pt x="2350453" y="1131454"/>
                    <a:pt x="2228071" y="1016000"/>
                    <a:pt x="2142635" y="997527"/>
                  </a:cubicBezTo>
                  <a:cubicBezTo>
                    <a:pt x="2057199" y="979054"/>
                    <a:pt x="2087217" y="1050636"/>
                    <a:pt x="2017944" y="1039091"/>
                  </a:cubicBezTo>
                  <a:cubicBezTo>
                    <a:pt x="1948671" y="1027546"/>
                    <a:pt x="1874781" y="939800"/>
                    <a:pt x="1726999" y="928254"/>
                  </a:cubicBezTo>
                  <a:cubicBezTo>
                    <a:pt x="1579217" y="916708"/>
                    <a:pt x="1269798" y="939800"/>
                    <a:pt x="1131253" y="969818"/>
                  </a:cubicBezTo>
                  <a:cubicBezTo>
                    <a:pt x="992708" y="999836"/>
                    <a:pt x="995017" y="1071419"/>
                    <a:pt x="895726" y="1108364"/>
                  </a:cubicBezTo>
                  <a:cubicBezTo>
                    <a:pt x="796435" y="1145309"/>
                    <a:pt x="653272" y="1154546"/>
                    <a:pt x="535508" y="1191491"/>
                  </a:cubicBezTo>
                  <a:cubicBezTo>
                    <a:pt x="417744" y="1228436"/>
                    <a:pt x="350780" y="1295400"/>
                    <a:pt x="189144" y="1330036"/>
                  </a:cubicBezTo>
                  <a:cubicBezTo>
                    <a:pt x="148735" y="1338695"/>
                    <a:pt x="96203" y="1308100"/>
                    <a:pt x="38476" y="1267149"/>
                  </a:cubicBezTo>
                  <a:lnTo>
                    <a:pt x="0" y="1238995"/>
                  </a:lnTo>
                  <a:lnTo>
                    <a:pt x="0" y="121717"/>
                  </a:lnTo>
                  <a:lnTo>
                    <a:pt x="19548" y="121309"/>
                  </a:lnTo>
                  <a:cubicBezTo>
                    <a:pt x="177238" y="124331"/>
                    <a:pt x="369542" y="156442"/>
                    <a:pt x="466235" y="193964"/>
                  </a:cubicBezTo>
                  <a:cubicBezTo>
                    <a:pt x="620944" y="254000"/>
                    <a:pt x="653272" y="464127"/>
                    <a:pt x="729472" y="512618"/>
                  </a:cubicBezTo>
                  <a:cubicBezTo>
                    <a:pt x="805672" y="561109"/>
                    <a:pt x="798744" y="457200"/>
                    <a:pt x="923435" y="484909"/>
                  </a:cubicBezTo>
                  <a:cubicBezTo>
                    <a:pt x="1048126" y="512618"/>
                    <a:pt x="1228235" y="674255"/>
                    <a:pt x="1477617" y="678873"/>
                  </a:cubicBezTo>
                  <a:cubicBezTo>
                    <a:pt x="1726999" y="683491"/>
                    <a:pt x="2101072" y="577273"/>
                    <a:pt x="2419726" y="512618"/>
                  </a:cubicBezTo>
                  <a:cubicBezTo>
                    <a:pt x="2738380" y="447963"/>
                    <a:pt x="3207126" y="307109"/>
                    <a:pt x="3389544" y="290945"/>
                  </a:cubicBezTo>
                  <a:cubicBezTo>
                    <a:pt x="3571962" y="274781"/>
                    <a:pt x="3424180" y="420254"/>
                    <a:pt x="3514235" y="415636"/>
                  </a:cubicBezTo>
                  <a:cubicBezTo>
                    <a:pt x="3604290" y="411018"/>
                    <a:pt x="3802872" y="332509"/>
                    <a:pt x="3929872" y="263236"/>
                  </a:cubicBezTo>
                  <a:cubicBezTo>
                    <a:pt x="4056872" y="193963"/>
                    <a:pt x="4160781" y="0"/>
                    <a:pt x="4276235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任意形状 5"/>
            <p:cNvSpPr/>
            <p:nvPr userDrawn="1"/>
          </p:nvSpPr>
          <p:spPr>
            <a:xfrm>
              <a:off x="5743205" y="5477571"/>
              <a:ext cx="3959039" cy="712575"/>
            </a:xfrm>
            <a:custGeom>
              <a:avLst/>
              <a:gdLst>
                <a:gd name="connsiteX0" fmla="*/ 239912 w 3530860"/>
                <a:gd name="connsiteY0" fmla="*/ 926 h 1202770"/>
                <a:gd name="connsiteX1" fmla="*/ 664316 w 3530860"/>
                <a:gd name="connsiteY1" fmla="*/ 93794 h 1202770"/>
                <a:gd name="connsiteX2" fmla="*/ 1606425 w 3530860"/>
                <a:gd name="connsiteY2" fmla="*/ 273903 h 1202770"/>
                <a:gd name="connsiteX3" fmla="*/ 2700934 w 3530860"/>
                <a:gd name="connsiteY3" fmla="*/ 412448 h 1202770"/>
                <a:gd name="connsiteX4" fmla="*/ 2784061 w 3530860"/>
                <a:gd name="connsiteY4" fmla="*/ 592557 h 1202770"/>
                <a:gd name="connsiteX5" fmla="*/ 3324388 w 3530860"/>
                <a:gd name="connsiteY5" fmla="*/ 564848 h 1202770"/>
                <a:gd name="connsiteX6" fmla="*/ 3483716 w 3530860"/>
                <a:gd name="connsiteY6" fmla="*/ 663562 h 1202770"/>
                <a:gd name="connsiteX7" fmla="*/ 3530860 w 3530860"/>
                <a:gd name="connsiteY7" fmla="*/ 705992 h 1202770"/>
                <a:gd name="connsiteX8" fmla="*/ 3474191 w 3530860"/>
                <a:gd name="connsiteY8" fmla="*/ 745823 h 1202770"/>
                <a:gd name="connsiteX9" fmla="*/ 3227407 w 3530860"/>
                <a:gd name="connsiteY9" fmla="*/ 897357 h 1202770"/>
                <a:gd name="connsiteX10" fmla="*/ 2700934 w 3530860"/>
                <a:gd name="connsiteY10" fmla="*/ 1008194 h 1202770"/>
                <a:gd name="connsiteX11" fmla="*/ 2174461 w 3530860"/>
                <a:gd name="connsiteY11" fmla="*/ 1202157 h 1202770"/>
                <a:gd name="connsiteX12" fmla="*/ 1537152 w 3530860"/>
                <a:gd name="connsiteY12" fmla="*/ 938921 h 1202770"/>
                <a:gd name="connsiteX13" fmla="*/ 692025 w 3530860"/>
                <a:gd name="connsiteY13" fmla="*/ 675685 h 1202770"/>
                <a:gd name="connsiteX14" fmla="*/ 193261 w 3530860"/>
                <a:gd name="connsiteY14" fmla="*/ 163067 h 1202770"/>
                <a:gd name="connsiteX15" fmla="*/ 25599 w 3530860"/>
                <a:gd name="connsiteY15" fmla="*/ 85351 h 1202770"/>
                <a:gd name="connsiteX16" fmla="*/ 0 w 3530860"/>
                <a:gd name="connsiteY16" fmla="*/ 77785 h 1202770"/>
                <a:gd name="connsiteX17" fmla="*/ 16074 w 3530860"/>
                <a:gd name="connsiteY17" fmla="*/ 64353 h 1202770"/>
                <a:gd name="connsiteX18" fmla="*/ 123988 w 3530860"/>
                <a:gd name="connsiteY18" fmla="*/ 10667 h 1202770"/>
                <a:gd name="connsiteX19" fmla="*/ 239912 w 3530860"/>
                <a:gd name="connsiteY19" fmla="*/ 926 h 120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30860" h="1202770">
                  <a:moveTo>
                    <a:pt x="239912" y="926"/>
                  </a:moveTo>
                  <a:cubicBezTo>
                    <a:pt x="356052" y="8502"/>
                    <a:pt x="479011" y="60889"/>
                    <a:pt x="664316" y="93794"/>
                  </a:cubicBezTo>
                  <a:cubicBezTo>
                    <a:pt x="911389" y="137667"/>
                    <a:pt x="1266989" y="220794"/>
                    <a:pt x="1606425" y="273903"/>
                  </a:cubicBezTo>
                  <a:cubicBezTo>
                    <a:pt x="1945861" y="327012"/>
                    <a:pt x="2504661" y="359339"/>
                    <a:pt x="2700934" y="412448"/>
                  </a:cubicBezTo>
                  <a:cubicBezTo>
                    <a:pt x="2897207" y="465557"/>
                    <a:pt x="2680152" y="567157"/>
                    <a:pt x="2784061" y="592557"/>
                  </a:cubicBezTo>
                  <a:cubicBezTo>
                    <a:pt x="2887970" y="617957"/>
                    <a:pt x="3181224" y="534830"/>
                    <a:pt x="3324388" y="564848"/>
                  </a:cubicBezTo>
                  <a:cubicBezTo>
                    <a:pt x="3395970" y="579857"/>
                    <a:pt x="3439843" y="620844"/>
                    <a:pt x="3483716" y="663562"/>
                  </a:cubicBezTo>
                  <a:lnTo>
                    <a:pt x="3530860" y="705992"/>
                  </a:lnTo>
                  <a:lnTo>
                    <a:pt x="3474191" y="745823"/>
                  </a:lnTo>
                  <a:cubicBezTo>
                    <a:pt x="3394238" y="803839"/>
                    <a:pt x="3310534" y="863875"/>
                    <a:pt x="3227407" y="897357"/>
                  </a:cubicBezTo>
                  <a:cubicBezTo>
                    <a:pt x="3061153" y="964321"/>
                    <a:pt x="2876425" y="957394"/>
                    <a:pt x="2700934" y="1008194"/>
                  </a:cubicBezTo>
                  <a:cubicBezTo>
                    <a:pt x="2525443" y="1058994"/>
                    <a:pt x="2368425" y="1213702"/>
                    <a:pt x="2174461" y="1202157"/>
                  </a:cubicBezTo>
                  <a:cubicBezTo>
                    <a:pt x="1980497" y="1190612"/>
                    <a:pt x="1784225" y="1026666"/>
                    <a:pt x="1537152" y="938921"/>
                  </a:cubicBezTo>
                  <a:cubicBezTo>
                    <a:pt x="1290079" y="851176"/>
                    <a:pt x="916007" y="804994"/>
                    <a:pt x="692025" y="675685"/>
                  </a:cubicBezTo>
                  <a:cubicBezTo>
                    <a:pt x="468043" y="546376"/>
                    <a:pt x="391843" y="287758"/>
                    <a:pt x="193261" y="163067"/>
                  </a:cubicBezTo>
                  <a:cubicBezTo>
                    <a:pt x="143616" y="131894"/>
                    <a:pt x="86321" y="106783"/>
                    <a:pt x="25599" y="85351"/>
                  </a:cubicBezTo>
                  <a:lnTo>
                    <a:pt x="0" y="77785"/>
                  </a:lnTo>
                  <a:lnTo>
                    <a:pt x="16074" y="64353"/>
                  </a:lnTo>
                  <a:cubicBezTo>
                    <a:pt x="49376" y="39675"/>
                    <a:pt x="84734" y="20481"/>
                    <a:pt x="123988" y="10667"/>
                  </a:cubicBezTo>
                  <a:cubicBezTo>
                    <a:pt x="163243" y="854"/>
                    <a:pt x="201198" y="-1600"/>
                    <a:pt x="239912" y="9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形状 6"/>
            <p:cNvSpPr/>
            <p:nvPr userDrawn="1"/>
          </p:nvSpPr>
          <p:spPr>
            <a:xfrm>
              <a:off x="9702245" y="5734152"/>
              <a:ext cx="1910118" cy="332679"/>
            </a:xfrm>
            <a:custGeom>
              <a:avLst/>
              <a:gdLst>
                <a:gd name="connsiteX0" fmla="*/ 1125297 w 1703535"/>
                <a:gd name="connsiteY0" fmla="*/ 143 h 561535"/>
                <a:gd name="connsiteX1" fmla="*/ 1262110 w 1703535"/>
                <a:gd name="connsiteY1" fmla="*/ 20925 h 561535"/>
                <a:gd name="connsiteX2" fmla="*/ 1456074 w 1703535"/>
                <a:gd name="connsiteY2" fmla="*/ 214889 h 561535"/>
                <a:gd name="connsiteX3" fmla="*/ 1691601 w 1703535"/>
                <a:gd name="connsiteY3" fmla="*/ 394998 h 561535"/>
                <a:gd name="connsiteX4" fmla="*/ 1703535 w 1703535"/>
                <a:gd name="connsiteY4" fmla="*/ 402494 h 561535"/>
                <a:gd name="connsiteX5" fmla="*/ 1629797 w 1703535"/>
                <a:gd name="connsiteY5" fmla="*/ 437536 h 561535"/>
                <a:gd name="connsiteX6" fmla="*/ 1414510 w 1703535"/>
                <a:gd name="connsiteY6" fmla="*/ 561252 h 561535"/>
                <a:gd name="connsiteX7" fmla="*/ 1054292 w 1703535"/>
                <a:gd name="connsiteY7" fmla="*/ 436561 h 561535"/>
                <a:gd name="connsiteX8" fmla="*/ 791056 w 1703535"/>
                <a:gd name="connsiteY8" fmla="*/ 505834 h 561535"/>
                <a:gd name="connsiteX9" fmla="*/ 652510 w 1703535"/>
                <a:gd name="connsiteY9" fmla="*/ 394998 h 561535"/>
                <a:gd name="connsiteX10" fmla="*/ 112183 w 1703535"/>
                <a:gd name="connsiteY10" fmla="*/ 339580 h 561535"/>
                <a:gd name="connsiteX11" fmla="*/ 22128 w 1703535"/>
                <a:gd name="connsiteY11" fmla="*/ 292821 h 561535"/>
                <a:gd name="connsiteX12" fmla="*/ 0 w 1703535"/>
                <a:gd name="connsiteY12" fmla="*/ 272905 h 561535"/>
                <a:gd name="connsiteX13" fmla="*/ 59904 w 1703535"/>
                <a:gd name="connsiteY13" fmla="*/ 230800 h 561535"/>
                <a:gd name="connsiteX14" fmla="*/ 167601 w 1703535"/>
                <a:gd name="connsiteY14" fmla="*/ 173325 h 561535"/>
                <a:gd name="connsiteX15" fmla="*/ 513965 w 1703535"/>
                <a:gd name="connsiteY15" fmla="*/ 159470 h 561535"/>
                <a:gd name="connsiteX16" fmla="*/ 957310 w 1703535"/>
                <a:gd name="connsiteY16" fmla="*/ 20925 h 561535"/>
                <a:gd name="connsiteX17" fmla="*/ 1125297 w 1703535"/>
                <a:gd name="connsiteY17" fmla="*/ 143 h 56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03535" h="561535">
                  <a:moveTo>
                    <a:pt x="1125297" y="143"/>
                  </a:moveTo>
                  <a:cubicBezTo>
                    <a:pt x="1175519" y="-1011"/>
                    <a:pt x="1220546" y="4762"/>
                    <a:pt x="1262110" y="20925"/>
                  </a:cubicBezTo>
                  <a:cubicBezTo>
                    <a:pt x="1345237" y="53252"/>
                    <a:pt x="1384492" y="152544"/>
                    <a:pt x="1456074" y="214889"/>
                  </a:cubicBezTo>
                  <a:cubicBezTo>
                    <a:pt x="1527656" y="277234"/>
                    <a:pt x="1555365" y="309562"/>
                    <a:pt x="1691601" y="394998"/>
                  </a:cubicBezTo>
                  <a:lnTo>
                    <a:pt x="1703535" y="402494"/>
                  </a:lnTo>
                  <a:lnTo>
                    <a:pt x="1629797" y="437536"/>
                  </a:lnTo>
                  <a:cubicBezTo>
                    <a:pt x="1550891" y="488516"/>
                    <a:pt x="1497637" y="556057"/>
                    <a:pt x="1414510" y="561252"/>
                  </a:cubicBezTo>
                  <a:cubicBezTo>
                    <a:pt x="1303674" y="568179"/>
                    <a:pt x="1158201" y="445797"/>
                    <a:pt x="1054292" y="436561"/>
                  </a:cubicBezTo>
                  <a:cubicBezTo>
                    <a:pt x="950383" y="427325"/>
                    <a:pt x="858020" y="512761"/>
                    <a:pt x="791056" y="505834"/>
                  </a:cubicBezTo>
                  <a:cubicBezTo>
                    <a:pt x="724092" y="498907"/>
                    <a:pt x="765656" y="422707"/>
                    <a:pt x="652510" y="394998"/>
                  </a:cubicBezTo>
                  <a:cubicBezTo>
                    <a:pt x="539364" y="367289"/>
                    <a:pt x="255347" y="383453"/>
                    <a:pt x="112183" y="339580"/>
                  </a:cubicBezTo>
                  <a:cubicBezTo>
                    <a:pt x="76392" y="328612"/>
                    <a:pt x="47528" y="312015"/>
                    <a:pt x="22128" y="292821"/>
                  </a:cubicBezTo>
                  <a:lnTo>
                    <a:pt x="0" y="272905"/>
                  </a:lnTo>
                  <a:lnTo>
                    <a:pt x="59904" y="230800"/>
                  </a:lnTo>
                  <a:cubicBezTo>
                    <a:pt x="97462" y="206374"/>
                    <a:pt x="133542" y="186025"/>
                    <a:pt x="167601" y="173325"/>
                  </a:cubicBezTo>
                  <a:cubicBezTo>
                    <a:pt x="303837" y="122525"/>
                    <a:pt x="382347" y="184870"/>
                    <a:pt x="513965" y="159470"/>
                  </a:cubicBezTo>
                  <a:cubicBezTo>
                    <a:pt x="645583" y="134070"/>
                    <a:pt x="832619" y="44016"/>
                    <a:pt x="957310" y="20925"/>
                  </a:cubicBezTo>
                  <a:cubicBezTo>
                    <a:pt x="1019656" y="9380"/>
                    <a:pt x="1075074" y="1298"/>
                    <a:pt x="1125297" y="1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任意形状 7"/>
            <p:cNvSpPr/>
            <p:nvPr userDrawn="1"/>
          </p:nvSpPr>
          <p:spPr>
            <a:xfrm>
              <a:off x="11612362" y="5920949"/>
              <a:ext cx="579637" cy="228574"/>
            </a:xfrm>
            <a:custGeom>
              <a:avLst/>
              <a:gdLst>
                <a:gd name="connsiteX0" fmla="*/ 516948 w 516948"/>
                <a:gd name="connsiteY0" fmla="*/ 0 h 385814"/>
                <a:gd name="connsiteX1" fmla="*/ 516948 w 516948"/>
                <a:gd name="connsiteY1" fmla="*/ 385814 h 385814"/>
                <a:gd name="connsiteX2" fmla="*/ 415392 w 516948"/>
                <a:gd name="connsiteY2" fmla="*/ 335249 h 385814"/>
                <a:gd name="connsiteX3" fmla="*/ 44134 w 516948"/>
                <a:gd name="connsiteY3" fmla="*/ 114916 h 385814"/>
                <a:gd name="connsiteX4" fmla="*/ 0 w 516948"/>
                <a:gd name="connsiteY4" fmla="*/ 87194 h 385814"/>
                <a:gd name="connsiteX5" fmla="*/ 15775 w 516948"/>
                <a:gd name="connsiteY5" fmla="*/ 79698 h 385814"/>
                <a:gd name="connsiteX6" fmla="*/ 480132 w 516948"/>
                <a:gd name="connsiteY6" fmla="*/ 11033 h 385814"/>
                <a:gd name="connsiteX7" fmla="*/ 516948 w 516948"/>
                <a:gd name="connsiteY7" fmla="*/ 0 h 38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948" h="385814">
                  <a:moveTo>
                    <a:pt x="516948" y="0"/>
                  </a:moveTo>
                  <a:lnTo>
                    <a:pt x="516948" y="385814"/>
                  </a:lnTo>
                  <a:lnTo>
                    <a:pt x="415392" y="335249"/>
                  </a:lnTo>
                  <a:cubicBezTo>
                    <a:pt x="282619" y="263722"/>
                    <a:pt x="145336" y="178439"/>
                    <a:pt x="44134" y="114916"/>
                  </a:cubicBezTo>
                  <a:lnTo>
                    <a:pt x="0" y="87194"/>
                  </a:lnTo>
                  <a:lnTo>
                    <a:pt x="15775" y="79698"/>
                  </a:lnTo>
                  <a:cubicBezTo>
                    <a:pt x="134981" y="43330"/>
                    <a:pt x="353191" y="40551"/>
                    <a:pt x="480132" y="11033"/>
                  </a:cubicBezTo>
                  <a:lnTo>
                    <a:pt x="516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形状 8"/>
            <p:cNvSpPr/>
            <p:nvPr userDrawn="1"/>
          </p:nvSpPr>
          <p:spPr>
            <a:xfrm>
              <a:off x="0" y="4949130"/>
              <a:ext cx="12191999" cy="1023477"/>
            </a:xfrm>
            <a:custGeom>
              <a:avLst/>
              <a:gdLst>
                <a:gd name="connsiteX0" fmla="*/ 4175722 w 10873408"/>
                <a:gd name="connsiteY0" fmla="*/ 2061 h 1727548"/>
                <a:gd name="connsiteX1" fmla="*/ 4220817 w 10873408"/>
                <a:gd name="connsiteY1" fmla="*/ 2088 h 1727548"/>
                <a:gd name="connsiteX2" fmla="*/ 4608744 w 10873408"/>
                <a:gd name="connsiteY2" fmla="*/ 320743 h 1727548"/>
                <a:gd name="connsiteX3" fmla="*/ 5135217 w 10873408"/>
                <a:gd name="connsiteY3" fmla="*/ 390015 h 1727548"/>
                <a:gd name="connsiteX4" fmla="*/ 5689399 w 10873408"/>
                <a:gd name="connsiteY4" fmla="*/ 542415 h 1727548"/>
                <a:gd name="connsiteX5" fmla="*/ 6437544 w 10873408"/>
                <a:gd name="connsiteY5" fmla="*/ 528561 h 1727548"/>
                <a:gd name="connsiteX6" fmla="*/ 6853181 w 10873408"/>
                <a:gd name="connsiteY6" fmla="*/ 653252 h 1727548"/>
                <a:gd name="connsiteX7" fmla="*/ 7268817 w 10873408"/>
                <a:gd name="connsiteY7" fmla="*/ 570124 h 1727548"/>
                <a:gd name="connsiteX8" fmla="*/ 7753726 w 10873408"/>
                <a:gd name="connsiteY8" fmla="*/ 597834 h 1727548"/>
                <a:gd name="connsiteX9" fmla="*/ 8127799 w 10873408"/>
                <a:gd name="connsiteY9" fmla="*/ 694815 h 1727548"/>
                <a:gd name="connsiteX10" fmla="*/ 8501872 w 10873408"/>
                <a:gd name="connsiteY10" fmla="*/ 528561 h 1727548"/>
                <a:gd name="connsiteX11" fmla="*/ 8751253 w 10873408"/>
                <a:gd name="connsiteY11" fmla="*/ 334597 h 1727548"/>
                <a:gd name="connsiteX12" fmla="*/ 9139181 w 10873408"/>
                <a:gd name="connsiteY12" fmla="*/ 293034 h 1727548"/>
                <a:gd name="connsiteX13" fmla="*/ 9471690 w 10873408"/>
                <a:gd name="connsiteY13" fmla="*/ 500852 h 1727548"/>
                <a:gd name="connsiteX14" fmla="*/ 10039726 w 10873408"/>
                <a:gd name="connsiteY14" fmla="*/ 403870 h 1727548"/>
                <a:gd name="connsiteX15" fmla="*/ 10247544 w 10873408"/>
                <a:gd name="connsiteY15" fmla="*/ 445434 h 1727548"/>
                <a:gd name="connsiteX16" fmla="*/ 10399944 w 10873408"/>
                <a:gd name="connsiteY16" fmla="*/ 237615 h 1727548"/>
                <a:gd name="connsiteX17" fmla="*/ 10732453 w 10873408"/>
                <a:gd name="connsiteY17" fmla="*/ 473143 h 1727548"/>
                <a:gd name="connsiteX18" fmla="*/ 10843181 w 10873408"/>
                <a:gd name="connsiteY18" fmla="*/ 479421 h 1727548"/>
                <a:gd name="connsiteX19" fmla="*/ 10873408 w 10873408"/>
                <a:gd name="connsiteY19" fmla="*/ 474933 h 1727548"/>
                <a:gd name="connsiteX20" fmla="*/ 10873408 w 10873408"/>
                <a:gd name="connsiteY20" fmla="*/ 1640354 h 1727548"/>
                <a:gd name="connsiteX21" fmla="*/ 10836592 w 10873408"/>
                <a:gd name="connsiteY21" fmla="*/ 1651387 h 1727548"/>
                <a:gd name="connsiteX22" fmla="*/ 10372235 w 10873408"/>
                <a:gd name="connsiteY22" fmla="*/ 1720052 h 1727548"/>
                <a:gd name="connsiteX23" fmla="*/ 10356460 w 10873408"/>
                <a:gd name="connsiteY23" fmla="*/ 1727548 h 1727548"/>
                <a:gd name="connsiteX24" fmla="*/ 10344526 w 10873408"/>
                <a:gd name="connsiteY24" fmla="*/ 1720052 h 1727548"/>
                <a:gd name="connsiteX25" fmla="*/ 10108999 w 10873408"/>
                <a:gd name="connsiteY25" fmla="*/ 1539943 h 1727548"/>
                <a:gd name="connsiteX26" fmla="*/ 9915035 w 10873408"/>
                <a:gd name="connsiteY26" fmla="*/ 1345979 h 1727548"/>
                <a:gd name="connsiteX27" fmla="*/ 9610235 w 10873408"/>
                <a:gd name="connsiteY27" fmla="*/ 1345979 h 1727548"/>
                <a:gd name="connsiteX28" fmla="*/ 9166890 w 10873408"/>
                <a:gd name="connsiteY28" fmla="*/ 1484524 h 1727548"/>
                <a:gd name="connsiteX29" fmla="*/ 8820526 w 10873408"/>
                <a:gd name="connsiteY29" fmla="*/ 1498379 h 1727548"/>
                <a:gd name="connsiteX30" fmla="*/ 8712829 w 10873408"/>
                <a:gd name="connsiteY30" fmla="*/ 1555854 h 1727548"/>
                <a:gd name="connsiteX31" fmla="*/ 8652925 w 10873408"/>
                <a:gd name="connsiteY31" fmla="*/ 1597959 h 1727548"/>
                <a:gd name="connsiteX32" fmla="*/ 8605781 w 10873408"/>
                <a:gd name="connsiteY32" fmla="*/ 1555529 h 1727548"/>
                <a:gd name="connsiteX33" fmla="*/ 8446453 w 10873408"/>
                <a:gd name="connsiteY33" fmla="*/ 1456815 h 1727548"/>
                <a:gd name="connsiteX34" fmla="*/ 7906126 w 10873408"/>
                <a:gd name="connsiteY34" fmla="*/ 1484524 h 1727548"/>
                <a:gd name="connsiteX35" fmla="*/ 7822999 w 10873408"/>
                <a:gd name="connsiteY35" fmla="*/ 1304415 h 1727548"/>
                <a:gd name="connsiteX36" fmla="*/ 6728490 w 10873408"/>
                <a:gd name="connsiteY36" fmla="*/ 1165870 h 1727548"/>
                <a:gd name="connsiteX37" fmla="*/ 5786381 w 10873408"/>
                <a:gd name="connsiteY37" fmla="*/ 985761 h 1727548"/>
                <a:gd name="connsiteX38" fmla="*/ 5246053 w 10873408"/>
                <a:gd name="connsiteY38" fmla="*/ 902634 h 1727548"/>
                <a:gd name="connsiteX39" fmla="*/ 5138139 w 10873408"/>
                <a:gd name="connsiteY39" fmla="*/ 956320 h 1727548"/>
                <a:gd name="connsiteX40" fmla="*/ 5122065 w 10873408"/>
                <a:gd name="connsiteY40" fmla="*/ 969752 h 1727548"/>
                <a:gd name="connsiteX41" fmla="*/ 4959438 w 10873408"/>
                <a:gd name="connsiteY41" fmla="*/ 921684 h 1727548"/>
                <a:gd name="connsiteX42" fmla="*/ 4622599 w 10873408"/>
                <a:gd name="connsiteY42" fmla="*/ 819506 h 1727548"/>
                <a:gd name="connsiteX43" fmla="*/ 4276235 w 10873408"/>
                <a:gd name="connsiteY43" fmla="*/ 556270 h 1727548"/>
                <a:gd name="connsiteX44" fmla="*/ 3929872 w 10873408"/>
                <a:gd name="connsiteY44" fmla="*/ 819506 h 1727548"/>
                <a:gd name="connsiteX45" fmla="*/ 3514235 w 10873408"/>
                <a:gd name="connsiteY45" fmla="*/ 971906 h 1727548"/>
                <a:gd name="connsiteX46" fmla="*/ 3389544 w 10873408"/>
                <a:gd name="connsiteY46" fmla="*/ 847215 h 1727548"/>
                <a:gd name="connsiteX47" fmla="*/ 2419726 w 10873408"/>
                <a:gd name="connsiteY47" fmla="*/ 1068888 h 1727548"/>
                <a:gd name="connsiteX48" fmla="*/ 1477617 w 10873408"/>
                <a:gd name="connsiteY48" fmla="*/ 1235143 h 1727548"/>
                <a:gd name="connsiteX49" fmla="*/ 923435 w 10873408"/>
                <a:gd name="connsiteY49" fmla="*/ 1041179 h 1727548"/>
                <a:gd name="connsiteX50" fmla="*/ 729472 w 10873408"/>
                <a:gd name="connsiteY50" fmla="*/ 1068888 h 1727548"/>
                <a:gd name="connsiteX51" fmla="*/ 466235 w 10873408"/>
                <a:gd name="connsiteY51" fmla="*/ 750234 h 1727548"/>
                <a:gd name="connsiteX52" fmla="*/ 19548 w 10873408"/>
                <a:gd name="connsiteY52" fmla="*/ 677579 h 1727548"/>
                <a:gd name="connsiteX53" fmla="*/ 0 w 10873408"/>
                <a:gd name="connsiteY53" fmla="*/ 677987 h 1727548"/>
                <a:gd name="connsiteX54" fmla="*/ 0 w 10873408"/>
                <a:gd name="connsiteY54" fmla="*/ 147146 h 1727548"/>
                <a:gd name="connsiteX55" fmla="*/ 57661 w 10873408"/>
                <a:gd name="connsiteY55" fmla="*/ 239983 h 1727548"/>
                <a:gd name="connsiteX56" fmla="*/ 216853 w 10873408"/>
                <a:gd name="connsiteY56" fmla="*/ 459288 h 1727548"/>
                <a:gd name="connsiteX57" fmla="*/ 493944 w 10873408"/>
                <a:gd name="connsiteY57" fmla="*/ 514706 h 1727548"/>
                <a:gd name="connsiteX58" fmla="*/ 881872 w 10873408"/>
                <a:gd name="connsiteY58" fmla="*/ 708670 h 1727548"/>
                <a:gd name="connsiteX59" fmla="*/ 1145108 w 10873408"/>
                <a:gd name="connsiteY59" fmla="*/ 805652 h 1727548"/>
                <a:gd name="connsiteX60" fmla="*/ 1283653 w 10873408"/>
                <a:gd name="connsiteY60" fmla="*/ 958052 h 1727548"/>
                <a:gd name="connsiteX61" fmla="*/ 1533035 w 10873408"/>
                <a:gd name="connsiteY61" fmla="*/ 944197 h 1727548"/>
                <a:gd name="connsiteX62" fmla="*/ 1671581 w 10873408"/>
                <a:gd name="connsiteY62" fmla="*/ 833361 h 1727548"/>
                <a:gd name="connsiteX63" fmla="*/ 1837835 w 10873408"/>
                <a:gd name="connsiteY63" fmla="*/ 680961 h 1727548"/>
                <a:gd name="connsiteX64" fmla="*/ 1976381 w 10873408"/>
                <a:gd name="connsiteY64" fmla="*/ 764088 h 1727548"/>
                <a:gd name="connsiteX65" fmla="*/ 2239617 w 10873408"/>
                <a:gd name="connsiteY65" fmla="*/ 653252 h 1727548"/>
                <a:gd name="connsiteX66" fmla="*/ 2405872 w 10873408"/>
                <a:gd name="connsiteY66" fmla="*/ 750234 h 1727548"/>
                <a:gd name="connsiteX67" fmla="*/ 2669108 w 10873408"/>
                <a:gd name="connsiteY67" fmla="*/ 528561 h 1727548"/>
                <a:gd name="connsiteX68" fmla="*/ 2890781 w 10873408"/>
                <a:gd name="connsiteY68" fmla="*/ 556270 h 1727548"/>
                <a:gd name="connsiteX69" fmla="*/ 3098599 w 10873408"/>
                <a:gd name="connsiteY69" fmla="*/ 459288 h 1727548"/>
                <a:gd name="connsiteX70" fmla="*/ 3209435 w 10873408"/>
                <a:gd name="connsiteY70" fmla="*/ 459288 h 1727548"/>
                <a:gd name="connsiteX71" fmla="*/ 3403399 w 10873408"/>
                <a:gd name="connsiteY71" fmla="*/ 320743 h 1727548"/>
                <a:gd name="connsiteX72" fmla="*/ 3500381 w 10873408"/>
                <a:gd name="connsiteY72" fmla="*/ 168343 h 1727548"/>
                <a:gd name="connsiteX73" fmla="*/ 3874453 w 10873408"/>
                <a:gd name="connsiteY73" fmla="*/ 182197 h 1727548"/>
                <a:gd name="connsiteX74" fmla="*/ 4175722 w 10873408"/>
                <a:gd name="connsiteY74" fmla="*/ 2061 h 172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0873408" h="1727548">
                  <a:moveTo>
                    <a:pt x="4175722" y="2061"/>
                  </a:moveTo>
                  <a:cubicBezTo>
                    <a:pt x="4190510" y="-582"/>
                    <a:pt x="4205519" y="-798"/>
                    <a:pt x="4220817" y="2088"/>
                  </a:cubicBezTo>
                  <a:cubicBezTo>
                    <a:pt x="4343199" y="25179"/>
                    <a:pt x="4456344" y="256088"/>
                    <a:pt x="4608744" y="320743"/>
                  </a:cubicBezTo>
                  <a:cubicBezTo>
                    <a:pt x="4761144" y="385398"/>
                    <a:pt x="4955108" y="353070"/>
                    <a:pt x="5135217" y="390015"/>
                  </a:cubicBezTo>
                  <a:cubicBezTo>
                    <a:pt x="5315326" y="426960"/>
                    <a:pt x="5472345" y="519324"/>
                    <a:pt x="5689399" y="542415"/>
                  </a:cubicBezTo>
                  <a:cubicBezTo>
                    <a:pt x="5906453" y="565506"/>
                    <a:pt x="6243580" y="510088"/>
                    <a:pt x="6437544" y="528561"/>
                  </a:cubicBezTo>
                  <a:cubicBezTo>
                    <a:pt x="6631508" y="547034"/>
                    <a:pt x="6714636" y="646325"/>
                    <a:pt x="6853181" y="653252"/>
                  </a:cubicBezTo>
                  <a:cubicBezTo>
                    <a:pt x="6991727" y="660179"/>
                    <a:pt x="7118726" y="579360"/>
                    <a:pt x="7268817" y="570124"/>
                  </a:cubicBezTo>
                  <a:cubicBezTo>
                    <a:pt x="7418908" y="560888"/>
                    <a:pt x="7610562" y="577052"/>
                    <a:pt x="7753726" y="597834"/>
                  </a:cubicBezTo>
                  <a:cubicBezTo>
                    <a:pt x="7896890" y="618616"/>
                    <a:pt x="8003108" y="706360"/>
                    <a:pt x="8127799" y="694815"/>
                  </a:cubicBezTo>
                  <a:cubicBezTo>
                    <a:pt x="8252490" y="683270"/>
                    <a:pt x="8397963" y="588597"/>
                    <a:pt x="8501872" y="528561"/>
                  </a:cubicBezTo>
                  <a:cubicBezTo>
                    <a:pt x="8605781" y="468525"/>
                    <a:pt x="8645035" y="373851"/>
                    <a:pt x="8751253" y="334597"/>
                  </a:cubicBezTo>
                  <a:cubicBezTo>
                    <a:pt x="8857471" y="295343"/>
                    <a:pt x="9019108" y="265325"/>
                    <a:pt x="9139181" y="293034"/>
                  </a:cubicBezTo>
                  <a:cubicBezTo>
                    <a:pt x="9259254" y="320743"/>
                    <a:pt x="9321599" y="482379"/>
                    <a:pt x="9471690" y="500852"/>
                  </a:cubicBezTo>
                  <a:cubicBezTo>
                    <a:pt x="9621781" y="519325"/>
                    <a:pt x="9910417" y="413106"/>
                    <a:pt x="10039726" y="403870"/>
                  </a:cubicBezTo>
                  <a:cubicBezTo>
                    <a:pt x="10169035" y="394634"/>
                    <a:pt x="10187508" y="473143"/>
                    <a:pt x="10247544" y="445434"/>
                  </a:cubicBezTo>
                  <a:cubicBezTo>
                    <a:pt x="10307580" y="417725"/>
                    <a:pt x="10319126" y="232997"/>
                    <a:pt x="10399944" y="237615"/>
                  </a:cubicBezTo>
                  <a:cubicBezTo>
                    <a:pt x="10480762" y="242233"/>
                    <a:pt x="10600835" y="436198"/>
                    <a:pt x="10732453" y="473143"/>
                  </a:cubicBezTo>
                  <a:cubicBezTo>
                    <a:pt x="10765357" y="482380"/>
                    <a:pt x="10803169" y="482957"/>
                    <a:pt x="10843181" y="479421"/>
                  </a:cubicBezTo>
                  <a:lnTo>
                    <a:pt x="10873408" y="474933"/>
                  </a:lnTo>
                  <a:lnTo>
                    <a:pt x="10873408" y="1640354"/>
                  </a:lnTo>
                  <a:lnTo>
                    <a:pt x="10836592" y="1651387"/>
                  </a:lnTo>
                  <a:cubicBezTo>
                    <a:pt x="10709651" y="1680905"/>
                    <a:pt x="10491441" y="1683684"/>
                    <a:pt x="10372235" y="1720052"/>
                  </a:cubicBezTo>
                  <a:lnTo>
                    <a:pt x="10356460" y="1727548"/>
                  </a:lnTo>
                  <a:lnTo>
                    <a:pt x="10344526" y="1720052"/>
                  </a:lnTo>
                  <a:cubicBezTo>
                    <a:pt x="10208290" y="1634616"/>
                    <a:pt x="10180581" y="1602288"/>
                    <a:pt x="10108999" y="1539943"/>
                  </a:cubicBezTo>
                  <a:cubicBezTo>
                    <a:pt x="10037417" y="1477598"/>
                    <a:pt x="9998162" y="1378306"/>
                    <a:pt x="9915035" y="1345979"/>
                  </a:cubicBezTo>
                  <a:cubicBezTo>
                    <a:pt x="9831908" y="1313652"/>
                    <a:pt x="9734926" y="1322888"/>
                    <a:pt x="9610235" y="1345979"/>
                  </a:cubicBezTo>
                  <a:cubicBezTo>
                    <a:pt x="9485544" y="1369070"/>
                    <a:pt x="9298508" y="1459124"/>
                    <a:pt x="9166890" y="1484524"/>
                  </a:cubicBezTo>
                  <a:cubicBezTo>
                    <a:pt x="9035272" y="1509924"/>
                    <a:pt x="8956762" y="1447579"/>
                    <a:pt x="8820526" y="1498379"/>
                  </a:cubicBezTo>
                  <a:cubicBezTo>
                    <a:pt x="8786467" y="1511079"/>
                    <a:pt x="8750387" y="1531428"/>
                    <a:pt x="8712829" y="1555854"/>
                  </a:cubicBezTo>
                  <a:lnTo>
                    <a:pt x="8652925" y="1597959"/>
                  </a:lnTo>
                  <a:lnTo>
                    <a:pt x="8605781" y="1555529"/>
                  </a:lnTo>
                  <a:cubicBezTo>
                    <a:pt x="8561908" y="1512811"/>
                    <a:pt x="8518035" y="1471824"/>
                    <a:pt x="8446453" y="1456815"/>
                  </a:cubicBezTo>
                  <a:cubicBezTo>
                    <a:pt x="8303289" y="1426797"/>
                    <a:pt x="8010035" y="1509924"/>
                    <a:pt x="7906126" y="1484524"/>
                  </a:cubicBezTo>
                  <a:cubicBezTo>
                    <a:pt x="7802217" y="1459124"/>
                    <a:pt x="8019272" y="1357524"/>
                    <a:pt x="7822999" y="1304415"/>
                  </a:cubicBezTo>
                  <a:cubicBezTo>
                    <a:pt x="7626726" y="1251306"/>
                    <a:pt x="7067926" y="1218979"/>
                    <a:pt x="6728490" y="1165870"/>
                  </a:cubicBezTo>
                  <a:cubicBezTo>
                    <a:pt x="6389054" y="1112761"/>
                    <a:pt x="6033454" y="1029634"/>
                    <a:pt x="5786381" y="985761"/>
                  </a:cubicBezTo>
                  <a:cubicBezTo>
                    <a:pt x="5539308" y="941888"/>
                    <a:pt x="5403071" y="863380"/>
                    <a:pt x="5246053" y="902634"/>
                  </a:cubicBezTo>
                  <a:cubicBezTo>
                    <a:pt x="5206799" y="912448"/>
                    <a:pt x="5171441" y="931642"/>
                    <a:pt x="5138139" y="956320"/>
                  </a:cubicBezTo>
                  <a:lnTo>
                    <a:pt x="5122065" y="969752"/>
                  </a:lnTo>
                  <a:lnTo>
                    <a:pt x="4959438" y="921684"/>
                  </a:lnTo>
                  <a:cubicBezTo>
                    <a:pt x="4832726" y="888779"/>
                    <a:pt x="4709190" y="861070"/>
                    <a:pt x="4622599" y="819506"/>
                  </a:cubicBezTo>
                  <a:cubicBezTo>
                    <a:pt x="4449417" y="736379"/>
                    <a:pt x="4391689" y="556270"/>
                    <a:pt x="4276235" y="556270"/>
                  </a:cubicBezTo>
                  <a:cubicBezTo>
                    <a:pt x="4160781" y="556270"/>
                    <a:pt x="4056872" y="750233"/>
                    <a:pt x="3929872" y="819506"/>
                  </a:cubicBezTo>
                  <a:cubicBezTo>
                    <a:pt x="3802872" y="888779"/>
                    <a:pt x="3604290" y="967288"/>
                    <a:pt x="3514235" y="971906"/>
                  </a:cubicBezTo>
                  <a:cubicBezTo>
                    <a:pt x="3424180" y="976524"/>
                    <a:pt x="3571962" y="831051"/>
                    <a:pt x="3389544" y="847215"/>
                  </a:cubicBezTo>
                  <a:cubicBezTo>
                    <a:pt x="3207126" y="863379"/>
                    <a:pt x="2738380" y="1004233"/>
                    <a:pt x="2419726" y="1068888"/>
                  </a:cubicBezTo>
                  <a:cubicBezTo>
                    <a:pt x="2101072" y="1133543"/>
                    <a:pt x="1726999" y="1239761"/>
                    <a:pt x="1477617" y="1235143"/>
                  </a:cubicBezTo>
                  <a:cubicBezTo>
                    <a:pt x="1228235" y="1230525"/>
                    <a:pt x="1048126" y="1068888"/>
                    <a:pt x="923435" y="1041179"/>
                  </a:cubicBezTo>
                  <a:cubicBezTo>
                    <a:pt x="798744" y="1013470"/>
                    <a:pt x="805672" y="1117379"/>
                    <a:pt x="729472" y="1068888"/>
                  </a:cubicBezTo>
                  <a:cubicBezTo>
                    <a:pt x="653272" y="1020397"/>
                    <a:pt x="620944" y="810270"/>
                    <a:pt x="466235" y="750234"/>
                  </a:cubicBezTo>
                  <a:cubicBezTo>
                    <a:pt x="369542" y="712712"/>
                    <a:pt x="177238" y="680601"/>
                    <a:pt x="19548" y="677579"/>
                  </a:cubicBezTo>
                  <a:lnTo>
                    <a:pt x="0" y="677987"/>
                  </a:lnTo>
                  <a:lnTo>
                    <a:pt x="0" y="147146"/>
                  </a:lnTo>
                  <a:lnTo>
                    <a:pt x="57661" y="239983"/>
                  </a:lnTo>
                  <a:cubicBezTo>
                    <a:pt x="116733" y="333948"/>
                    <a:pt x="174424" y="420322"/>
                    <a:pt x="216853" y="459288"/>
                  </a:cubicBezTo>
                  <a:cubicBezTo>
                    <a:pt x="329998" y="563197"/>
                    <a:pt x="383108" y="473142"/>
                    <a:pt x="493944" y="514706"/>
                  </a:cubicBezTo>
                  <a:cubicBezTo>
                    <a:pt x="604780" y="556270"/>
                    <a:pt x="773345" y="660179"/>
                    <a:pt x="881872" y="708670"/>
                  </a:cubicBezTo>
                  <a:cubicBezTo>
                    <a:pt x="990399" y="757161"/>
                    <a:pt x="1078145" y="764088"/>
                    <a:pt x="1145108" y="805652"/>
                  </a:cubicBezTo>
                  <a:cubicBezTo>
                    <a:pt x="1212072" y="847216"/>
                    <a:pt x="1218999" y="934961"/>
                    <a:pt x="1283653" y="958052"/>
                  </a:cubicBezTo>
                  <a:cubicBezTo>
                    <a:pt x="1348307" y="981143"/>
                    <a:pt x="1468380" y="964979"/>
                    <a:pt x="1533035" y="944197"/>
                  </a:cubicBezTo>
                  <a:cubicBezTo>
                    <a:pt x="1597690" y="923415"/>
                    <a:pt x="1620781" y="877234"/>
                    <a:pt x="1671581" y="833361"/>
                  </a:cubicBezTo>
                  <a:cubicBezTo>
                    <a:pt x="1722381" y="789488"/>
                    <a:pt x="1787035" y="692507"/>
                    <a:pt x="1837835" y="680961"/>
                  </a:cubicBezTo>
                  <a:cubicBezTo>
                    <a:pt x="1888635" y="669415"/>
                    <a:pt x="1909417" y="768706"/>
                    <a:pt x="1976381" y="764088"/>
                  </a:cubicBezTo>
                  <a:cubicBezTo>
                    <a:pt x="2043345" y="759470"/>
                    <a:pt x="2168035" y="655561"/>
                    <a:pt x="2239617" y="653252"/>
                  </a:cubicBezTo>
                  <a:cubicBezTo>
                    <a:pt x="2311199" y="650943"/>
                    <a:pt x="2334290" y="771016"/>
                    <a:pt x="2405872" y="750234"/>
                  </a:cubicBezTo>
                  <a:cubicBezTo>
                    <a:pt x="2477454" y="729452"/>
                    <a:pt x="2588290" y="560888"/>
                    <a:pt x="2669108" y="528561"/>
                  </a:cubicBezTo>
                  <a:cubicBezTo>
                    <a:pt x="2749926" y="496234"/>
                    <a:pt x="2819199" y="567816"/>
                    <a:pt x="2890781" y="556270"/>
                  </a:cubicBezTo>
                  <a:cubicBezTo>
                    <a:pt x="2962363" y="544724"/>
                    <a:pt x="3045490" y="475452"/>
                    <a:pt x="3098599" y="459288"/>
                  </a:cubicBezTo>
                  <a:cubicBezTo>
                    <a:pt x="3151708" y="443124"/>
                    <a:pt x="3158635" y="482379"/>
                    <a:pt x="3209435" y="459288"/>
                  </a:cubicBezTo>
                  <a:cubicBezTo>
                    <a:pt x="3260235" y="436197"/>
                    <a:pt x="3354908" y="369234"/>
                    <a:pt x="3403399" y="320743"/>
                  </a:cubicBezTo>
                  <a:cubicBezTo>
                    <a:pt x="3451890" y="272252"/>
                    <a:pt x="3421872" y="191434"/>
                    <a:pt x="3500381" y="168343"/>
                  </a:cubicBezTo>
                  <a:cubicBezTo>
                    <a:pt x="3578890" y="145252"/>
                    <a:pt x="3754380" y="209906"/>
                    <a:pt x="3874453" y="182197"/>
                  </a:cubicBezTo>
                  <a:cubicBezTo>
                    <a:pt x="3979517" y="157952"/>
                    <a:pt x="4072205" y="20561"/>
                    <a:pt x="4175722" y="206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形状 9"/>
            <p:cNvSpPr/>
            <p:nvPr userDrawn="1"/>
          </p:nvSpPr>
          <p:spPr>
            <a:xfrm>
              <a:off x="0" y="5523655"/>
              <a:ext cx="12191999" cy="1334345"/>
            </a:xfrm>
            <a:custGeom>
              <a:avLst/>
              <a:gdLst>
                <a:gd name="connsiteX0" fmla="*/ 2847466 w 12191999"/>
                <a:gd name="connsiteY0" fmla="*/ 1046402 h 1334345"/>
                <a:gd name="connsiteX1" fmla="*/ 2891951 w 12191999"/>
                <a:gd name="connsiteY1" fmla="*/ 1059437 h 1334345"/>
                <a:gd name="connsiteX2" fmla="*/ 2931128 w 12191999"/>
                <a:gd name="connsiteY2" fmla="*/ 1072321 h 1334345"/>
                <a:gd name="connsiteX3" fmla="*/ 2891953 w 12191999"/>
                <a:gd name="connsiteY3" fmla="*/ 1059438 h 1334345"/>
                <a:gd name="connsiteX4" fmla="*/ 2673480 w 12191999"/>
                <a:gd name="connsiteY4" fmla="*/ 1012610 h 1334345"/>
                <a:gd name="connsiteX5" fmla="*/ 2481271 w 12191999"/>
                <a:gd name="connsiteY5" fmla="*/ 1061188 h 1334345"/>
                <a:gd name="connsiteX6" fmla="*/ 2438898 w 12191999"/>
                <a:gd name="connsiteY6" fmla="*/ 1067709 h 1334345"/>
                <a:gd name="connsiteX7" fmla="*/ 2419283 w 12191999"/>
                <a:gd name="connsiteY7" fmla="*/ 1063157 h 1334345"/>
                <a:gd name="connsiteX8" fmla="*/ 2438897 w 12191999"/>
                <a:gd name="connsiteY8" fmla="*/ 1067709 h 1334345"/>
                <a:gd name="connsiteX9" fmla="*/ 2438898 w 12191999"/>
                <a:gd name="connsiteY9" fmla="*/ 1067709 h 1334345"/>
                <a:gd name="connsiteX10" fmla="*/ 2438898 w 12191999"/>
                <a:gd name="connsiteY10" fmla="*/ 1067709 h 1334345"/>
                <a:gd name="connsiteX11" fmla="*/ 2590271 w 12191999"/>
                <a:gd name="connsiteY11" fmla="*/ 1020751 h 1334345"/>
                <a:gd name="connsiteX12" fmla="*/ 2673481 w 12191999"/>
                <a:gd name="connsiteY12" fmla="*/ 1012610 h 1334345"/>
                <a:gd name="connsiteX13" fmla="*/ 2692964 w 12191999"/>
                <a:gd name="connsiteY13" fmla="*/ 1014492 h 1334345"/>
                <a:gd name="connsiteX14" fmla="*/ 2734057 w 12191999"/>
                <a:gd name="connsiteY14" fmla="*/ 1018461 h 1334345"/>
                <a:gd name="connsiteX15" fmla="*/ 2734056 w 12191999"/>
                <a:gd name="connsiteY15" fmla="*/ 1018461 h 1334345"/>
                <a:gd name="connsiteX16" fmla="*/ 2692964 w 12191999"/>
                <a:gd name="connsiteY16" fmla="*/ 1014492 h 1334345"/>
                <a:gd name="connsiteX17" fmla="*/ 2673482 w 12191999"/>
                <a:gd name="connsiteY17" fmla="*/ 1012610 h 1334345"/>
                <a:gd name="connsiteX18" fmla="*/ 2673481 w 12191999"/>
                <a:gd name="connsiteY18" fmla="*/ 1012610 h 1334345"/>
                <a:gd name="connsiteX19" fmla="*/ 344633 w 12191999"/>
                <a:gd name="connsiteY19" fmla="*/ 863663 h 1334345"/>
                <a:gd name="connsiteX20" fmla="*/ 419394 w 12191999"/>
                <a:gd name="connsiteY20" fmla="*/ 878925 h 1334345"/>
                <a:gd name="connsiteX21" fmla="*/ 714553 w 12191999"/>
                <a:gd name="connsiteY21" fmla="*/ 895341 h 1334345"/>
                <a:gd name="connsiteX22" fmla="*/ 739734 w 12191999"/>
                <a:gd name="connsiteY22" fmla="*/ 900282 h 1334345"/>
                <a:gd name="connsiteX23" fmla="*/ 777297 w 12191999"/>
                <a:gd name="connsiteY23" fmla="*/ 907653 h 1334345"/>
                <a:gd name="connsiteX24" fmla="*/ 788191 w 12191999"/>
                <a:gd name="connsiteY24" fmla="*/ 910703 h 1334345"/>
                <a:gd name="connsiteX25" fmla="*/ 777298 w 12191999"/>
                <a:gd name="connsiteY25" fmla="*/ 907653 h 1334345"/>
                <a:gd name="connsiteX26" fmla="*/ 739734 w 12191999"/>
                <a:gd name="connsiteY26" fmla="*/ 900282 h 1334345"/>
                <a:gd name="connsiteX27" fmla="*/ 714551 w 12191999"/>
                <a:gd name="connsiteY27" fmla="*/ 895340 h 1334345"/>
                <a:gd name="connsiteX28" fmla="*/ 419392 w 12191999"/>
                <a:gd name="connsiteY28" fmla="*/ 878924 h 1334345"/>
                <a:gd name="connsiteX29" fmla="*/ 1631096 w 12191999"/>
                <a:gd name="connsiteY29" fmla="*/ 788636 h 1334345"/>
                <a:gd name="connsiteX30" fmla="*/ 1289333 w 12191999"/>
                <a:gd name="connsiteY30" fmla="*/ 870716 h 1334345"/>
                <a:gd name="connsiteX31" fmla="*/ 1025245 w 12191999"/>
                <a:gd name="connsiteY31" fmla="*/ 895340 h 1334345"/>
                <a:gd name="connsiteX32" fmla="*/ 932036 w 12191999"/>
                <a:gd name="connsiteY32" fmla="*/ 944588 h 1334345"/>
                <a:gd name="connsiteX33" fmla="*/ 888223 w 12191999"/>
                <a:gd name="connsiteY33" fmla="*/ 938432 h 1334345"/>
                <a:gd name="connsiteX34" fmla="*/ 885869 w 12191999"/>
                <a:gd name="connsiteY34" fmla="*/ 937786 h 1334345"/>
                <a:gd name="connsiteX35" fmla="*/ 888224 w 12191999"/>
                <a:gd name="connsiteY35" fmla="*/ 938433 h 1334345"/>
                <a:gd name="connsiteX36" fmla="*/ 932037 w 12191999"/>
                <a:gd name="connsiteY36" fmla="*/ 944589 h 1334345"/>
                <a:gd name="connsiteX37" fmla="*/ 1025246 w 12191999"/>
                <a:gd name="connsiteY37" fmla="*/ 895341 h 1334345"/>
                <a:gd name="connsiteX38" fmla="*/ 1289335 w 12191999"/>
                <a:gd name="connsiteY38" fmla="*/ 870716 h 1334345"/>
                <a:gd name="connsiteX39" fmla="*/ 1541652 w 12191999"/>
                <a:gd name="connsiteY39" fmla="*/ 798383 h 1334345"/>
                <a:gd name="connsiteX40" fmla="*/ 1631097 w 12191999"/>
                <a:gd name="connsiteY40" fmla="*/ 788636 h 1334345"/>
                <a:gd name="connsiteX41" fmla="*/ 1676425 w 12191999"/>
                <a:gd name="connsiteY41" fmla="*/ 791618 h 1334345"/>
                <a:gd name="connsiteX42" fmla="*/ 1676426 w 12191999"/>
                <a:gd name="connsiteY42" fmla="*/ 791618 h 1334345"/>
                <a:gd name="connsiteX43" fmla="*/ 1631097 w 12191999"/>
                <a:gd name="connsiteY43" fmla="*/ 788636 h 1334345"/>
                <a:gd name="connsiteX44" fmla="*/ 1631097 w 12191999"/>
                <a:gd name="connsiteY44" fmla="*/ 788636 h 1334345"/>
                <a:gd name="connsiteX45" fmla="*/ 5743206 w 12191999"/>
                <a:gd name="connsiteY45" fmla="*/ 0 h 1334345"/>
                <a:gd name="connsiteX46" fmla="*/ 5771910 w 12191999"/>
                <a:gd name="connsiteY46" fmla="*/ 4482 h 1334345"/>
                <a:gd name="connsiteX47" fmla="*/ 5959903 w 12191999"/>
                <a:gd name="connsiteY47" fmla="*/ 50525 h 1334345"/>
                <a:gd name="connsiteX48" fmla="*/ 6519150 w 12191999"/>
                <a:gd name="connsiteY48" fmla="*/ 354223 h 1334345"/>
                <a:gd name="connsiteX49" fmla="*/ 7466764 w 12191999"/>
                <a:gd name="connsiteY49" fmla="*/ 510176 h 1334345"/>
                <a:gd name="connsiteX50" fmla="*/ 8181358 w 12191999"/>
                <a:gd name="connsiteY50" fmla="*/ 666129 h 1334345"/>
                <a:gd name="connsiteX51" fmla="*/ 8771675 w 12191999"/>
                <a:gd name="connsiteY51" fmla="*/ 551216 h 1334345"/>
                <a:gd name="connsiteX52" fmla="*/ 9361992 w 12191999"/>
                <a:gd name="connsiteY52" fmla="*/ 485551 h 1334345"/>
                <a:gd name="connsiteX53" fmla="*/ 9638702 w 12191999"/>
                <a:gd name="connsiteY53" fmla="*/ 395776 h 1334345"/>
                <a:gd name="connsiteX54" fmla="*/ 9702244 w 12191999"/>
                <a:gd name="connsiteY54" fmla="*/ 372178 h 1334345"/>
                <a:gd name="connsiteX55" fmla="*/ 9727055 w 12191999"/>
                <a:gd name="connsiteY55" fmla="*/ 383977 h 1334345"/>
                <a:gd name="connsiteX56" fmla="*/ 9828031 w 12191999"/>
                <a:gd name="connsiteY56" fmla="*/ 411680 h 1334345"/>
                <a:gd name="connsiteX57" fmla="*/ 10433882 w 12191999"/>
                <a:gd name="connsiteY57" fmla="*/ 444512 h 1334345"/>
                <a:gd name="connsiteX58" fmla="*/ 10589229 w 12191999"/>
                <a:gd name="connsiteY58" fmla="*/ 510176 h 1334345"/>
                <a:gd name="connsiteX59" fmla="*/ 10884387 w 12191999"/>
                <a:gd name="connsiteY59" fmla="*/ 469135 h 1334345"/>
                <a:gd name="connsiteX60" fmla="*/ 11288288 w 12191999"/>
                <a:gd name="connsiteY60" fmla="*/ 543008 h 1334345"/>
                <a:gd name="connsiteX61" fmla="*/ 11529682 w 12191999"/>
                <a:gd name="connsiteY61" fmla="*/ 469713 h 1334345"/>
                <a:gd name="connsiteX62" fmla="*/ 11612362 w 12191999"/>
                <a:gd name="connsiteY62" fmla="*/ 448952 h 1334345"/>
                <a:gd name="connsiteX63" fmla="*/ 11661848 w 12191999"/>
                <a:gd name="connsiteY63" fmla="*/ 465376 h 1334345"/>
                <a:gd name="connsiteX64" fmla="*/ 12078128 w 12191999"/>
                <a:gd name="connsiteY64" fmla="*/ 595911 h 1334345"/>
                <a:gd name="connsiteX65" fmla="*/ 12191999 w 12191999"/>
                <a:gd name="connsiteY65" fmla="*/ 625868 h 1334345"/>
                <a:gd name="connsiteX66" fmla="*/ 12191999 w 12191999"/>
                <a:gd name="connsiteY66" fmla="*/ 1072321 h 1334345"/>
                <a:gd name="connsiteX67" fmla="*/ 12191999 w 12191999"/>
                <a:gd name="connsiteY67" fmla="*/ 1334345 h 1334345"/>
                <a:gd name="connsiteX68" fmla="*/ 0 w 12191999"/>
                <a:gd name="connsiteY68" fmla="*/ 1334345 h 1334345"/>
                <a:gd name="connsiteX69" fmla="*/ 0 w 12191999"/>
                <a:gd name="connsiteY69" fmla="*/ 1072321 h 1334345"/>
                <a:gd name="connsiteX70" fmla="*/ 1 w 12191999"/>
                <a:gd name="connsiteY70" fmla="*/ 1072321 h 1334345"/>
                <a:gd name="connsiteX71" fmla="*/ 1 w 12191999"/>
                <a:gd name="connsiteY71" fmla="*/ 813658 h 1334345"/>
                <a:gd name="connsiteX72" fmla="*/ 20711 w 12191999"/>
                <a:gd name="connsiteY72" fmla="*/ 812426 h 1334345"/>
                <a:gd name="connsiteX73" fmla="*/ 22430 w 12191999"/>
                <a:gd name="connsiteY73" fmla="*/ 812443 h 1334345"/>
                <a:gd name="connsiteX74" fmla="*/ 108700 w 12191999"/>
                <a:gd name="connsiteY74" fmla="*/ 813260 h 1334345"/>
                <a:gd name="connsiteX75" fmla="*/ 170240 w 12191999"/>
                <a:gd name="connsiteY75" fmla="*/ 821105 h 1334345"/>
                <a:gd name="connsiteX76" fmla="*/ 192198 w 12191999"/>
                <a:gd name="connsiteY76" fmla="*/ 823904 h 1334345"/>
                <a:gd name="connsiteX77" fmla="*/ 192199 w 12191999"/>
                <a:gd name="connsiteY77" fmla="*/ 823904 h 1334345"/>
                <a:gd name="connsiteX78" fmla="*/ 170240 w 12191999"/>
                <a:gd name="connsiteY78" fmla="*/ 821105 h 1334345"/>
                <a:gd name="connsiteX79" fmla="*/ 108699 w 12191999"/>
                <a:gd name="connsiteY79" fmla="*/ 813259 h 1334345"/>
                <a:gd name="connsiteX80" fmla="*/ 22430 w 12191999"/>
                <a:gd name="connsiteY80" fmla="*/ 812443 h 1334345"/>
                <a:gd name="connsiteX81" fmla="*/ 20711 w 12191999"/>
                <a:gd name="connsiteY81" fmla="*/ 812426 h 1334345"/>
                <a:gd name="connsiteX82" fmla="*/ 20711 w 12191999"/>
                <a:gd name="connsiteY82" fmla="*/ 812426 h 1334345"/>
                <a:gd name="connsiteX83" fmla="*/ 20710 w 12191999"/>
                <a:gd name="connsiteY83" fmla="*/ 812426 h 1334345"/>
                <a:gd name="connsiteX84" fmla="*/ 0 w 12191999"/>
                <a:gd name="connsiteY84" fmla="*/ 813658 h 1334345"/>
                <a:gd name="connsiteX85" fmla="*/ 0 w 12191999"/>
                <a:gd name="connsiteY85" fmla="*/ 489071 h 1334345"/>
                <a:gd name="connsiteX86" fmla="*/ 43142 w 12191999"/>
                <a:gd name="connsiteY86" fmla="*/ 505751 h 1334345"/>
                <a:gd name="connsiteX87" fmla="*/ 212081 w 12191999"/>
                <a:gd name="connsiteY87" fmla="*/ 543008 h 1334345"/>
                <a:gd name="connsiteX88" fmla="*/ 600448 w 12191999"/>
                <a:gd name="connsiteY88" fmla="*/ 460927 h 1334345"/>
                <a:gd name="connsiteX89" fmla="*/ 1004349 w 12191999"/>
                <a:gd name="connsiteY89" fmla="*/ 411680 h 1334345"/>
                <a:gd name="connsiteX90" fmla="*/ 1268437 w 12191999"/>
                <a:gd name="connsiteY90" fmla="*/ 329598 h 1334345"/>
                <a:gd name="connsiteX91" fmla="*/ 1936428 w 12191999"/>
                <a:gd name="connsiteY91" fmla="*/ 304974 h 1334345"/>
                <a:gd name="connsiteX92" fmla="*/ 2262655 w 12191999"/>
                <a:gd name="connsiteY92" fmla="*/ 370639 h 1334345"/>
                <a:gd name="connsiteX93" fmla="*/ 2402467 w 12191999"/>
                <a:gd name="connsiteY93" fmla="*/ 346015 h 1334345"/>
                <a:gd name="connsiteX94" fmla="*/ 2837437 w 12191999"/>
                <a:gd name="connsiteY94" fmla="*/ 436303 h 1334345"/>
                <a:gd name="connsiteX95" fmla="*/ 3614171 w 12191999"/>
                <a:gd name="connsiteY95" fmla="*/ 411680 h 1334345"/>
                <a:gd name="connsiteX96" fmla="*/ 3909329 w 12191999"/>
                <a:gd name="connsiteY96" fmla="*/ 411680 h 1334345"/>
                <a:gd name="connsiteX97" fmla="*/ 4453042 w 12191999"/>
                <a:gd name="connsiteY97" fmla="*/ 395263 h 1334345"/>
                <a:gd name="connsiteX98" fmla="*/ 4654993 w 12191999"/>
                <a:gd name="connsiteY98" fmla="*/ 395263 h 1334345"/>
                <a:gd name="connsiteX99" fmla="*/ 4872478 w 12191999"/>
                <a:gd name="connsiteY99" fmla="*/ 280350 h 1334345"/>
                <a:gd name="connsiteX100" fmla="*/ 5431725 w 12191999"/>
                <a:gd name="connsiteY100" fmla="*/ 149021 h 1334345"/>
                <a:gd name="connsiteX101" fmla="*/ 5706691 w 12191999"/>
                <a:gd name="connsiteY101" fmla="*/ 16122 h 133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191999" h="1334345">
                  <a:moveTo>
                    <a:pt x="2847466" y="1046402"/>
                  </a:moveTo>
                  <a:lnTo>
                    <a:pt x="2891951" y="1059437"/>
                  </a:lnTo>
                  <a:lnTo>
                    <a:pt x="2931128" y="1072321"/>
                  </a:lnTo>
                  <a:lnTo>
                    <a:pt x="2891953" y="1059438"/>
                  </a:lnTo>
                  <a:close/>
                  <a:moveTo>
                    <a:pt x="2673480" y="1012610"/>
                  </a:moveTo>
                  <a:cubicBezTo>
                    <a:pt x="2576552" y="1010281"/>
                    <a:pt x="2524921" y="1045805"/>
                    <a:pt x="2481271" y="1061188"/>
                  </a:cubicBezTo>
                  <a:lnTo>
                    <a:pt x="2438898" y="1067709"/>
                  </a:lnTo>
                  <a:lnTo>
                    <a:pt x="2419283" y="1063157"/>
                  </a:lnTo>
                  <a:lnTo>
                    <a:pt x="2438897" y="1067709"/>
                  </a:lnTo>
                  <a:lnTo>
                    <a:pt x="2438898" y="1067709"/>
                  </a:lnTo>
                  <a:lnTo>
                    <a:pt x="2438898" y="1067709"/>
                  </a:lnTo>
                  <a:cubicBezTo>
                    <a:pt x="2481376" y="1072198"/>
                    <a:pt x="2519394" y="1037214"/>
                    <a:pt x="2590271" y="1020751"/>
                  </a:cubicBezTo>
                  <a:lnTo>
                    <a:pt x="2673481" y="1012610"/>
                  </a:lnTo>
                  <a:lnTo>
                    <a:pt x="2692964" y="1014492"/>
                  </a:lnTo>
                  <a:lnTo>
                    <a:pt x="2734057" y="1018461"/>
                  </a:lnTo>
                  <a:lnTo>
                    <a:pt x="2734056" y="1018461"/>
                  </a:lnTo>
                  <a:lnTo>
                    <a:pt x="2692964" y="1014492"/>
                  </a:lnTo>
                  <a:lnTo>
                    <a:pt x="2673482" y="1012610"/>
                  </a:lnTo>
                  <a:lnTo>
                    <a:pt x="2673481" y="1012610"/>
                  </a:lnTo>
                  <a:close/>
                  <a:moveTo>
                    <a:pt x="344633" y="863663"/>
                  </a:moveTo>
                  <a:cubicBezTo>
                    <a:pt x="369391" y="870033"/>
                    <a:pt x="394150" y="875504"/>
                    <a:pt x="419394" y="878925"/>
                  </a:cubicBezTo>
                  <a:cubicBezTo>
                    <a:pt x="520369" y="892605"/>
                    <a:pt x="629112" y="884396"/>
                    <a:pt x="714553" y="895341"/>
                  </a:cubicBezTo>
                  <a:lnTo>
                    <a:pt x="739734" y="900282"/>
                  </a:lnTo>
                  <a:lnTo>
                    <a:pt x="777297" y="907653"/>
                  </a:lnTo>
                  <a:lnTo>
                    <a:pt x="788191" y="910703"/>
                  </a:lnTo>
                  <a:lnTo>
                    <a:pt x="777298" y="907653"/>
                  </a:lnTo>
                  <a:lnTo>
                    <a:pt x="739734" y="900282"/>
                  </a:lnTo>
                  <a:lnTo>
                    <a:pt x="714551" y="895340"/>
                  </a:lnTo>
                  <a:cubicBezTo>
                    <a:pt x="629111" y="884396"/>
                    <a:pt x="520368" y="892604"/>
                    <a:pt x="419392" y="878924"/>
                  </a:cubicBezTo>
                  <a:close/>
                  <a:moveTo>
                    <a:pt x="1631096" y="788636"/>
                  </a:moveTo>
                  <a:cubicBezTo>
                    <a:pt x="1511997" y="787268"/>
                    <a:pt x="1390309" y="852932"/>
                    <a:pt x="1289333" y="870716"/>
                  </a:cubicBezTo>
                  <a:cubicBezTo>
                    <a:pt x="1188359" y="888500"/>
                    <a:pt x="1084794" y="883028"/>
                    <a:pt x="1025245" y="895340"/>
                  </a:cubicBezTo>
                  <a:cubicBezTo>
                    <a:pt x="965695" y="907653"/>
                    <a:pt x="983818" y="944588"/>
                    <a:pt x="932036" y="944588"/>
                  </a:cubicBezTo>
                  <a:cubicBezTo>
                    <a:pt x="919090" y="944588"/>
                    <a:pt x="904365" y="942194"/>
                    <a:pt x="888223" y="938432"/>
                  </a:cubicBezTo>
                  <a:lnTo>
                    <a:pt x="885869" y="937786"/>
                  </a:lnTo>
                  <a:lnTo>
                    <a:pt x="888224" y="938433"/>
                  </a:lnTo>
                  <a:cubicBezTo>
                    <a:pt x="904366" y="942195"/>
                    <a:pt x="919091" y="944589"/>
                    <a:pt x="932037" y="944589"/>
                  </a:cubicBezTo>
                  <a:cubicBezTo>
                    <a:pt x="983819" y="944589"/>
                    <a:pt x="965696" y="907653"/>
                    <a:pt x="1025246" y="895341"/>
                  </a:cubicBezTo>
                  <a:cubicBezTo>
                    <a:pt x="1084795" y="883028"/>
                    <a:pt x="1188360" y="888500"/>
                    <a:pt x="1289335" y="870716"/>
                  </a:cubicBezTo>
                  <a:cubicBezTo>
                    <a:pt x="1365066" y="857378"/>
                    <a:pt x="1452449" y="817107"/>
                    <a:pt x="1541652" y="798383"/>
                  </a:cubicBezTo>
                  <a:lnTo>
                    <a:pt x="1631097" y="788636"/>
                  </a:lnTo>
                  <a:lnTo>
                    <a:pt x="1676425" y="791618"/>
                  </a:lnTo>
                  <a:lnTo>
                    <a:pt x="1676426" y="791618"/>
                  </a:lnTo>
                  <a:lnTo>
                    <a:pt x="1631097" y="788636"/>
                  </a:lnTo>
                  <a:lnTo>
                    <a:pt x="1631097" y="788636"/>
                  </a:lnTo>
                  <a:close/>
                  <a:moveTo>
                    <a:pt x="5743206" y="0"/>
                  </a:moveTo>
                  <a:lnTo>
                    <a:pt x="5771910" y="4482"/>
                  </a:lnTo>
                  <a:cubicBezTo>
                    <a:pt x="5839996" y="17180"/>
                    <a:pt x="5904237" y="32057"/>
                    <a:pt x="5959903" y="50525"/>
                  </a:cubicBezTo>
                  <a:cubicBezTo>
                    <a:pt x="6182566" y="124398"/>
                    <a:pt x="6268008" y="277615"/>
                    <a:pt x="6519150" y="354223"/>
                  </a:cubicBezTo>
                  <a:cubicBezTo>
                    <a:pt x="6770294" y="430831"/>
                    <a:pt x="7189729" y="458192"/>
                    <a:pt x="7466764" y="510176"/>
                  </a:cubicBezTo>
                  <a:cubicBezTo>
                    <a:pt x="7743799" y="562160"/>
                    <a:pt x="7963872" y="659289"/>
                    <a:pt x="8181358" y="666129"/>
                  </a:cubicBezTo>
                  <a:cubicBezTo>
                    <a:pt x="8398843" y="672968"/>
                    <a:pt x="8574902" y="581312"/>
                    <a:pt x="8771675" y="551216"/>
                  </a:cubicBezTo>
                  <a:cubicBezTo>
                    <a:pt x="8968447" y="521120"/>
                    <a:pt x="9175576" y="525224"/>
                    <a:pt x="9361992" y="485551"/>
                  </a:cubicBezTo>
                  <a:cubicBezTo>
                    <a:pt x="9455199" y="465715"/>
                    <a:pt x="9549054" y="430147"/>
                    <a:pt x="9638702" y="395776"/>
                  </a:cubicBezTo>
                  <a:lnTo>
                    <a:pt x="9702244" y="372178"/>
                  </a:lnTo>
                  <a:lnTo>
                    <a:pt x="9727055" y="383977"/>
                  </a:lnTo>
                  <a:cubicBezTo>
                    <a:pt x="9755535" y="395349"/>
                    <a:pt x="9787899" y="405181"/>
                    <a:pt x="9828031" y="411680"/>
                  </a:cubicBezTo>
                  <a:cubicBezTo>
                    <a:pt x="9988556" y="437672"/>
                    <a:pt x="10307015" y="428096"/>
                    <a:pt x="10433882" y="444512"/>
                  </a:cubicBezTo>
                  <a:cubicBezTo>
                    <a:pt x="10560749" y="460927"/>
                    <a:pt x="10514144" y="506072"/>
                    <a:pt x="10589229" y="510176"/>
                  </a:cubicBezTo>
                  <a:cubicBezTo>
                    <a:pt x="10664314" y="514280"/>
                    <a:pt x="10767877" y="463663"/>
                    <a:pt x="10884387" y="469135"/>
                  </a:cubicBezTo>
                  <a:cubicBezTo>
                    <a:pt x="11000897" y="474607"/>
                    <a:pt x="11164011" y="547112"/>
                    <a:pt x="11288288" y="543008"/>
                  </a:cubicBezTo>
                  <a:cubicBezTo>
                    <a:pt x="11381495" y="539930"/>
                    <a:pt x="11441207" y="499916"/>
                    <a:pt x="11529682" y="469713"/>
                  </a:cubicBezTo>
                  <a:lnTo>
                    <a:pt x="11612362" y="448952"/>
                  </a:lnTo>
                  <a:lnTo>
                    <a:pt x="11661848" y="465376"/>
                  </a:lnTo>
                  <a:cubicBezTo>
                    <a:pt x="11775323" y="503010"/>
                    <a:pt x="11929254" y="553535"/>
                    <a:pt x="12078128" y="595911"/>
                  </a:cubicBezTo>
                  <a:lnTo>
                    <a:pt x="12191999" y="625868"/>
                  </a:lnTo>
                  <a:lnTo>
                    <a:pt x="12191999" y="1072321"/>
                  </a:lnTo>
                  <a:lnTo>
                    <a:pt x="12191999" y="1334345"/>
                  </a:lnTo>
                  <a:lnTo>
                    <a:pt x="0" y="1334345"/>
                  </a:lnTo>
                  <a:lnTo>
                    <a:pt x="0" y="1072321"/>
                  </a:lnTo>
                  <a:lnTo>
                    <a:pt x="1" y="1072321"/>
                  </a:lnTo>
                  <a:lnTo>
                    <a:pt x="1" y="813658"/>
                  </a:lnTo>
                  <a:lnTo>
                    <a:pt x="20711" y="812426"/>
                  </a:lnTo>
                  <a:lnTo>
                    <a:pt x="22430" y="812443"/>
                  </a:lnTo>
                  <a:lnTo>
                    <a:pt x="108700" y="813260"/>
                  </a:lnTo>
                  <a:lnTo>
                    <a:pt x="170240" y="821105"/>
                  </a:lnTo>
                  <a:lnTo>
                    <a:pt x="192198" y="823904"/>
                  </a:lnTo>
                  <a:lnTo>
                    <a:pt x="192199" y="823904"/>
                  </a:lnTo>
                  <a:lnTo>
                    <a:pt x="170240" y="821105"/>
                  </a:lnTo>
                  <a:lnTo>
                    <a:pt x="108699" y="813259"/>
                  </a:lnTo>
                  <a:lnTo>
                    <a:pt x="22430" y="812443"/>
                  </a:lnTo>
                  <a:lnTo>
                    <a:pt x="20711" y="812426"/>
                  </a:lnTo>
                  <a:lnTo>
                    <a:pt x="20711" y="812426"/>
                  </a:lnTo>
                  <a:lnTo>
                    <a:pt x="20710" y="812426"/>
                  </a:lnTo>
                  <a:lnTo>
                    <a:pt x="0" y="813658"/>
                  </a:lnTo>
                  <a:lnTo>
                    <a:pt x="0" y="489071"/>
                  </a:lnTo>
                  <a:lnTo>
                    <a:pt x="43142" y="505751"/>
                  </a:lnTo>
                  <a:cubicBezTo>
                    <a:pt x="107870" y="530012"/>
                    <a:pt x="166772" y="548138"/>
                    <a:pt x="212081" y="543008"/>
                  </a:cubicBezTo>
                  <a:cubicBezTo>
                    <a:pt x="393318" y="522488"/>
                    <a:pt x="468403" y="482815"/>
                    <a:pt x="600448" y="460927"/>
                  </a:cubicBezTo>
                  <a:cubicBezTo>
                    <a:pt x="732493" y="439040"/>
                    <a:pt x="893017" y="433567"/>
                    <a:pt x="1004349" y="411680"/>
                  </a:cubicBezTo>
                  <a:cubicBezTo>
                    <a:pt x="1115680" y="389791"/>
                    <a:pt x="1113092" y="347383"/>
                    <a:pt x="1268437" y="329598"/>
                  </a:cubicBezTo>
                  <a:cubicBezTo>
                    <a:pt x="1423783" y="311814"/>
                    <a:pt x="1770725" y="298134"/>
                    <a:pt x="1936428" y="304974"/>
                  </a:cubicBezTo>
                  <a:cubicBezTo>
                    <a:pt x="2102131" y="311814"/>
                    <a:pt x="2184982" y="363799"/>
                    <a:pt x="2262655" y="370639"/>
                  </a:cubicBezTo>
                  <a:cubicBezTo>
                    <a:pt x="2340329" y="377479"/>
                    <a:pt x="2306671" y="335070"/>
                    <a:pt x="2402467" y="346015"/>
                  </a:cubicBezTo>
                  <a:cubicBezTo>
                    <a:pt x="2498264" y="356959"/>
                    <a:pt x="2635487" y="425359"/>
                    <a:pt x="2837437" y="436303"/>
                  </a:cubicBezTo>
                  <a:cubicBezTo>
                    <a:pt x="3039388" y="447247"/>
                    <a:pt x="3435523" y="415783"/>
                    <a:pt x="3614171" y="411680"/>
                  </a:cubicBezTo>
                  <a:cubicBezTo>
                    <a:pt x="3792819" y="407575"/>
                    <a:pt x="3769517" y="414416"/>
                    <a:pt x="3909329" y="411680"/>
                  </a:cubicBezTo>
                  <a:cubicBezTo>
                    <a:pt x="4049141" y="408943"/>
                    <a:pt x="4328764" y="397999"/>
                    <a:pt x="4453042" y="395263"/>
                  </a:cubicBezTo>
                  <a:cubicBezTo>
                    <a:pt x="4577318" y="392527"/>
                    <a:pt x="4585086" y="414414"/>
                    <a:pt x="4654993" y="395263"/>
                  </a:cubicBezTo>
                  <a:cubicBezTo>
                    <a:pt x="4724898" y="376111"/>
                    <a:pt x="4743022" y="321391"/>
                    <a:pt x="4872478" y="280350"/>
                  </a:cubicBezTo>
                  <a:cubicBezTo>
                    <a:pt x="5001933" y="239310"/>
                    <a:pt x="5263433" y="202374"/>
                    <a:pt x="5431725" y="149021"/>
                  </a:cubicBezTo>
                  <a:cubicBezTo>
                    <a:pt x="5536908" y="115676"/>
                    <a:pt x="5617817" y="59353"/>
                    <a:pt x="5706691" y="16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占位符 310"/>
          <p:cNvSpPr>
            <a:spLocks noGrp="1"/>
          </p:cNvSpPr>
          <p:nvPr>
            <p:ph type="body" sz="quarter" idx="21" hasCustomPrompt="1"/>
          </p:nvPr>
        </p:nvSpPr>
        <p:spPr>
          <a:xfrm>
            <a:off x="283252" y="243349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3" name="文本占位符 310"/>
          <p:cNvSpPr>
            <a:spLocks noGrp="1"/>
          </p:cNvSpPr>
          <p:nvPr>
            <p:ph type="body" sz="quarter" idx="22"/>
          </p:nvPr>
        </p:nvSpPr>
        <p:spPr>
          <a:xfrm>
            <a:off x="889148" y="367973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08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EAB43F9-0793-4BBC-B4AC-E7ACC25897FC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86718E5-7A66-4636-8CE4-4605DFFD2F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250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303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85DB8-7C39-457C-A992-4F5A05D1187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028030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08DB-916F-4AE0-9164-58C33F7DE976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B126-8509-46E5-8E4D-AA99F17B95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189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1EA00-8E9C-4064-B878-D2B7658E0D9C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7985-9C87-464B-BF5E-7A9BCF0755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644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54C5-5E5D-49D4-B8D5-BF3CB40B11C7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5012A-CD85-4387-8798-78894C2CD2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251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FD66B-62F7-477F-9EE8-DC100E1E3832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63B0-3901-4A9F-AB98-6E1F81BE89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304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08A8-5C8E-4DC8-8D63-4B7DFEAE5C6B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2499F-C3DD-4A9E-BEF4-ABEA7F2134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273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9B8AC-4B3A-45BC-AD58-06353565BBDF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2131-F2BD-4581-92A2-365469B787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300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1342B-44B9-4939-8934-0A7E2D1489CD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DC6A-98CF-4FE4-A3D7-0BD3117753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479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5D1E-0082-4AC4-855A-C19A7B8D3AE8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459F-1217-46DA-8717-351903BD3B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41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8135445-E874-4BCB-B32D-BD0EDE2ED1E2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DAAE6EF-D35B-4278-B697-F88192C818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7741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AD73-570E-4798-8504-9744C5ACCA0D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9D81-A70A-4D7F-97CD-7F03F15D49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111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6B9A-DB71-4BB2-A5B2-F6216259ED3C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2D92-0365-4033-966B-E1DBF41079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636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04AF8-1254-4F13-A34E-B55F0D4C299B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837F-76E8-4865-AED0-A63941E23C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854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AD9A6-515E-43E4-B298-4CD8D261529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3C6E-D5BA-486F-91E0-50B66531FB0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659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DB7F-3BB8-4197-B53C-A5B8156DD47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F3B9-C131-4195-956E-F53C7ED1BA1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13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8758-678E-4618-82C0-97FE91B1E0C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5B60-1062-4523-94F8-3F9EAC50DE7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17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62EB-DFA3-4659-B222-07634D5D9E0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A92B-BFFB-444C-A95B-9F856097B56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97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0963-EA65-439B-B4C7-81D6FD7E7A3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BD2A-6231-4E67-AA3F-1191B24522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49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8B8CA-896D-461C-8C9E-5BE9AD5EF04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7B51-20C0-4AD6-B06C-C84A7576765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25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85FBA-FAAB-4465-B892-4A2B4E41CDC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CD6F-D122-4892-B50A-43702BA5567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8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BF7F9D8-8CBA-4535-A46E-B30DE3ED38B3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C6C46E3-3BC5-4E78-A7F4-05493AE3FB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617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949F-E1E5-4FD5-9103-114759E1C99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25F8-A73F-4C95-89DF-9E2E9A24A92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641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FAEC-7883-4BCF-A915-E0460193543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2E21F-EE0F-4F23-92A9-9950D1F69F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5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0B1B9-6BEF-4B76-82EA-5D8F2D426A4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FD0B-F0BA-445F-BD69-8982AB69C21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60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88DAD-A28A-469D-A7BD-ACF5513E3E9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DDDC-932F-4BFD-8C86-7670310043D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99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任意形状 300"/>
          <p:cNvSpPr/>
          <p:nvPr userDrawn="1"/>
        </p:nvSpPr>
        <p:spPr>
          <a:xfrm>
            <a:off x="6" y="4443990"/>
            <a:ext cx="9143999" cy="1079437"/>
          </a:xfrm>
          <a:custGeom>
            <a:avLst/>
            <a:gdLst>
              <a:gd name="connsiteX0" fmla="*/ 10439343 w 10873408"/>
              <a:gd name="connsiteY0" fmla="*/ 17 h 1822005"/>
              <a:gd name="connsiteX1" fmla="*/ 10823807 w 10873408"/>
              <a:gd name="connsiteY1" fmla="*/ 160670 h 1822005"/>
              <a:gd name="connsiteX2" fmla="*/ 10873408 w 10873408"/>
              <a:gd name="connsiteY2" fmla="*/ 184273 h 1822005"/>
              <a:gd name="connsiteX3" fmla="*/ 10873408 w 10873408"/>
              <a:gd name="connsiteY3" fmla="*/ 1327582 h 1822005"/>
              <a:gd name="connsiteX4" fmla="*/ 10843181 w 10873408"/>
              <a:gd name="connsiteY4" fmla="*/ 1332070 h 1822005"/>
              <a:gd name="connsiteX5" fmla="*/ 10732453 w 10873408"/>
              <a:gd name="connsiteY5" fmla="*/ 1325792 h 1822005"/>
              <a:gd name="connsiteX6" fmla="*/ 10399944 w 10873408"/>
              <a:gd name="connsiteY6" fmla="*/ 1090264 h 1822005"/>
              <a:gd name="connsiteX7" fmla="*/ 10247544 w 10873408"/>
              <a:gd name="connsiteY7" fmla="*/ 1298083 h 1822005"/>
              <a:gd name="connsiteX8" fmla="*/ 10039726 w 10873408"/>
              <a:gd name="connsiteY8" fmla="*/ 1256519 h 1822005"/>
              <a:gd name="connsiteX9" fmla="*/ 9471690 w 10873408"/>
              <a:gd name="connsiteY9" fmla="*/ 1353501 h 1822005"/>
              <a:gd name="connsiteX10" fmla="*/ 9139181 w 10873408"/>
              <a:gd name="connsiteY10" fmla="*/ 1145683 h 1822005"/>
              <a:gd name="connsiteX11" fmla="*/ 8751253 w 10873408"/>
              <a:gd name="connsiteY11" fmla="*/ 1187246 h 1822005"/>
              <a:gd name="connsiteX12" fmla="*/ 8501872 w 10873408"/>
              <a:gd name="connsiteY12" fmla="*/ 1381210 h 1822005"/>
              <a:gd name="connsiteX13" fmla="*/ 8127799 w 10873408"/>
              <a:gd name="connsiteY13" fmla="*/ 1547464 h 1822005"/>
              <a:gd name="connsiteX14" fmla="*/ 7753726 w 10873408"/>
              <a:gd name="connsiteY14" fmla="*/ 1450483 h 1822005"/>
              <a:gd name="connsiteX15" fmla="*/ 7268817 w 10873408"/>
              <a:gd name="connsiteY15" fmla="*/ 1422773 h 1822005"/>
              <a:gd name="connsiteX16" fmla="*/ 6853181 w 10873408"/>
              <a:gd name="connsiteY16" fmla="*/ 1505901 h 1822005"/>
              <a:gd name="connsiteX17" fmla="*/ 6437544 w 10873408"/>
              <a:gd name="connsiteY17" fmla="*/ 1381210 h 1822005"/>
              <a:gd name="connsiteX18" fmla="*/ 5689399 w 10873408"/>
              <a:gd name="connsiteY18" fmla="*/ 1395064 h 1822005"/>
              <a:gd name="connsiteX19" fmla="*/ 5135217 w 10873408"/>
              <a:gd name="connsiteY19" fmla="*/ 1242664 h 1822005"/>
              <a:gd name="connsiteX20" fmla="*/ 4608744 w 10873408"/>
              <a:gd name="connsiteY20" fmla="*/ 1173392 h 1822005"/>
              <a:gd name="connsiteX21" fmla="*/ 4220817 w 10873408"/>
              <a:gd name="connsiteY21" fmla="*/ 854737 h 1822005"/>
              <a:gd name="connsiteX22" fmla="*/ 3874453 w 10873408"/>
              <a:gd name="connsiteY22" fmla="*/ 1034846 h 1822005"/>
              <a:gd name="connsiteX23" fmla="*/ 3500381 w 10873408"/>
              <a:gd name="connsiteY23" fmla="*/ 1020992 h 1822005"/>
              <a:gd name="connsiteX24" fmla="*/ 3403399 w 10873408"/>
              <a:gd name="connsiteY24" fmla="*/ 1173392 h 1822005"/>
              <a:gd name="connsiteX25" fmla="*/ 3209435 w 10873408"/>
              <a:gd name="connsiteY25" fmla="*/ 1311937 h 1822005"/>
              <a:gd name="connsiteX26" fmla="*/ 3098599 w 10873408"/>
              <a:gd name="connsiteY26" fmla="*/ 1311937 h 1822005"/>
              <a:gd name="connsiteX27" fmla="*/ 2890781 w 10873408"/>
              <a:gd name="connsiteY27" fmla="*/ 1408919 h 1822005"/>
              <a:gd name="connsiteX28" fmla="*/ 2669108 w 10873408"/>
              <a:gd name="connsiteY28" fmla="*/ 1381210 h 1822005"/>
              <a:gd name="connsiteX29" fmla="*/ 2405872 w 10873408"/>
              <a:gd name="connsiteY29" fmla="*/ 1602883 h 1822005"/>
              <a:gd name="connsiteX30" fmla="*/ 2239617 w 10873408"/>
              <a:gd name="connsiteY30" fmla="*/ 1505901 h 1822005"/>
              <a:gd name="connsiteX31" fmla="*/ 1976381 w 10873408"/>
              <a:gd name="connsiteY31" fmla="*/ 1616737 h 1822005"/>
              <a:gd name="connsiteX32" fmla="*/ 1837835 w 10873408"/>
              <a:gd name="connsiteY32" fmla="*/ 1533610 h 1822005"/>
              <a:gd name="connsiteX33" fmla="*/ 1671581 w 10873408"/>
              <a:gd name="connsiteY33" fmla="*/ 1686010 h 1822005"/>
              <a:gd name="connsiteX34" fmla="*/ 1533035 w 10873408"/>
              <a:gd name="connsiteY34" fmla="*/ 1796846 h 1822005"/>
              <a:gd name="connsiteX35" fmla="*/ 1283653 w 10873408"/>
              <a:gd name="connsiteY35" fmla="*/ 1810701 h 1822005"/>
              <a:gd name="connsiteX36" fmla="*/ 1145108 w 10873408"/>
              <a:gd name="connsiteY36" fmla="*/ 1658301 h 1822005"/>
              <a:gd name="connsiteX37" fmla="*/ 881872 w 10873408"/>
              <a:gd name="connsiteY37" fmla="*/ 1561319 h 1822005"/>
              <a:gd name="connsiteX38" fmla="*/ 493944 w 10873408"/>
              <a:gd name="connsiteY38" fmla="*/ 1367355 h 1822005"/>
              <a:gd name="connsiteX39" fmla="*/ 216853 w 10873408"/>
              <a:gd name="connsiteY39" fmla="*/ 1311937 h 1822005"/>
              <a:gd name="connsiteX40" fmla="*/ 57661 w 10873408"/>
              <a:gd name="connsiteY40" fmla="*/ 1092632 h 1822005"/>
              <a:gd name="connsiteX41" fmla="*/ 0 w 10873408"/>
              <a:gd name="connsiteY41" fmla="*/ 999795 h 1822005"/>
              <a:gd name="connsiteX42" fmla="*/ 0 w 10873408"/>
              <a:gd name="connsiteY42" fmla="*/ 123606 h 1822005"/>
              <a:gd name="connsiteX43" fmla="*/ 36623 w 10873408"/>
              <a:gd name="connsiteY43" fmla="*/ 196714 h 1822005"/>
              <a:gd name="connsiteX44" fmla="*/ 286126 w 10873408"/>
              <a:gd name="connsiteY44" fmla="*/ 619210 h 1822005"/>
              <a:gd name="connsiteX45" fmla="*/ 798744 w 10873408"/>
              <a:gd name="connsiteY45" fmla="*/ 882446 h 1822005"/>
              <a:gd name="connsiteX46" fmla="*/ 978853 w 10873408"/>
              <a:gd name="connsiteY46" fmla="*/ 1020992 h 1822005"/>
              <a:gd name="connsiteX47" fmla="*/ 1283653 w 10873408"/>
              <a:gd name="connsiteY47" fmla="*/ 896301 h 1822005"/>
              <a:gd name="connsiteX48" fmla="*/ 1907108 w 10873408"/>
              <a:gd name="connsiteY48" fmla="*/ 536083 h 1822005"/>
              <a:gd name="connsiteX49" fmla="*/ 2488999 w 10873408"/>
              <a:gd name="connsiteY49" fmla="*/ 314410 h 1822005"/>
              <a:gd name="connsiteX50" fmla="*/ 3320272 w 10873408"/>
              <a:gd name="connsiteY50" fmla="*/ 466810 h 1822005"/>
              <a:gd name="connsiteX51" fmla="*/ 3916017 w 10873408"/>
              <a:gd name="connsiteY51" fmla="*/ 619210 h 1822005"/>
              <a:gd name="connsiteX52" fmla="*/ 4137690 w 10873408"/>
              <a:gd name="connsiteY52" fmla="*/ 702337 h 1822005"/>
              <a:gd name="connsiteX53" fmla="*/ 4442490 w 10873408"/>
              <a:gd name="connsiteY53" fmla="*/ 799319 h 1822005"/>
              <a:gd name="connsiteX54" fmla="*/ 4622599 w 10873408"/>
              <a:gd name="connsiteY54" fmla="*/ 979428 h 1822005"/>
              <a:gd name="connsiteX55" fmla="*/ 4955108 w 10873408"/>
              <a:gd name="connsiteY55" fmla="*/ 1062555 h 1822005"/>
              <a:gd name="connsiteX56" fmla="*/ 5287617 w 10873408"/>
              <a:gd name="connsiteY56" fmla="*/ 896301 h 1822005"/>
              <a:gd name="connsiteX57" fmla="*/ 5675544 w 10873408"/>
              <a:gd name="connsiteY57" fmla="*/ 993283 h 1822005"/>
              <a:gd name="connsiteX58" fmla="*/ 5938781 w 10873408"/>
              <a:gd name="connsiteY58" fmla="*/ 743901 h 1822005"/>
              <a:gd name="connsiteX59" fmla="*/ 6188162 w 10873408"/>
              <a:gd name="connsiteY59" fmla="*/ 702337 h 1822005"/>
              <a:gd name="connsiteX60" fmla="*/ 6645362 w 10873408"/>
              <a:gd name="connsiteY60" fmla="*/ 342119 h 1822005"/>
              <a:gd name="connsiteX61" fmla="*/ 6950162 w 10873408"/>
              <a:gd name="connsiteY61" fmla="*/ 605355 h 1822005"/>
              <a:gd name="connsiteX62" fmla="*/ 7227253 w 10873408"/>
              <a:gd name="connsiteY62" fmla="*/ 799319 h 1822005"/>
              <a:gd name="connsiteX63" fmla="*/ 7532053 w 10873408"/>
              <a:gd name="connsiteY63" fmla="*/ 1104119 h 1822005"/>
              <a:gd name="connsiteX64" fmla="*/ 8030817 w 10873408"/>
              <a:gd name="connsiteY64" fmla="*/ 882446 h 1822005"/>
              <a:gd name="connsiteX65" fmla="*/ 8557290 w 10873408"/>
              <a:gd name="connsiteY65" fmla="*/ 910155 h 1822005"/>
              <a:gd name="connsiteX66" fmla="*/ 8834381 w 10873408"/>
              <a:gd name="connsiteY66" fmla="*/ 1034846 h 1822005"/>
              <a:gd name="connsiteX67" fmla="*/ 9319290 w 10873408"/>
              <a:gd name="connsiteY67" fmla="*/ 577646 h 1822005"/>
              <a:gd name="connsiteX68" fmla="*/ 9804199 w 10873408"/>
              <a:gd name="connsiteY68" fmla="*/ 494519 h 1822005"/>
              <a:gd name="connsiteX69" fmla="*/ 10372235 w 10873408"/>
              <a:gd name="connsiteY69" fmla="*/ 9610 h 1822005"/>
              <a:gd name="connsiteX70" fmla="*/ 10439343 w 10873408"/>
              <a:gd name="connsiteY70" fmla="*/ 17 h 182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73408" h="1822005">
                <a:moveTo>
                  <a:pt x="10439343" y="17"/>
                </a:moveTo>
                <a:cubicBezTo>
                  <a:pt x="10572693" y="-1471"/>
                  <a:pt x="10700848" y="95917"/>
                  <a:pt x="10823807" y="160670"/>
                </a:cubicBezTo>
                <a:lnTo>
                  <a:pt x="10873408" y="184273"/>
                </a:lnTo>
                <a:lnTo>
                  <a:pt x="10873408" y="1327582"/>
                </a:lnTo>
                <a:lnTo>
                  <a:pt x="10843181" y="1332070"/>
                </a:lnTo>
                <a:cubicBezTo>
                  <a:pt x="10803169" y="1335606"/>
                  <a:pt x="10765357" y="1335029"/>
                  <a:pt x="10732453" y="1325792"/>
                </a:cubicBezTo>
                <a:cubicBezTo>
                  <a:pt x="10600835" y="1288847"/>
                  <a:pt x="10480762" y="1094882"/>
                  <a:pt x="10399944" y="1090264"/>
                </a:cubicBezTo>
                <a:cubicBezTo>
                  <a:pt x="10319126" y="1085646"/>
                  <a:pt x="10307580" y="1270374"/>
                  <a:pt x="10247544" y="1298083"/>
                </a:cubicBezTo>
                <a:cubicBezTo>
                  <a:pt x="10187508" y="1325792"/>
                  <a:pt x="10169035" y="1247283"/>
                  <a:pt x="10039726" y="1256519"/>
                </a:cubicBezTo>
                <a:cubicBezTo>
                  <a:pt x="9910417" y="1265755"/>
                  <a:pt x="9621781" y="1371974"/>
                  <a:pt x="9471690" y="1353501"/>
                </a:cubicBezTo>
                <a:cubicBezTo>
                  <a:pt x="9321599" y="1335028"/>
                  <a:pt x="9259254" y="1173392"/>
                  <a:pt x="9139181" y="1145683"/>
                </a:cubicBezTo>
                <a:cubicBezTo>
                  <a:pt x="9019108" y="1117974"/>
                  <a:pt x="8857471" y="1147992"/>
                  <a:pt x="8751253" y="1187246"/>
                </a:cubicBezTo>
                <a:cubicBezTo>
                  <a:pt x="8645035" y="1226500"/>
                  <a:pt x="8605781" y="1321174"/>
                  <a:pt x="8501872" y="1381210"/>
                </a:cubicBezTo>
                <a:cubicBezTo>
                  <a:pt x="8397963" y="1441246"/>
                  <a:pt x="8252490" y="1535919"/>
                  <a:pt x="8127799" y="1547464"/>
                </a:cubicBezTo>
                <a:cubicBezTo>
                  <a:pt x="8003108" y="1559009"/>
                  <a:pt x="7896890" y="1471265"/>
                  <a:pt x="7753726" y="1450483"/>
                </a:cubicBezTo>
                <a:cubicBezTo>
                  <a:pt x="7610562" y="1429701"/>
                  <a:pt x="7418908" y="1413537"/>
                  <a:pt x="7268817" y="1422773"/>
                </a:cubicBezTo>
                <a:cubicBezTo>
                  <a:pt x="7118726" y="1432009"/>
                  <a:pt x="6991727" y="1512828"/>
                  <a:pt x="6853181" y="1505901"/>
                </a:cubicBezTo>
                <a:cubicBezTo>
                  <a:pt x="6714636" y="1498974"/>
                  <a:pt x="6631508" y="1399683"/>
                  <a:pt x="6437544" y="1381210"/>
                </a:cubicBezTo>
                <a:cubicBezTo>
                  <a:pt x="6243580" y="1362737"/>
                  <a:pt x="5906453" y="1418155"/>
                  <a:pt x="5689399" y="1395064"/>
                </a:cubicBezTo>
                <a:cubicBezTo>
                  <a:pt x="5472345" y="1371973"/>
                  <a:pt x="5315326" y="1279609"/>
                  <a:pt x="5135217" y="1242664"/>
                </a:cubicBezTo>
                <a:cubicBezTo>
                  <a:pt x="4955108" y="1205719"/>
                  <a:pt x="4761144" y="1238047"/>
                  <a:pt x="4608744" y="1173392"/>
                </a:cubicBezTo>
                <a:cubicBezTo>
                  <a:pt x="4456344" y="1108737"/>
                  <a:pt x="4343199" y="877828"/>
                  <a:pt x="4220817" y="854737"/>
                </a:cubicBezTo>
                <a:cubicBezTo>
                  <a:pt x="4098435" y="831646"/>
                  <a:pt x="3994526" y="1007137"/>
                  <a:pt x="3874453" y="1034846"/>
                </a:cubicBezTo>
                <a:cubicBezTo>
                  <a:pt x="3754380" y="1062555"/>
                  <a:pt x="3578890" y="997901"/>
                  <a:pt x="3500381" y="1020992"/>
                </a:cubicBezTo>
                <a:cubicBezTo>
                  <a:pt x="3421872" y="1044083"/>
                  <a:pt x="3451890" y="1124901"/>
                  <a:pt x="3403399" y="1173392"/>
                </a:cubicBezTo>
                <a:cubicBezTo>
                  <a:pt x="3354908" y="1221883"/>
                  <a:pt x="3260235" y="1288846"/>
                  <a:pt x="3209435" y="1311937"/>
                </a:cubicBezTo>
                <a:cubicBezTo>
                  <a:pt x="3158635" y="1335028"/>
                  <a:pt x="3151708" y="1295773"/>
                  <a:pt x="3098599" y="1311937"/>
                </a:cubicBezTo>
                <a:cubicBezTo>
                  <a:pt x="3045490" y="1328101"/>
                  <a:pt x="2962363" y="1397373"/>
                  <a:pt x="2890781" y="1408919"/>
                </a:cubicBezTo>
                <a:cubicBezTo>
                  <a:pt x="2819199" y="1420465"/>
                  <a:pt x="2749926" y="1348883"/>
                  <a:pt x="2669108" y="1381210"/>
                </a:cubicBezTo>
                <a:cubicBezTo>
                  <a:pt x="2588290" y="1413537"/>
                  <a:pt x="2477454" y="1582101"/>
                  <a:pt x="2405872" y="1602883"/>
                </a:cubicBezTo>
                <a:cubicBezTo>
                  <a:pt x="2334290" y="1623665"/>
                  <a:pt x="2311199" y="1503592"/>
                  <a:pt x="2239617" y="1505901"/>
                </a:cubicBezTo>
                <a:cubicBezTo>
                  <a:pt x="2168035" y="1508210"/>
                  <a:pt x="2043345" y="1612119"/>
                  <a:pt x="1976381" y="1616737"/>
                </a:cubicBezTo>
                <a:cubicBezTo>
                  <a:pt x="1909417" y="1621355"/>
                  <a:pt x="1888635" y="1522064"/>
                  <a:pt x="1837835" y="1533610"/>
                </a:cubicBezTo>
                <a:cubicBezTo>
                  <a:pt x="1787035" y="1545156"/>
                  <a:pt x="1722381" y="1642137"/>
                  <a:pt x="1671581" y="1686010"/>
                </a:cubicBezTo>
                <a:cubicBezTo>
                  <a:pt x="1620781" y="1729883"/>
                  <a:pt x="1597690" y="1776064"/>
                  <a:pt x="1533035" y="1796846"/>
                </a:cubicBezTo>
                <a:cubicBezTo>
                  <a:pt x="1468380" y="1817628"/>
                  <a:pt x="1348307" y="1833792"/>
                  <a:pt x="1283653" y="1810701"/>
                </a:cubicBezTo>
                <a:cubicBezTo>
                  <a:pt x="1218999" y="1787610"/>
                  <a:pt x="1212072" y="1699865"/>
                  <a:pt x="1145108" y="1658301"/>
                </a:cubicBezTo>
                <a:cubicBezTo>
                  <a:pt x="1078145" y="1616737"/>
                  <a:pt x="990399" y="1609810"/>
                  <a:pt x="881872" y="1561319"/>
                </a:cubicBezTo>
                <a:cubicBezTo>
                  <a:pt x="773345" y="1512828"/>
                  <a:pt x="604780" y="1408919"/>
                  <a:pt x="493944" y="1367355"/>
                </a:cubicBezTo>
                <a:cubicBezTo>
                  <a:pt x="383108" y="1325791"/>
                  <a:pt x="329998" y="1415846"/>
                  <a:pt x="216853" y="1311937"/>
                </a:cubicBezTo>
                <a:cubicBezTo>
                  <a:pt x="174424" y="1272971"/>
                  <a:pt x="116733" y="1186597"/>
                  <a:pt x="57661" y="1092632"/>
                </a:cubicBezTo>
                <a:lnTo>
                  <a:pt x="0" y="999795"/>
                </a:lnTo>
                <a:lnTo>
                  <a:pt x="0" y="123606"/>
                </a:lnTo>
                <a:lnTo>
                  <a:pt x="36623" y="196714"/>
                </a:lnTo>
                <a:cubicBezTo>
                  <a:pt x="126366" y="381626"/>
                  <a:pt x="215988" y="591501"/>
                  <a:pt x="286126" y="619210"/>
                </a:cubicBezTo>
                <a:cubicBezTo>
                  <a:pt x="473162" y="693101"/>
                  <a:pt x="683290" y="815482"/>
                  <a:pt x="798744" y="882446"/>
                </a:cubicBezTo>
                <a:cubicBezTo>
                  <a:pt x="914198" y="949410"/>
                  <a:pt x="898035" y="1018683"/>
                  <a:pt x="978853" y="1020992"/>
                </a:cubicBezTo>
                <a:cubicBezTo>
                  <a:pt x="1059671" y="1023301"/>
                  <a:pt x="1128944" y="977119"/>
                  <a:pt x="1283653" y="896301"/>
                </a:cubicBezTo>
                <a:cubicBezTo>
                  <a:pt x="1438362" y="815483"/>
                  <a:pt x="1706217" y="633065"/>
                  <a:pt x="1907108" y="536083"/>
                </a:cubicBezTo>
                <a:cubicBezTo>
                  <a:pt x="2107999" y="439101"/>
                  <a:pt x="2253472" y="325956"/>
                  <a:pt x="2488999" y="314410"/>
                </a:cubicBezTo>
                <a:cubicBezTo>
                  <a:pt x="2724526" y="302864"/>
                  <a:pt x="3082436" y="416010"/>
                  <a:pt x="3320272" y="466810"/>
                </a:cubicBezTo>
                <a:cubicBezTo>
                  <a:pt x="3558108" y="517610"/>
                  <a:pt x="3779781" y="579956"/>
                  <a:pt x="3916017" y="619210"/>
                </a:cubicBezTo>
                <a:cubicBezTo>
                  <a:pt x="4052253" y="658464"/>
                  <a:pt x="4049945" y="672319"/>
                  <a:pt x="4137690" y="702337"/>
                </a:cubicBezTo>
                <a:cubicBezTo>
                  <a:pt x="4225435" y="732355"/>
                  <a:pt x="4361672" y="753137"/>
                  <a:pt x="4442490" y="799319"/>
                </a:cubicBezTo>
                <a:cubicBezTo>
                  <a:pt x="4523308" y="845501"/>
                  <a:pt x="4537163" y="935555"/>
                  <a:pt x="4622599" y="979428"/>
                </a:cubicBezTo>
                <a:cubicBezTo>
                  <a:pt x="4708035" y="1023301"/>
                  <a:pt x="4844272" y="1076409"/>
                  <a:pt x="4955108" y="1062555"/>
                </a:cubicBezTo>
                <a:cubicBezTo>
                  <a:pt x="5065944" y="1048701"/>
                  <a:pt x="5167544" y="907846"/>
                  <a:pt x="5287617" y="896301"/>
                </a:cubicBezTo>
                <a:cubicBezTo>
                  <a:pt x="5407690" y="884756"/>
                  <a:pt x="5567017" y="1018683"/>
                  <a:pt x="5675544" y="993283"/>
                </a:cubicBezTo>
                <a:cubicBezTo>
                  <a:pt x="5784071" y="967883"/>
                  <a:pt x="5853345" y="792392"/>
                  <a:pt x="5938781" y="743901"/>
                </a:cubicBezTo>
                <a:cubicBezTo>
                  <a:pt x="6024217" y="695410"/>
                  <a:pt x="6070399" y="769301"/>
                  <a:pt x="6188162" y="702337"/>
                </a:cubicBezTo>
                <a:cubicBezTo>
                  <a:pt x="6305926" y="635373"/>
                  <a:pt x="6518362" y="358283"/>
                  <a:pt x="6645362" y="342119"/>
                </a:cubicBezTo>
                <a:cubicBezTo>
                  <a:pt x="6772362" y="325955"/>
                  <a:pt x="6853180" y="529155"/>
                  <a:pt x="6950162" y="605355"/>
                </a:cubicBezTo>
                <a:cubicBezTo>
                  <a:pt x="7047144" y="681555"/>
                  <a:pt x="7130271" y="716192"/>
                  <a:pt x="7227253" y="799319"/>
                </a:cubicBezTo>
                <a:cubicBezTo>
                  <a:pt x="7324235" y="882446"/>
                  <a:pt x="7398126" y="1090264"/>
                  <a:pt x="7532053" y="1104119"/>
                </a:cubicBezTo>
                <a:cubicBezTo>
                  <a:pt x="7665980" y="1117974"/>
                  <a:pt x="7859944" y="914773"/>
                  <a:pt x="8030817" y="882446"/>
                </a:cubicBezTo>
                <a:cubicBezTo>
                  <a:pt x="8201690" y="850119"/>
                  <a:pt x="8423363" y="884755"/>
                  <a:pt x="8557290" y="910155"/>
                </a:cubicBezTo>
                <a:cubicBezTo>
                  <a:pt x="8691217" y="935555"/>
                  <a:pt x="8707381" y="1090264"/>
                  <a:pt x="8834381" y="1034846"/>
                </a:cubicBezTo>
                <a:cubicBezTo>
                  <a:pt x="8961381" y="979428"/>
                  <a:pt x="9157654" y="667700"/>
                  <a:pt x="9319290" y="577646"/>
                </a:cubicBezTo>
                <a:cubicBezTo>
                  <a:pt x="9480926" y="487592"/>
                  <a:pt x="9628708" y="589192"/>
                  <a:pt x="9804199" y="494519"/>
                </a:cubicBezTo>
                <a:cubicBezTo>
                  <a:pt x="9979690" y="399846"/>
                  <a:pt x="10192126" y="60410"/>
                  <a:pt x="10372235" y="9610"/>
                </a:cubicBezTo>
                <a:cubicBezTo>
                  <a:pt x="10394749" y="3260"/>
                  <a:pt x="10417118" y="266"/>
                  <a:pt x="10439343" y="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96" name="任意形状 295"/>
          <p:cNvSpPr/>
          <p:nvPr userDrawn="1"/>
        </p:nvSpPr>
        <p:spPr>
          <a:xfrm>
            <a:off x="3" y="5278696"/>
            <a:ext cx="4307404" cy="788847"/>
          </a:xfrm>
          <a:custGeom>
            <a:avLst/>
            <a:gdLst>
              <a:gd name="connsiteX0" fmla="*/ 4276235 w 5122065"/>
              <a:gd name="connsiteY0" fmla="*/ 0 h 1331509"/>
              <a:gd name="connsiteX1" fmla="*/ 4622599 w 5122065"/>
              <a:gd name="connsiteY1" fmla="*/ 263236 h 1331509"/>
              <a:gd name="connsiteX2" fmla="*/ 4959438 w 5122065"/>
              <a:gd name="connsiteY2" fmla="*/ 365414 h 1331509"/>
              <a:gd name="connsiteX3" fmla="*/ 5122065 w 5122065"/>
              <a:gd name="connsiteY3" fmla="*/ 413482 h 1331509"/>
              <a:gd name="connsiteX4" fmla="*/ 5089500 w 5122065"/>
              <a:gd name="connsiteY4" fmla="*/ 440694 h 1331509"/>
              <a:gd name="connsiteX5" fmla="*/ 4844272 w 5122065"/>
              <a:gd name="connsiteY5" fmla="*/ 665018 h 1331509"/>
              <a:gd name="connsiteX6" fmla="*/ 4345508 w 5122065"/>
              <a:gd name="connsiteY6" fmla="*/ 886691 h 1331509"/>
              <a:gd name="connsiteX7" fmla="*/ 4151544 w 5122065"/>
              <a:gd name="connsiteY7" fmla="*/ 1080654 h 1331509"/>
              <a:gd name="connsiteX8" fmla="*/ 3971435 w 5122065"/>
              <a:gd name="connsiteY8" fmla="*/ 1080654 h 1331509"/>
              <a:gd name="connsiteX9" fmla="*/ 3486526 w 5122065"/>
              <a:gd name="connsiteY9" fmla="*/ 1108364 h 1331509"/>
              <a:gd name="connsiteX10" fmla="*/ 3223290 w 5122065"/>
              <a:gd name="connsiteY10" fmla="*/ 1108364 h 1331509"/>
              <a:gd name="connsiteX11" fmla="*/ 2530562 w 5122065"/>
              <a:gd name="connsiteY11" fmla="*/ 1149927 h 1331509"/>
              <a:gd name="connsiteX12" fmla="*/ 2142635 w 5122065"/>
              <a:gd name="connsiteY12" fmla="*/ 997527 h 1331509"/>
              <a:gd name="connsiteX13" fmla="*/ 2017944 w 5122065"/>
              <a:gd name="connsiteY13" fmla="*/ 1039091 h 1331509"/>
              <a:gd name="connsiteX14" fmla="*/ 1726999 w 5122065"/>
              <a:gd name="connsiteY14" fmla="*/ 928254 h 1331509"/>
              <a:gd name="connsiteX15" fmla="*/ 1131253 w 5122065"/>
              <a:gd name="connsiteY15" fmla="*/ 969818 h 1331509"/>
              <a:gd name="connsiteX16" fmla="*/ 895726 w 5122065"/>
              <a:gd name="connsiteY16" fmla="*/ 1108364 h 1331509"/>
              <a:gd name="connsiteX17" fmla="*/ 535508 w 5122065"/>
              <a:gd name="connsiteY17" fmla="*/ 1191491 h 1331509"/>
              <a:gd name="connsiteX18" fmla="*/ 189144 w 5122065"/>
              <a:gd name="connsiteY18" fmla="*/ 1330036 h 1331509"/>
              <a:gd name="connsiteX19" fmla="*/ 38476 w 5122065"/>
              <a:gd name="connsiteY19" fmla="*/ 1267149 h 1331509"/>
              <a:gd name="connsiteX20" fmla="*/ 0 w 5122065"/>
              <a:gd name="connsiteY20" fmla="*/ 1238995 h 1331509"/>
              <a:gd name="connsiteX21" fmla="*/ 0 w 5122065"/>
              <a:gd name="connsiteY21" fmla="*/ 121717 h 1331509"/>
              <a:gd name="connsiteX22" fmla="*/ 19548 w 5122065"/>
              <a:gd name="connsiteY22" fmla="*/ 121309 h 1331509"/>
              <a:gd name="connsiteX23" fmla="*/ 466235 w 5122065"/>
              <a:gd name="connsiteY23" fmla="*/ 193964 h 1331509"/>
              <a:gd name="connsiteX24" fmla="*/ 729472 w 5122065"/>
              <a:gd name="connsiteY24" fmla="*/ 512618 h 1331509"/>
              <a:gd name="connsiteX25" fmla="*/ 923435 w 5122065"/>
              <a:gd name="connsiteY25" fmla="*/ 484909 h 1331509"/>
              <a:gd name="connsiteX26" fmla="*/ 1477617 w 5122065"/>
              <a:gd name="connsiteY26" fmla="*/ 678873 h 1331509"/>
              <a:gd name="connsiteX27" fmla="*/ 2419726 w 5122065"/>
              <a:gd name="connsiteY27" fmla="*/ 512618 h 1331509"/>
              <a:gd name="connsiteX28" fmla="*/ 3389544 w 5122065"/>
              <a:gd name="connsiteY28" fmla="*/ 290945 h 1331509"/>
              <a:gd name="connsiteX29" fmla="*/ 3514235 w 5122065"/>
              <a:gd name="connsiteY29" fmla="*/ 415636 h 1331509"/>
              <a:gd name="connsiteX30" fmla="*/ 3929872 w 5122065"/>
              <a:gd name="connsiteY30" fmla="*/ 263236 h 1331509"/>
              <a:gd name="connsiteX31" fmla="*/ 4276235 w 5122065"/>
              <a:gd name="connsiteY31" fmla="*/ 0 h 133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22065" h="1331509">
                <a:moveTo>
                  <a:pt x="4276235" y="0"/>
                </a:moveTo>
                <a:cubicBezTo>
                  <a:pt x="4391689" y="0"/>
                  <a:pt x="4449417" y="180109"/>
                  <a:pt x="4622599" y="263236"/>
                </a:cubicBezTo>
                <a:cubicBezTo>
                  <a:pt x="4709190" y="304800"/>
                  <a:pt x="4832726" y="332509"/>
                  <a:pt x="4959438" y="365414"/>
                </a:cubicBezTo>
                <a:lnTo>
                  <a:pt x="5122065" y="413482"/>
                </a:lnTo>
                <a:lnTo>
                  <a:pt x="5089500" y="440694"/>
                </a:lnTo>
                <a:cubicBezTo>
                  <a:pt x="5010238" y="513665"/>
                  <a:pt x="4938079" y="608734"/>
                  <a:pt x="4844272" y="665018"/>
                </a:cubicBezTo>
                <a:cubicBezTo>
                  <a:pt x="4694181" y="755072"/>
                  <a:pt x="4460963" y="817418"/>
                  <a:pt x="4345508" y="886691"/>
                </a:cubicBezTo>
                <a:cubicBezTo>
                  <a:pt x="4230053" y="955964"/>
                  <a:pt x="4213889" y="1048327"/>
                  <a:pt x="4151544" y="1080654"/>
                </a:cubicBezTo>
                <a:cubicBezTo>
                  <a:pt x="4089199" y="1112981"/>
                  <a:pt x="4082271" y="1076036"/>
                  <a:pt x="3971435" y="1080654"/>
                </a:cubicBezTo>
                <a:cubicBezTo>
                  <a:pt x="3860599" y="1085272"/>
                  <a:pt x="3611217" y="1103746"/>
                  <a:pt x="3486526" y="1108364"/>
                </a:cubicBezTo>
                <a:cubicBezTo>
                  <a:pt x="3361835" y="1112982"/>
                  <a:pt x="3382617" y="1101437"/>
                  <a:pt x="3223290" y="1108364"/>
                </a:cubicBezTo>
                <a:cubicBezTo>
                  <a:pt x="3063963" y="1115291"/>
                  <a:pt x="2710671" y="1168400"/>
                  <a:pt x="2530562" y="1149927"/>
                </a:cubicBezTo>
                <a:cubicBezTo>
                  <a:pt x="2350453" y="1131454"/>
                  <a:pt x="2228071" y="1016000"/>
                  <a:pt x="2142635" y="997527"/>
                </a:cubicBezTo>
                <a:cubicBezTo>
                  <a:pt x="2057199" y="979054"/>
                  <a:pt x="2087217" y="1050636"/>
                  <a:pt x="2017944" y="1039091"/>
                </a:cubicBezTo>
                <a:cubicBezTo>
                  <a:pt x="1948671" y="1027546"/>
                  <a:pt x="1874781" y="939800"/>
                  <a:pt x="1726999" y="928254"/>
                </a:cubicBezTo>
                <a:cubicBezTo>
                  <a:pt x="1579217" y="916708"/>
                  <a:pt x="1269798" y="939800"/>
                  <a:pt x="1131253" y="969818"/>
                </a:cubicBezTo>
                <a:cubicBezTo>
                  <a:pt x="992708" y="999836"/>
                  <a:pt x="995017" y="1071419"/>
                  <a:pt x="895726" y="1108364"/>
                </a:cubicBezTo>
                <a:cubicBezTo>
                  <a:pt x="796435" y="1145309"/>
                  <a:pt x="653272" y="1154546"/>
                  <a:pt x="535508" y="1191491"/>
                </a:cubicBezTo>
                <a:cubicBezTo>
                  <a:pt x="417744" y="1228436"/>
                  <a:pt x="350780" y="1295400"/>
                  <a:pt x="189144" y="1330036"/>
                </a:cubicBezTo>
                <a:cubicBezTo>
                  <a:pt x="148735" y="1338695"/>
                  <a:pt x="96203" y="1308100"/>
                  <a:pt x="38476" y="1267149"/>
                </a:cubicBezTo>
                <a:lnTo>
                  <a:pt x="0" y="1238995"/>
                </a:lnTo>
                <a:lnTo>
                  <a:pt x="0" y="121717"/>
                </a:lnTo>
                <a:lnTo>
                  <a:pt x="19548" y="121309"/>
                </a:lnTo>
                <a:cubicBezTo>
                  <a:pt x="177238" y="124331"/>
                  <a:pt x="369542" y="156442"/>
                  <a:pt x="466235" y="193964"/>
                </a:cubicBezTo>
                <a:cubicBezTo>
                  <a:pt x="620944" y="254000"/>
                  <a:pt x="653272" y="464127"/>
                  <a:pt x="729472" y="512618"/>
                </a:cubicBezTo>
                <a:cubicBezTo>
                  <a:pt x="805672" y="561109"/>
                  <a:pt x="798744" y="457200"/>
                  <a:pt x="923435" y="484909"/>
                </a:cubicBezTo>
                <a:cubicBezTo>
                  <a:pt x="1048126" y="512618"/>
                  <a:pt x="1228235" y="674255"/>
                  <a:pt x="1477617" y="678873"/>
                </a:cubicBezTo>
                <a:cubicBezTo>
                  <a:pt x="1726999" y="683491"/>
                  <a:pt x="2101072" y="577273"/>
                  <a:pt x="2419726" y="512618"/>
                </a:cubicBezTo>
                <a:cubicBezTo>
                  <a:pt x="2738380" y="447963"/>
                  <a:pt x="3207126" y="307109"/>
                  <a:pt x="3389544" y="290945"/>
                </a:cubicBezTo>
                <a:cubicBezTo>
                  <a:pt x="3571962" y="274781"/>
                  <a:pt x="3424180" y="420254"/>
                  <a:pt x="3514235" y="415636"/>
                </a:cubicBezTo>
                <a:cubicBezTo>
                  <a:pt x="3604290" y="411018"/>
                  <a:pt x="3802872" y="332509"/>
                  <a:pt x="3929872" y="263236"/>
                </a:cubicBezTo>
                <a:cubicBezTo>
                  <a:pt x="4056872" y="193963"/>
                  <a:pt x="4160781" y="0"/>
                  <a:pt x="427623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94" name="任意形状 293"/>
          <p:cNvSpPr/>
          <p:nvPr userDrawn="1"/>
        </p:nvSpPr>
        <p:spPr>
          <a:xfrm>
            <a:off x="4307409" y="5477580"/>
            <a:ext cx="2969279" cy="712575"/>
          </a:xfrm>
          <a:custGeom>
            <a:avLst/>
            <a:gdLst>
              <a:gd name="connsiteX0" fmla="*/ 239912 w 3530860"/>
              <a:gd name="connsiteY0" fmla="*/ 926 h 1202770"/>
              <a:gd name="connsiteX1" fmla="*/ 664316 w 3530860"/>
              <a:gd name="connsiteY1" fmla="*/ 93794 h 1202770"/>
              <a:gd name="connsiteX2" fmla="*/ 1606425 w 3530860"/>
              <a:gd name="connsiteY2" fmla="*/ 273903 h 1202770"/>
              <a:gd name="connsiteX3" fmla="*/ 2700934 w 3530860"/>
              <a:gd name="connsiteY3" fmla="*/ 412448 h 1202770"/>
              <a:gd name="connsiteX4" fmla="*/ 2784061 w 3530860"/>
              <a:gd name="connsiteY4" fmla="*/ 592557 h 1202770"/>
              <a:gd name="connsiteX5" fmla="*/ 3324388 w 3530860"/>
              <a:gd name="connsiteY5" fmla="*/ 564848 h 1202770"/>
              <a:gd name="connsiteX6" fmla="*/ 3483716 w 3530860"/>
              <a:gd name="connsiteY6" fmla="*/ 663562 h 1202770"/>
              <a:gd name="connsiteX7" fmla="*/ 3530860 w 3530860"/>
              <a:gd name="connsiteY7" fmla="*/ 705992 h 1202770"/>
              <a:gd name="connsiteX8" fmla="*/ 3474191 w 3530860"/>
              <a:gd name="connsiteY8" fmla="*/ 745823 h 1202770"/>
              <a:gd name="connsiteX9" fmla="*/ 3227407 w 3530860"/>
              <a:gd name="connsiteY9" fmla="*/ 897357 h 1202770"/>
              <a:gd name="connsiteX10" fmla="*/ 2700934 w 3530860"/>
              <a:gd name="connsiteY10" fmla="*/ 1008194 h 1202770"/>
              <a:gd name="connsiteX11" fmla="*/ 2174461 w 3530860"/>
              <a:gd name="connsiteY11" fmla="*/ 1202157 h 1202770"/>
              <a:gd name="connsiteX12" fmla="*/ 1537152 w 3530860"/>
              <a:gd name="connsiteY12" fmla="*/ 938921 h 1202770"/>
              <a:gd name="connsiteX13" fmla="*/ 692025 w 3530860"/>
              <a:gd name="connsiteY13" fmla="*/ 675685 h 1202770"/>
              <a:gd name="connsiteX14" fmla="*/ 193261 w 3530860"/>
              <a:gd name="connsiteY14" fmla="*/ 163067 h 1202770"/>
              <a:gd name="connsiteX15" fmla="*/ 25599 w 3530860"/>
              <a:gd name="connsiteY15" fmla="*/ 85351 h 1202770"/>
              <a:gd name="connsiteX16" fmla="*/ 0 w 3530860"/>
              <a:gd name="connsiteY16" fmla="*/ 77785 h 1202770"/>
              <a:gd name="connsiteX17" fmla="*/ 16074 w 3530860"/>
              <a:gd name="connsiteY17" fmla="*/ 64353 h 1202770"/>
              <a:gd name="connsiteX18" fmla="*/ 123988 w 3530860"/>
              <a:gd name="connsiteY18" fmla="*/ 10667 h 1202770"/>
              <a:gd name="connsiteX19" fmla="*/ 239912 w 3530860"/>
              <a:gd name="connsiteY19" fmla="*/ 926 h 120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30860" h="1202770">
                <a:moveTo>
                  <a:pt x="239912" y="926"/>
                </a:moveTo>
                <a:cubicBezTo>
                  <a:pt x="356052" y="8502"/>
                  <a:pt x="479011" y="60889"/>
                  <a:pt x="664316" y="93794"/>
                </a:cubicBezTo>
                <a:cubicBezTo>
                  <a:pt x="911389" y="137667"/>
                  <a:pt x="1266989" y="220794"/>
                  <a:pt x="1606425" y="273903"/>
                </a:cubicBezTo>
                <a:cubicBezTo>
                  <a:pt x="1945861" y="327012"/>
                  <a:pt x="2504661" y="359339"/>
                  <a:pt x="2700934" y="412448"/>
                </a:cubicBezTo>
                <a:cubicBezTo>
                  <a:pt x="2897207" y="465557"/>
                  <a:pt x="2680152" y="567157"/>
                  <a:pt x="2784061" y="592557"/>
                </a:cubicBezTo>
                <a:cubicBezTo>
                  <a:pt x="2887970" y="617957"/>
                  <a:pt x="3181224" y="534830"/>
                  <a:pt x="3324388" y="564848"/>
                </a:cubicBezTo>
                <a:cubicBezTo>
                  <a:pt x="3395970" y="579857"/>
                  <a:pt x="3439843" y="620844"/>
                  <a:pt x="3483716" y="663562"/>
                </a:cubicBezTo>
                <a:lnTo>
                  <a:pt x="3530860" y="705992"/>
                </a:lnTo>
                <a:lnTo>
                  <a:pt x="3474191" y="745823"/>
                </a:lnTo>
                <a:cubicBezTo>
                  <a:pt x="3394238" y="803839"/>
                  <a:pt x="3310534" y="863875"/>
                  <a:pt x="3227407" y="897357"/>
                </a:cubicBezTo>
                <a:cubicBezTo>
                  <a:pt x="3061153" y="964321"/>
                  <a:pt x="2876425" y="957394"/>
                  <a:pt x="2700934" y="1008194"/>
                </a:cubicBezTo>
                <a:cubicBezTo>
                  <a:pt x="2525443" y="1058994"/>
                  <a:pt x="2368425" y="1213702"/>
                  <a:pt x="2174461" y="1202157"/>
                </a:cubicBezTo>
                <a:cubicBezTo>
                  <a:pt x="1980497" y="1190612"/>
                  <a:pt x="1784225" y="1026666"/>
                  <a:pt x="1537152" y="938921"/>
                </a:cubicBezTo>
                <a:cubicBezTo>
                  <a:pt x="1290079" y="851176"/>
                  <a:pt x="916007" y="804994"/>
                  <a:pt x="692025" y="675685"/>
                </a:cubicBezTo>
                <a:cubicBezTo>
                  <a:pt x="468043" y="546376"/>
                  <a:pt x="391843" y="287758"/>
                  <a:pt x="193261" y="163067"/>
                </a:cubicBezTo>
                <a:cubicBezTo>
                  <a:pt x="143616" y="131894"/>
                  <a:pt x="86321" y="106783"/>
                  <a:pt x="25599" y="85351"/>
                </a:cubicBezTo>
                <a:lnTo>
                  <a:pt x="0" y="77785"/>
                </a:lnTo>
                <a:lnTo>
                  <a:pt x="16074" y="64353"/>
                </a:lnTo>
                <a:cubicBezTo>
                  <a:pt x="49376" y="39675"/>
                  <a:pt x="84734" y="20481"/>
                  <a:pt x="123988" y="10667"/>
                </a:cubicBezTo>
                <a:cubicBezTo>
                  <a:pt x="163243" y="854"/>
                  <a:pt x="201198" y="-1600"/>
                  <a:pt x="239912" y="92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93" name="任意形状 292"/>
          <p:cNvSpPr/>
          <p:nvPr userDrawn="1"/>
        </p:nvSpPr>
        <p:spPr>
          <a:xfrm>
            <a:off x="7276689" y="5734160"/>
            <a:ext cx="1432589" cy="332679"/>
          </a:xfrm>
          <a:custGeom>
            <a:avLst/>
            <a:gdLst>
              <a:gd name="connsiteX0" fmla="*/ 1125297 w 1703535"/>
              <a:gd name="connsiteY0" fmla="*/ 143 h 561535"/>
              <a:gd name="connsiteX1" fmla="*/ 1262110 w 1703535"/>
              <a:gd name="connsiteY1" fmla="*/ 20925 h 561535"/>
              <a:gd name="connsiteX2" fmla="*/ 1456074 w 1703535"/>
              <a:gd name="connsiteY2" fmla="*/ 214889 h 561535"/>
              <a:gd name="connsiteX3" fmla="*/ 1691601 w 1703535"/>
              <a:gd name="connsiteY3" fmla="*/ 394998 h 561535"/>
              <a:gd name="connsiteX4" fmla="*/ 1703535 w 1703535"/>
              <a:gd name="connsiteY4" fmla="*/ 402494 h 561535"/>
              <a:gd name="connsiteX5" fmla="*/ 1629797 w 1703535"/>
              <a:gd name="connsiteY5" fmla="*/ 437536 h 561535"/>
              <a:gd name="connsiteX6" fmla="*/ 1414510 w 1703535"/>
              <a:gd name="connsiteY6" fmla="*/ 561252 h 561535"/>
              <a:gd name="connsiteX7" fmla="*/ 1054292 w 1703535"/>
              <a:gd name="connsiteY7" fmla="*/ 436561 h 561535"/>
              <a:gd name="connsiteX8" fmla="*/ 791056 w 1703535"/>
              <a:gd name="connsiteY8" fmla="*/ 505834 h 561535"/>
              <a:gd name="connsiteX9" fmla="*/ 652510 w 1703535"/>
              <a:gd name="connsiteY9" fmla="*/ 394998 h 561535"/>
              <a:gd name="connsiteX10" fmla="*/ 112183 w 1703535"/>
              <a:gd name="connsiteY10" fmla="*/ 339580 h 561535"/>
              <a:gd name="connsiteX11" fmla="*/ 22128 w 1703535"/>
              <a:gd name="connsiteY11" fmla="*/ 292821 h 561535"/>
              <a:gd name="connsiteX12" fmla="*/ 0 w 1703535"/>
              <a:gd name="connsiteY12" fmla="*/ 272905 h 561535"/>
              <a:gd name="connsiteX13" fmla="*/ 59904 w 1703535"/>
              <a:gd name="connsiteY13" fmla="*/ 230800 h 561535"/>
              <a:gd name="connsiteX14" fmla="*/ 167601 w 1703535"/>
              <a:gd name="connsiteY14" fmla="*/ 173325 h 561535"/>
              <a:gd name="connsiteX15" fmla="*/ 513965 w 1703535"/>
              <a:gd name="connsiteY15" fmla="*/ 159470 h 561535"/>
              <a:gd name="connsiteX16" fmla="*/ 957310 w 1703535"/>
              <a:gd name="connsiteY16" fmla="*/ 20925 h 561535"/>
              <a:gd name="connsiteX17" fmla="*/ 1125297 w 1703535"/>
              <a:gd name="connsiteY17" fmla="*/ 143 h 56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03535" h="561535">
                <a:moveTo>
                  <a:pt x="1125297" y="143"/>
                </a:moveTo>
                <a:cubicBezTo>
                  <a:pt x="1175519" y="-1011"/>
                  <a:pt x="1220546" y="4762"/>
                  <a:pt x="1262110" y="20925"/>
                </a:cubicBezTo>
                <a:cubicBezTo>
                  <a:pt x="1345237" y="53252"/>
                  <a:pt x="1384492" y="152544"/>
                  <a:pt x="1456074" y="214889"/>
                </a:cubicBezTo>
                <a:cubicBezTo>
                  <a:pt x="1527656" y="277234"/>
                  <a:pt x="1555365" y="309562"/>
                  <a:pt x="1691601" y="394998"/>
                </a:cubicBezTo>
                <a:lnTo>
                  <a:pt x="1703535" y="402494"/>
                </a:lnTo>
                <a:lnTo>
                  <a:pt x="1629797" y="437536"/>
                </a:lnTo>
                <a:cubicBezTo>
                  <a:pt x="1550891" y="488516"/>
                  <a:pt x="1497637" y="556057"/>
                  <a:pt x="1414510" y="561252"/>
                </a:cubicBezTo>
                <a:cubicBezTo>
                  <a:pt x="1303674" y="568179"/>
                  <a:pt x="1158201" y="445797"/>
                  <a:pt x="1054292" y="436561"/>
                </a:cubicBezTo>
                <a:cubicBezTo>
                  <a:pt x="950383" y="427325"/>
                  <a:pt x="858020" y="512761"/>
                  <a:pt x="791056" y="505834"/>
                </a:cubicBezTo>
                <a:cubicBezTo>
                  <a:pt x="724092" y="498907"/>
                  <a:pt x="765656" y="422707"/>
                  <a:pt x="652510" y="394998"/>
                </a:cubicBezTo>
                <a:cubicBezTo>
                  <a:pt x="539364" y="367289"/>
                  <a:pt x="255347" y="383453"/>
                  <a:pt x="112183" y="339580"/>
                </a:cubicBezTo>
                <a:cubicBezTo>
                  <a:pt x="76392" y="328612"/>
                  <a:pt x="47528" y="312015"/>
                  <a:pt x="22128" y="292821"/>
                </a:cubicBezTo>
                <a:lnTo>
                  <a:pt x="0" y="272905"/>
                </a:lnTo>
                <a:lnTo>
                  <a:pt x="59904" y="230800"/>
                </a:lnTo>
                <a:cubicBezTo>
                  <a:pt x="97462" y="206374"/>
                  <a:pt x="133542" y="186025"/>
                  <a:pt x="167601" y="173325"/>
                </a:cubicBezTo>
                <a:cubicBezTo>
                  <a:pt x="303837" y="122525"/>
                  <a:pt x="382347" y="184870"/>
                  <a:pt x="513965" y="159470"/>
                </a:cubicBezTo>
                <a:cubicBezTo>
                  <a:pt x="645583" y="134070"/>
                  <a:pt x="832619" y="44016"/>
                  <a:pt x="957310" y="20925"/>
                </a:cubicBezTo>
                <a:cubicBezTo>
                  <a:pt x="1019656" y="9380"/>
                  <a:pt x="1075074" y="1298"/>
                  <a:pt x="1125297" y="14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92" name="任意形状 291"/>
          <p:cNvSpPr/>
          <p:nvPr userDrawn="1"/>
        </p:nvSpPr>
        <p:spPr>
          <a:xfrm>
            <a:off x="8709273" y="5920956"/>
            <a:ext cx="434728" cy="228575"/>
          </a:xfrm>
          <a:custGeom>
            <a:avLst/>
            <a:gdLst>
              <a:gd name="connsiteX0" fmla="*/ 516948 w 516948"/>
              <a:gd name="connsiteY0" fmla="*/ 0 h 385814"/>
              <a:gd name="connsiteX1" fmla="*/ 516948 w 516948"/>
              <a:gd name="connsiteY1" fmla="*/ 385814 h 385814"/>
              <a:gd name="connsiteX2" fmla="*/ 415392 w 516948"/>
              <a:gd name="connsiteY2" fmla="*/ 335249 h 385814"/>
              <a:gd name="connsiteX3" fmla="*/ 44134 w 516948"/>
              <a:gd name="connsiteY3" fmla="*/ 114916 h 385814"/>
              <a:gd name="connsiteX4" fmla="*/ 0 w 516948"/>
              <a:gd name="connsiteY4" fmla="*/ 87194 h 385814"/>
              <a:gd name="connsiteX5" fmla="*/ 15775 w 516948"/>
              <a:gd name="connsiteY5" fmla="*/ 79698 h 385814"/>
              <a:gd name="connsiteX6" fmla="*/ 480132 w 516948"/>
              <a:gd name="connsiteY6" fmla="*/ 11033 h 385814"/>
              <a:gd name="connsiteX7" fmla="*/ 516948 w 516948"/>
              <a:gd name="connsiteY7" fmla="*/ 0 h 3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948" h="385814">
                <a:moveTo>
                  <a:pt x="516948" y="0"/>
                </a:moveTo>
                <a:lnTo>
                  <a:pt x="516948" y="385814"/>
                </a:lnTo>
                <a:lnTo>
                  <a:pt x="415392" y="335249"/>
                </a:lnTo>
                <a:cubicBezTo>
                  <a:pt x="282619" y="263722"/>
                  <a:pt x="145336" y="178439"/>
                  <a:pt x="44134" y="114916"/>
                </a:cubicBezTo>
                <a:lnTo>
                  <a:pt x="0" y="87194"/>
                </a:lnTo>
                <a:lnTo>
                  <a:pt x="15775" y="79698"/>
                </a:lnTo>
                <a:cubicBezTo>
                  <a:pt x="134981" y="43330"/>
                  <a:pt x="353191" y="40551"/>
                  <a:pt x="480132" y="11033"/>
                </a:cubicBezTo>
                <a:lnTo>
                  <a:pt x="5169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63" name="任意形状 262"/>
          <p:cNvSpPr/>
          <p:nvPr userDrawn="1"/>
        </p:nvSpPr>
        <p:spPr>
          <a:xfrm>
            <a:off x="6" y="4949138"/>
            <a:ext cx="9143999" cy="1023477"/>
          </a:xfrm>
          <a:custGeom>
            <a:avLst/>
            <a:gdLst>
              <a:gd name="connsiteX0" fmla="*/ 4175722 w 10873408"/>
              <a:gd name="connsiteY0" fmla="*/ 2061 h 1727548"/>
              <a:gd name="connsiteX1" fmla="*/ 4220817 w 10873408"/>
              <a:gd name="connsiteY1" fmla="*/ 2088 h 1727548"/>
              <a:gd name="connsiteX2" fmla="*/ 4608744 w 10873408"/>
              <a:gd name="connsiteY2" fmla="*/ 320743 h 1727548"/>
              <a:gd name="connsiteX3" fmla="*/ 5135217 w 10873408"/>
              <a:gd name="connsiteY3" fmla="*/ 390015 h 1727548"/>
              <a:gd name="connsiteX4" fmla="*/ 5689399 w 10873408"/>
              <a:gd name="connsiteY4" fmla="*/ 542415 h 1727548"/>
              <a:gd name="connsiteX5" fmla="*/ 6437544 w 10873408"/>
              <a:gd name="connsiteY5" fmla="*/ 528561 h 1727548"/>
              <a:gd name="connsiteX6" fmla="*/ 6853181 w 10873408"/>
              <a:gd name="connsiteY6" fmla="*/ 653252 h 1727548"/>
              <a:gd name="connsiteX7" fmla="*/ 7268817 w 10873408"/>
              <a:gd name="connsiteY7" fmla="*/ 570124 h 1727548"/>
              <a:gd name="connsiteX8" fmla="*/ 7753726 w 10873408"/>
              <a:gd name="connsiteY8" fmla="*/ 597834 h 1727548"/>
              <a:gd name="connsiteX9" fmla="*/ 8127799 w 10873408"/>
              <a:gd name="connsiteY9" fmla="*/ 694815 h 1727548"/>
              <a:gd name="connsiteX10" fmla="*/ 8501872 w 10873408"/>
              <a:gd name="connsiteY10" fmla="*/ 528561 h 1727548"/>
              <a:gd name="connsiteX11" fmla="*/ 8751253 w 10873408"/>
              <a:gd name="connsiteY11" fmla="*/ 334597 h 1727548"/>
              <a:gd name="connsiteX12" fmla="*/ 9139181 w 10873408"/>
              <a:gd name="connsiteY12" fmla="*/ 293034 h 1727548"/>
              <a:gd name="connsiteX13" fmla="*/ 9471690 w 10873408"/>
              <a:gd name="connsiteY13" fmla="*/ 500852 h 1727548"/>
              <a:gd name="connsiteX14" fmla="*/ 10039726 w 10873408"/>
              <a:gd name="connsiteY14" fmla="*/ 403870 h 1727548"/>
              <a:gd name="connsiteX15" fmla="*/ 10247544 w 10873408"/>
              <a:gd name="connsiteY15" fmla="*/ 445434 h 1727548"/>
              <a:gd name="connsiteX16" fmla="*/ 10399944 w 10873408"/>
              <a:gd name="connsiteY16" fmla="*/ 237615 h 1727548"/>
              <a:gd name="connsiteX17" fmla="*/ 10732453 w 10873408"/>
              <a:gd name="connsiteY17" fmla="*/ 473143 h 1727548"/>
              <a:gd name="connsiteX18" fmla="*/ 10843181 w 10873408"/>
              <a:gd name="connsiteY18" fmla="*/ 479421 h 1727548"/>
              <a:gd name="connsiteX19" fmla="*/ 10873408 w 10873408"/>
              <a:gd name="connsiteY19" fmla="*/ 474933 h 1727548"/>
              <a:gd name="connsiteX20" fmla="*/ 10873408 w 10873408"/>
              <a:gd name="connsiteY20" fmla="*/ 1640354 h 1727548"/>
              <a:gd name="connsiteX21" fmla="*/ 10836592 w 10873408"/>
              <a:gd name="connsiteY21" fmla="*/ 1651387 h 1727548"/>
              <a:gd name="connsiteX22" fmla="*/ 10372235 w 10873408"/>
              <a:gd name="connsiteY22" fmla="*/ 1720052 h 1727548"/>
              <a:gd name="connsiteX23" fmla="*/ 10356460 w 10873408"/>
              <a:gd name="connsiteY23" fmla="*/ 1727548 h 1727548"/>
              <a:gd name="connsiteX24" fmla="*/ 10344526 w 10873408"/>
              <a:gd name="connsiteY24" fmla="*/ 1720052 h 1727548"/>
              <a:gd name="connsiteX25" fmla="*/ 10108999 w 10873408"/>
              <a:gd name="connsiteY25" fmla="*/ 1539943 h 1727548"/>
              <a:gd name="connsiteX26" fmla="*/ 9915035 w 10873408"/>
              <a:gd name="connsiteY26" fmla="*/ 1345979 h 1727548"/>
              <a:gd name="connsiteX27" fmla="*/ 9610235 w 10873408"/>
              <a:gd name="connsiteY27" fmla="*/ 1345979 h 1727548"/>
              <a:gd name="connsiteX28" fmla="*/ 9166890 w 10873408"/>
              <a:gd name="connsiteY28" fmla="*/ 1484524 h 1727548"/>
              <a:gd name="connsiteX29" fmla="*/ 8820526 w 10873408"/>
              <a:gd name="connsiteY29" fmla="*/ 1498379 h 1727548"/>
              <a:gd name="connsiteX30" fmla="*/ 8712829 w 10873408"/>
              <a:gd name="connsiteY30" fmla="*/ 1555854 h 1727548"/>
              <a:gd name="connsiteX31" fmla="*/ 8652925 w 10873408"/>
              <a:gd name="connsiteY31" fmla="*/ 1597959 h 1727548"/>
              <a:gd name="connsiteX32" fmla="*/ 8605781 w 10873408"/>
              <a:gd name="connsiteY32" fmla="*/ 1555529 h 1727548"/>
              <a:gd name="connsiteX33" fmla="*/ 8446453 w 10873408"/>
              <a:gd name="connsiteY33" fmla="*/ 1456815 h 1727548"/>
              <a:gd name="connsiteX34" fmla="*/ 7906126 w 10873408"/>
              <a:gd name="connsiteY34" fmla="*/ 1484524 h 1727548"/>
              <a:gd name="connsiteX35" fmla="*/ 7822999 w 10873408"/>
              <a:gd name="connsiteY35" fmla="*/ 1304415 h 1727548"/>
              <a:gd name="connsiteX36" fmla="*/ 6728490 w 10873408"/>
              <a:gd name="connsiteY36" fmla="*/ 1165870 h 1727548"/>
              <a:gd name="connsiteX37" fmla="*/ 5786381 w 10873408"/>
              <a:gd name="connsiteY37" fmla="*/ 985761 h 1727548"/>
              <a:gd name="connsiteX38" fmla="*/ 5246053 w 10873408"/>
              <a:gd name="connsiteY38" fmla="*/ 902634 h 1727548"/>
              <a:gd name="connsiteX39" fmla="*/ 5138139 w 10873408"/>
              <a:gd name="connsiteY39" fmla="*/ 956320 h 1727548"/>
              <a:gd name="connsiteX40" fmla="*/ 5122065 w 10873408"/>
              <a:gd name="connsiteY40" fmla="*/ 969752 h 1727548"/>
              <a:gd name="connsiteX41" fmla="*/ 4959438 w 10873408"/>
              <a:gd name="connsiteY41" fmla="*/ 921684 h 1727548"/>
              <a:gd name="connsiteX42" fmla="*/ 4622599 w 10873408"/>
              <a:gd name="connsiteY42" fmla="*/ 819506 h 1727548"/>
              <a:gd name="connsiteX43" fmla="*/ 4276235 w 10873408"/>
              <a:gd name="connsiteY43" fmla="*/ 556270 h 1727548"/>
              <a:gd name="connsiteX44" fmla="*/ 3929872 w 10873408"/>
              <a:gd name="connsiteY44" fmla="*/ 819506 h 1727548"/>
              <a:gd name="connsiteX45" fmla="*/ 3514235 w 10873408"/>
              <a:gd name="connsiteY45" fmla="*/ 971906 h 1727548"/>
              <a:gd name="connsiteX46" fmla="*/ 3389544 w 10873408"/>
              <a:gd name="connsiteY46" fmla="*/ 847215 h 1727548"/>
              <a:gd name="connsiteX47" fmla="*/ 2419726 w 10873408"/>
              <a:gd name="connsiteY47" fmla="*/ 1068888 h 1727548"/>
              <a:gd name="connsiteX48" fmla="*/ 1477617 w 10873408"/>
              <a:gd name="connsiteY48" fmla="*/ 1235143 h 1727548"/>
              <a:gd name="connsiteX49" fmla="*/ 923435 w 10873408"/>
              <a:gd name="connsiteY49" fmla="*/ 1041179 h 1727548"/>
              <a:gd name="connsiteX50" fmla="*/ 729472 w 10873408"/>
              <a:gd name="connsiteY50" fmla="*/ 1068888 h 1727548"/>
              <a:gd name="connsiteX51" fmla="*/ 466235 w 10873408"/>
              <a:gd name="connsiteY51" fmla="*/ 750234 h 1727548"/>
              <a:gd name="connsiteX52" fmla="*/ 19548 w 10873408"/>
              <a:gd name="connsiteY52" fmla="*/ 677579 h 1727548"/>
              <a:gd name="connsiteX53" fmla="*/ 0 w 10873408"/>
              <a:gd name="connsiteY53" fmla="*/ 677987 h 1727548"/>
              <a:gd name="connsiteX54" fmla="*/ 0 w 10873408"/>
              <a:gd name="connsiteY54" fmla="*/ 147146 h 1727548"/>
              <a:gd name="connsiteX55" fmla="*/ 57661 w 10873408"/>
              <a:gd name="connsiteY55" fmla="*/ 239983 h 1727548"/>
              <a:gd name="connsiteX56" fmla="*/ 216853 w 10873408"/>
              <a:gd name="connsiteY56" fmla="*/ 459288 h 1727548"/>
              <a:gd name="connsiteX57" fmla="*/ 493944 w 10873408"/>
              <a:gd name="connsiteY57" fmla="*/ 514706 h 1727548"/>
              <a:gd name="connsiteX58" fmla="*/ 881872 w 10873408"/>
              <a:gd name="connsiteY58" fmla="*/ 708670 h 1727548"/>
              <a:gd name="connsiteX59" fmla="*/ 1145108 w 10873408"/>
              <a:gd name="connsiteY59" fmla="*/ 805652 h 1727548"/>
              <a:gd name="connsiteX60" fmla="*/ 1283653 w 10873408"/>
              <a:gd name="connsiteY60" fmla="*/ 958052 h 1727548"/>
              <a:gd name="connsiteX61" fmla="*/ 1533035 w 10873408"/>
              <a:gd name="connsiteY61" fmla="*/ 944197 h 1727548"/>
              <a:gd name="connsiteX62" fmla="*/ 1671581 w 10873408"/>
              <a:gd name="connsiteY62" fmla="*/ 833361 h 1727548"/>
              <a:gd name="connsiteX63" fmla="*/ 1837835 w 10873408"/>
              <a:gd name="connsiteY63" fmla="*/ 680961 h 1727548"/>
              <a:gd name="connsiteX64" fmla="*/ 1976381 w 10873408"/>
              <a:gd name="connsiteY64" fmla="*/ 764088 h 1727548"/>
              <a:gd name="connsiteX65" fmla="*/ 2239617 w 10873408"/>
              <a:gd name="connsiteY65" fmla="*/ 653252 h 1727548"/>
              <a:gd name="connsiteX66" fmla="*/ 2405872 w 10873408"/>
              <a:gd name="connsiteY66" fmla="*/ 750234 h 1727548"/>
              <a:gd name="connsiteX67" fmla="*/ 2669108 w 10873408"/>
              <a:gd name="connsiteY67" fmla="*/ 528561 h 1727548"/>
              <a:gd name="connsiteX68" fmla="*/ 2890781 w 10873408"/>
              <a:gd name="connsiteY68" fmla="*/ 556270 h 1727548"/>
              <a:gd name="connsiteX69" fmla="*/ 3098599 w 10873408"/>
              <a:gd name="connsiteY69" fmla="*/ 459288 h 1727548"/>
              <a:gd name="connsiteX70" fmla="*/ 3209435 w 10873408"/>
              <a:gd name="connsiteY70" fmla="*/ 459288 h 1727548"/>
              <a:gd name="connsiteX71" fmla="*/ 3403399 w 10873408"/>
              <a:gd name="connsiteY71" fmla="*/ 320743 h 1727548"/>
              <a:gd name="connsiteX72" fmla="*/ 3500381 w 10873408"/>
              <a:gd name="connsiteY72" fmla="*/ 168343 h 1727548"/>
              <a:gd name="connsiteX73" fmla="*/ 3874453 w 10873408"/>
              <a:gd name="connsiteY73" fmla="*/ 182197 h 1727548"/>
              <a:gd name="connsiteX74" fmla="*/ 4175722 w 10873408"/>
              <a:gd name="connsiteY74" fmla="*/ 2061 h 172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0873408" h="1727548">
                <a:moveTo>
                  <a:pt x="4175722" y="2061"/>
                </a:moveTo>
                <a:cubicBezTo>
                  <a:pt x="4190510" y="-582"/>
                  <a:pt x="4205519" y="-798"/>
                  <a:pt x="4220817" y="2088"/>
                </a:cubicBezTo>
                <a:cubicBezTo>
                  <a:pt x="4343199" y="25179"/>
                  <a:pt x="4456344" y="256088"/>
                  <a:pt x="4608744" y="320743"/>
                </a:cubicBezTo>
                <a:cubicBezTo>
                  <a:pt x="4761144" y="385398"/>
                  <a:pt x="4955108" y="353070"/>
                  <a:pt x="5135217" y="390015"/>
                </a:cubicBezTo>
                <a:cubicBezTo>
                  <a:pt x="5315326" y="426960"/>
                  <a:pt x="5472345" y="519324"/>
                  <a:pt x="5689399" y="542415"/>
                </a:cubicBezTo>
                <a:cubicBezTo>
                  <a:pt x="5906453" y="565506"/>
                  <a:pt x="6243580" y="510088"/>
                  <a:pt x="6437544" y="528561"/>
                </a:cubicBezTo>
                <a:cubicBezTo>
                  <a:pt x="6631508" y="547034"/>
                  <a:pt x="6714636" y="646325"/>
                  <a:pt x="6853181" y="653252"/>
                </a:cubicBezTo>
                <a:cubicBezTo>
                  <a:pt x="6991727" y="660179"/>
                  <a:pt x="7118726" y="579360"/>
                  <a:pt x="7268817" y="570124"/>
                </a:cubicBezTo>
                <a:cubicBezTo>
                  <a:pt x="7418908" y="560888"/>
                  <a:pt x="7610562" y="577052"/>
                  <a:pt x="7753726" y="597834"/>
                </a:cubicBezTo>
                <a:cubicBezTo>
                  <a:pt x="7896890" y="618616"/>
                  <a:pt x="8003108" y="706360"/>
                  <a:pt x="8127799" y="694815"/>
                </a:cubicBezTo>
                <a:cubicBezTo>
                  <a:pt x="8252490" y="683270"/>
                  <a:pt x="8397963" y="588597"/>
                  <a:pt x="8501872" y="528561"/>
                </a:cubicBezTo>
                <a:cubicBezTo>
                  <a:pt x="8605781" y="468525"/>
                  <a:pt x="8645035" y="373851"/>
                  <a:pt x="8751253" y="334597"/>
                </a:cubicBezTo>
                <a:cubicBezTo>
                  <a:pt x="8857471" y="295343"/>
                  <a:pt x="9019108" y="265325"/>
                  <a:pt x="9139181" y="293034"/>
                </a:cubicBezTo>
                <a:cubicBezTo>
                  <a:pt x="9259254" y="320743"/>
                  <a:pt x="9321599" y="482379"/>
                  <a:pt x="9471690" y="500852"/>
                </a:cubicBezTo>
                <a:cubicBezTo>
                  <a:pt x="9621781" y="519325"/>
                  <a:pt x="9910417" y="413106"/>
                  <a:pt x="10039726" y="403870"/>
                </a:cubicBezTo>
                <a:cubicBezTo>
                  <a:pt x="10169035" y="394634"/>
                  <a:pt x="10187508" y="473143"/>
                  <a:pt x="10247544" y="445434"/>
                </a:cubicBezTo>
                <a:cubicBezTo>
                  <a:pt x="10307580" y="417725"/>
                  <a:pt x="10319126" y="232997"/>
                  <a:pt x="10399944" y="237615"/>
                </a:cubicBezTo>
                <a:cubicBezTo>
                  <a:pt x="10480762" y="242233"/>
                  <a:pt x="10600835" y="436198"/>
                  <a:pt x="10732453" y="473143"/>
                </a:cubicBezTo>
                <a:cubicBezTo>
                  <a:pt x="10765357" y="482380"/>
                  <a:pt x="10803169" y="482957"/>
                  <a:pt x="10843181" y="479421"/>
                </a:cubicBezTo>
                <a:lnTo>
                  <a:pt x="10873408" y="474933"/>
                </a:lnTo>
                <a:lnTo>
                  <a:pt x="10873408" y="1640354"/>
                </a:lnTo>
                <a:lnTo>
                  <a:pt x="10836592" y="1651387"/>
                </a:lnTo>
                <a:cubicBezTo>
                  <a:pt x="10709651" y="1680905"/>
                  <a:pt x="10491441" y="1683684"/>
                  <a:pt x="10372235" y="1720052"/>
                </a:cubicBezTo>
                <a:lnTo>
                  <a:pt x="10356460" y="1727548"/>
                </a:lnTo>
                <a:lnTo>
                  <a:pt x="10344526" y="1720052"/>
                </a:lnTo>
                <a:cubicBezTo>
                  <a:pt x="10208290" y="1634616"/>
                  <a:pt x="10180581" y="1602288"/>
                  <a:pt x="10108999" y="1539943"/>
                </a:cubicBezTo>
                <a:cubicBezTo>
                  <a:pt x="10037417" y="1477598"/>
                  <a:pt x="9998162" y="1378306"/>
                  <a:pt x="9915035" y="1345979"/>
                </a:cubicBezTo>
                <a:cubicBezTo>
                  <a:pt x="9831908" y="1313652"/>
                  <a:pt x="9734926" y="1322888"/>
                  <a:pt x="9610235" y="1345979"/>
                </a:cubicBezTo>
                <a:cubicBezTo>
                  <a:pt x="9485544" y="1369070"/>
                  <a:pt x="9298508" y="1459124"/>
                  <a:pt x="9166890" y="1484524"/>
                </a:cubicBezTo>
                <a:cubicBezTo>
                  <a:pt x="9035272" y="1509924"/>
                  <a:pt x="8956762" y="1447579"/>
                  <a:pt x="8820526" y="1498379"/>
                </a:cubicBezTo>
                <a:cubicBezTo>
                  <a:pt x="8786467" y="1511079"/>
                  <a:pt x="8750387" y="1531428"/>
                  <a:pt x="8712829" y="1555854"/>
                </a:cubicBezTo>
                <a:lnTo>
                  <a:pt x="8652925" y="1597959"/>
                </a:lnTo>
                <a:lnTo>
                  <a:pt x="8605781" y="1555529"/>
                </a:lnTo>
                <a:cubicBezTo>
                  <a:pt x="8561908" y="1512811"/>
                  <a:pt x="8518035" y="1471824"/>
                  <a:pt x="8446453" y="1456815"/>
                </a:cubicBezTo>
                <a:cubicBezTo>
                  <a:pt x="8303289" y="1426797"/>
                  <a:pt x="8010035" y="1509924"/>
                  <a:pt x="7906126" y="1484524"/>
                </a:cubicBezTo>
                <a:cubicBezTo>
                  <a:pt x="7802217" y="1459124"/>
                  <a:pt x="8019272" y="1357524"/>
                  <a:pt x="7822999" y="1304415"/>
                </a:cubicBezTo>
                <a:cubicBezTo>
                  <a:pt x="7626726" y="1251306"/>
                  <a:pt x="7067926" y="1218979"/>
                  <a:pt x="6728490" y="1165870"/>
                </a:cubicBezTo>
                <a:cubicBezTo>
                  <a:pt x="6389054" y="1112761"/>
                  <a:pt x="6033454" y="1029634"/>
                  <a:pt x="5786381" y="985761"/>
                </a:cubicBezTo>
                <a:cubicBezTo>
                  <a:pt x="5539308" y="941888"/>
                  <a:pt x="5403071" y="863380"/>
                  <a:pt x="5246053" y="902634"/>
                </a:cubicBezTo>
                <a:cubicBezTo>
                  <a:pt x="5206799" y="912448"/>
                  <a:pt x="5171441" y="931642"/>
                  <a:pt x="5138139" y="956320"/>
                </a:cubicBezTo>
                <a:lnTo>
                  <a:pt x="5122065" y="969752"/>
                </a:lnTo>
                <a:lnTo>
                  <a:pt x="4959438" y="921684"/>
                </a:lnTo>
                <a:cubicBezTo>
                  <a:pt x="4832726" y="888779"/>
                  <a:pt x="4709190" y="861070"/>
                  <a:pt x="4622599" y="819506"/>
                </a:cubicBezTo>
                <a:cubicBezTo>
                  <a:pt x="4449417" y="736379"/>
                  <a:pt x="4391689" y="556270"/>
                  <a:pt x="4276235" y="556270"/>
                </a:cubicBezTo>
                <a:cubicBezTo>
                  <a:pt x="4160781" y="556270"/>
                  <a:pt x="4056872" y="750233"/>
                  <a:pt x="3929872" y="819506"/>
                </a:cubicBezTo>
                <a:cubicBezTo>
                  <a:pt x="3802872" y="888779"/>
                  <a:pt x="3604290" y="967288"/>
                  <a:pt x="3514235" y="971906"/>
                </a:cubicBezTo>
                <a:cubicBezTo>
                  <a:pt x="3424180" y="976524"/>
                  <a:pt x="3571962" y="831051"/>
                  <a:pt x="3389544" y="847215"/>
                </a:cubicBezTo>
                <a:cubicBezTo>
                  <a:pt x="3207126" y="863379"/>
                  <a:pt x="2738380" y="1004233"/>
                  <a:pt x="2419726" y="1068888"/>
                </a:cubicBezTo>
                <a:cubicBezTo>
                  <a:pt x="2101072" y="1133543"/>
                  <a:pt x="1726999" y="1239761"/>
                  <a:pt x="1477617" y="1235143"/>
                </a:cubicBezTo>
                <a:cubicBezTo>
                  <a:pt x="1228235" y="1230525"/>
                  <a:pt x="1048126" y="1068888"/>
                  <a:pt x="923435" y="1041179"/>
                </a:cubicBezTo>
                <a:cubicBezTo>
                  <a:pt x="798744" y="1013470"/>
                  <a:pt x="805672" y="1117379"/>
                  <a:pt x="729472" y="1068888"/>
                </a:cubicBezTo>
                <a:cubicBezTo>
                  <a:pt x="653272" y="1020397"/>
                  <a:pt x="620944" y="810270"/>
                  <a:pt x="466235" y="750234"/>
                </a:cubicBezTo>
                <a:cubicBezTo>
                  <a:pt x="369542" y="712712"/>
                  <a:pt x="177238" y="680601"/>
                  <a:pt x="19548" y="677579"/>
                </a:cubicBezTo>
                <a:lnTo>
                  <a:pt x="0" y="677987"/>
                </a:lnTo>
                <a:lnTo>
                  <a:pt x="0" y="147146"/>
                </a:lnTo>
                <a:lnTo>
                  <a:pt x="57661" y="239983"/>
                </a:lnTo>
                <a:cubicBezTo>
                  <a:pt x="116733" y="333948"/>
                  <a:pt x="174424" y="420322"/>
                  <a:pt x="216853" y="459288"/>
                </a:cubicBezTo>
                <a:cubicBezTo>
                  <a:pt x="329998" y="563197"/>
                  <a:pt x="383108" y="473142"/>
                  <a:pt x="493944" y="514706"/>
                </a:cubicBezTo>
                <a:cubicBezTo>
                  <a:pt x="604780" y="556270"/>
                  <a:pt x="773345" y="660179"/>
                  <a:pt x="881872" y="708670"/>
                </a:cubicBezTo>
                <a:cubicBezTo>
                  <a:pt x="990399" y="757161"/>
                  <a:pt x="1078145" y="764088"/>
                  <a:pt x="1145108" y="805652"/>
                </a:cubicBezTo>
                <a:cubicBezTo>
                  <a:pt x="1212072" y="847216"/>
                  <a:pt x="1218999" y="934961"/>
                  <a:pt x="1283653" y="958052"/>
                </a:cubicBezTo>
                <a:cubicBezTo>
                  <a:pt x="1348307" y="981143"/>
                  <a:pt x="1468380" y="964979"/>
                  <a:pt x="1533035" y="944197"/>
                </a:cubicBezTo>
                <a:cubicBezTo>
                  <a:pt x="1597690" y="923415"/>
                  <a:pt x="1620781" y="877234"/>
                  <a:pt x="1671581" y="833361"/>
                </a:cubicBezTo>
                <a:cubicBezTo>
                  <a:pt x="1722381" y="789488"/>
                  <a:pt x="1787035" y="692507"/>
                  <a:pt x="1837835" y="680961"/>
                </a:cubicBezTo>
                <a:cubicBezTo>
                  <a:pt x="1888635" y="669415"/>
                  <a:pt x="1909417" y="768706"/>
                  <a:pt x="1976381" y="764088"/>
                </a:cubicBezTo>
                <a:cubicBezTo>
                  <a:pt x="2043345" y="759470"/>
                  <a:pt x="2168035" y="655561"/>
                  <a:pt x="2239617" y="653252"/>
                </a:cubicBezTo>
                <a:cubicBezTo>
                  <a:pt x="2311199" y="650943"/>
                  <a:pt x="2334290" y="771016"/>
                  <a:pt x="2405872" y="750234"/>
                </a:cubicBezTo>
                <a:cubicBezTo>
                  <a:pt x="2477454" y="729452"/>
                  <a:pt x="2588290" y="560888"/>
                  <a:pt x="2669108" y="528561"/>
                </a:cubicBezTo>
                <a:cubicBezTo>
                  <a:pt x="2749926" y="496234"/>
                  <a:pt x="2819199" y="567816"/>
                  <a:pt x="2890781" y="556270"/>
                </a:cubicBezTo>
                <a:cubicBezTo>
                  <a:pt x="2962363" y="544724"/>
                  <a:pt x="3045490" y="475452"/>
                  <a:pt x="3098599" y="459288"/>
                </a:cubicBezTo>
                <a:cubicBezTo>
                  <a:pt x="3151708" y="443124"/>
                  <a:pt x="3158635" y="482379"/>
                  <a:pt x="3209435" y="459288"/>
                </a:cubicBezTo>
                <a:cubicBezTo>
                  <a:pt x="3260235" y="436197"/>
                  <a:pt x="3354908" y="369234"/>
                  <a:pt x="3403399" y="320743"/>
                </a:cubicBezTo>
                <a:cubicBezTo>
                  <a:pt x="3451890" y="272252"/>
                  <a:pt x="3421872" y="191434"/>
                  <a:pt x="3500381" y="168343"/>
                </a:cubicBezTo>
                <a:cubicBezTo>
                  <a:pt x="3578890" y="145252"/>
                  <a:pt x="3754380" y="209906"/>
                  <a:pt x="3874453" y="182197"/>
                </a:cubicBezTo>
                <a:cubicBezTo>
                  <a:pt x="3979517" y="157952"/>
                  <a:pt x="4072205" y="20561"/>
                  <a:pt x="4175722" y="206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11" name="文本占位符 310"/>
          <p:cNvSpPr>
            <a:spLocks noGrp="1"/>
          </p:cNvSpPr>
          <p:nvPr userDrawn="1">
            <p:ph type="body" sz="quarter" idx="10"/>
          </p:nvPr>
        </p:nvSpPr>
        <p:spPr>
          <a:xfrm>
            <a:off x="1725821" y="1315619"/>
            <a:ext cx="5692356" cy="103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ln w="3810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319" name="任意形状 318"/>
          <p:cNvSpPr/>
          <p:nvPr userDrawn="1"/>
        </p:nvSpPr>
        <p:spPr>
          <a:xfrm>
            <a:off x="6" y="5523663"/>
            <a:ext cx="9143999" cy="1334345"/>
          </a:xfrm>
          <a:custGeom>
            <a:avLst/>
            <a:gdLst>
              <a:gd name="connsiteX0" fmla="*/ 2847466 w 12191999"/>
              <a:gd name="connsiteY0" fmla="*/ 1046402 h 1334345"/>
              <a:gd name="connsiteX1" fmla="*/ 2891951 w 12191999"/>
              <a:gd name="connsiteY1" fmla="*/ 1059437 h 1334345"/>
              <a:gd name="connsiteX2" fmla="*/ 2931128 w 12191999"/>
              <a:gd name="connsiteY2" fmla="*/ 1072321 h 1334345"/>
              <a:gd name="connsiteX3" fmla="*/ 2891953 w 12191999"/>
              <a:gd name="connsiteY3" fmla="*/ 1059438 h 1334345"/>
              <a:gd name="connsiteX4" fmla="*/ 2673480 w 12191999"/>
              <a:gd name="connsiteY4" fmla="*/ 1012610 h 1334345"/>
              <a:gd name="connsiteX5" fmla="*/ 2481271 w 12191999"/>
              <a:gd name="connsiteY5" fmla="*/ 1061188 h 1334345"/>
              <a:gd name="connsiteX6" fmla="*/ 2438898 w 12191999"/>
              <a:gd name="connsiteY6" fmla="*/ 1067709 h 1334345"/>
              <a:gd name="connsiteX7" fmla="*/ 2419283 w 12191999"/>
              <a:gd name="connsiteY7" fmla="*/ 1063157 h 1334345"/>
              <a:gd name="connsiteX8" fmla="*/ 2438897 w 12191999"/>
              <a:gd name="connsiteY8" fmla="*/ 1067709 h 1334345"/>
              <a:gd name="connsiteX9" fmla="*/ 2438898 w 12191999"/>
              <a:gd name="connsiteY9" fmla="*/ 1067709 h 1334345"/>
              <a:gd name="connsiteX10" fmla="*/ 2438898 w 12191999"/>
              <a:gd name="connsiteY10" fmla="*/ 1067709 h 1334345"/>
              <a:gd name="connsiteX11" fmla="*/ 2590271 w 12191999"/>
              <a:gd name="connsiteY11" fmla="*/ 1020751 h 1334345"/>
              <a:gd name="connsiteX12" fmla="*/ 2673481 w 12191999"/>
              <a:gd name="connsiteY12" fmla="*/ 1012610 h 1334345"/>
              <a:gd name="connsiteX13" fmla="*/ 2692964 w 12191999"/>
              <a:gd name="connsiteY13" fmla="*/ 1014492 h 1334345"/>
              <a:gd name="connsiteX14" fmla="*/ 2734057 w 12191999"/>
              <a:gd name="connsiteY14" fmla="*/ 1018461 h 1334345"/>
              <a:gd name="connsiteX15" fmla="*/ 2734056 w 12191999"/>
              <a:gd name="connsiteY15" fmla="*/ 1018461 h 1334345"/>
              <a:gd name="connsiteX16" fmla="*/ 2692964 w 12191999"/>
              <a:gd name="connsiteY16" fmla="*/ 1014492 h 1334345"/>
              <a:gd name="connsiteX17" fmla="*/ 2673482 w 12191999"/>
              <a:gd name="connsiteY17" fmla="*/ 1012610 h 1334345"/>
              <a:gd name="connsiteX18" fmla="*/ 2673481 w 12191999"/>
              <a:gd name="connsiteY18" fmla="*/ 1012610 h 1334345"/>
              <a:gd name="connsiteX19" fmla="*/ 344633 w 12191999"/>
              <a:gd name="connsiteY19" fmla="*/ 863663 h 1334345"/>
              <a:gd name="connsiteX20" fmla="*/ 419394 w 12191999"/>
              <a:gd name="connsiteY20" fmla="*/ 878925 h 1334345"/>
              <a:gd name="connsiteX21" fmla="*/ 714553 w 12191999"/>
              <a:gd name="connsiteY21" fmla="*/ 895341 h 1334345"/>
              <a:gd name="connsiteX22" fmla="*/ 739734 w 12191999"/>
              <a:gd name="connsiteY22" fmla="*/ 900282 h 1334345"/>
              <a:gd name="connsiteX23" fmla="*/ 777297 w 12191999"/>
              <a:gd name="connsiteY23" fmla="*/ 907653 h 1334345"/>
              <a:gd name="connsiteX24" fmla="*/ 788191 w 12191999"/>
              <a:gd name="connsiteY24" fmla="*/ 910703 h 1334345"/>
              <a:gd name="connsiteX25" fmla="*/ 777298 w 12191999"/>
              <a:gd name="connsiteY25" fmla="*/ 907653 h 1334345"/>
              <a:gd name="connsiteX26" fmla="*/ 739734 w 12191999"/>
              <a:gd name="connsiteY26" fmla="*/ 900282 h 1334345"/>
              <a:gd name="connsiteX27" fmla="*/ 714551 w 12191999"/>
              <a:gd name="connsiteY27" fmla="*/ 895340 h 1334345"/>
              <a:gd name="connsiteX28" fmla="*/ 419392 w 12191999"/>
              <a:gd name="connsiteY28" fmla="*/ 878924 h 1334345"/>
              <a:gd name="connsiteX29" fmla="*/ 1631096 w 12191999"/>
              <a:gd name="connsiteY29" fmla="*/ 788636 h 1334345"/>
              <a:gd name="connsiteX30" fmla="*/ 1289333 w 12191999"/>
              <a:gd name="connsiteY30" fmla="*/ 870716 h 1334345"/>
              <a:gd name="connsiteX31" fmla="*/ 1025245 w 12191999"/>
              <a:gd name="connsiteY31" fmla="*/ 895340 h 1334345"/>
              <a:gd name="connsiteX32" fmla="*/ 932036 w 12191999"/>
              <a:gd name="connsiteY32" fmla="*/ 944588 h 1334345"/>
              <a:gd name="connsiteX33" fmla="*/ 888223 w 12191999"/>
              <a:gd name="connsiteY33" fmla="*/ 938432 h 1334345"/>
              <a:gd name="connsiteX34" fmla="*/ 885869 w 12191999"/>
              <a:gd name="connsiteY34" fmla="*/ 937786 h 1334345"/>
              <a:gd name="connsiteX35" fmla="*/ 888224 w 12191999"/>
              <a:gd name="connsiteY35" fmla="*/ 938433 h 1334345"/>
              <a:gd name="connsiteX36" fmla="*/ 932037 w 12191999"/>
              <a:gd name="connsiteY36" fmla="*/ 944589 h 1334345"/>
              <a:gd name="connsiteX37" fmla="*/ 1025246 w 12191999"/>
              <a:gd name="connsiteY37" fmla="*/ 895341 h 1334345"/>
              <a:gd name="connsiteX38" fmla="*/ 1289335 w 12191999"/>
              <a:gd name="connsiteY38" fmla="*/ 870716 h 1334345"/>
              <a:gd name="connsiteX39" fmla="*/ 1541652 w 12191999"/>
              <a:gd name="connsiteY39" fmla="*/ 798383 h 1334345"/>
              <a:gd name="connsiteX40" fmla="*/ 1631097 w 12191999"/>
              <a:gd name="connsiteY40" fmla="*/ 788636 h 1334345"/>
              <a:gd name="connsiteX41" fmla="*/ 1676425 w 12191999"/>
              <a:gd name="connsiteY41" fmla="*/ 791618 h 1334345"/>
              <a:gd name="connsiteX42" fmla="*/ 1676426 w 12191999"/>
              <a:gd name="connsiteY42" fmla="*/ 791618 h 1334345"/>
              <a:gd name="connsiteX43" fmla="*/ 1631097 w 12191999"/>
              <a:gd name="connsiteY43" fmla="*/ 788636 h 1334345"/>
              <a:gd name="connsiteX44" fmla="*/ 1631097 w 12191999"/>
              <a:gd name="connsiteY44" fmla="*/ 788636 h 1334345"/>
              <a:gd name="connsiteX45" fmla="*/ 5743206 w 12191999"/>
              <a:gd name="connsiteY45" fmla="*/ 0 h 1334345"/>
              <a:gd name="connsiteX46" fmla="*/ 5771910 w 12191999"/>
              <a:gd name="connsiteY46" fmla="*/ 4482 h 1334345"/>
              <a:gd name="connsiteX47" fmla="*/ 5959903 w 12191999"/>
              <a:gd name="connsiteY47" fmla="*/ 50525 h 1334345"/>
              <a:gd name="connsiteX48" fmla="*/ 6519150 w 12191999"/>
              <a:gd name="connsiteY48" fmla="*/ 354223 h 1334345"/>
              <a:gd name="connsiteX49" fmla="*/ 7466764 w 12191999"/>
              <a:gd name="connsiteY49" fmla="*/ 510176 h 1334345"/>
              <a:gd name="connsiteX50" fmla="*/ 8181358 w 12191999"/>
              <a:gd name="connsiteY50" fmla="*/ 666129 h 1334345"/>
              <a:gd name="connsiteX51" fmla="*/ 8771675 w 12191999"/>
              <a:gd name="connsiteY51" fmla="*/ 551216 h 1334345"/>
              <a:gd name="connsiteX52" fmla="*/ 9361992 w 12191999"/>
              <a:gd name="connsiteY52" fmla="*/ 485551 h 1334345"/>
              <a:gd name="connsiteX53" fmla="*/ 9638702 w 12191999"/>
              <a:gd name="connsiteY53" fmla="*/ 395776 h 1334345"/>
              <a:gd name="connsiteX54" fmla="*/ 9702244 w 12191999"/>
              <a:gd name="connsiteY54" fmla="*/ 372178 h 1334345"/>
              <a:gd name="connsiteX55" fmla="*/ 9727055 w 12191999"/>
              <a:gd name="connsiteY55" fmla="*/ 383977 h 1334345"/>
              <a:gd name="connsiteX56" fmla="*/ 9828031 w 12191999"/>
              <a:gd name="connsiteY56" fmla="*/ 411680 h 1334345"/>
              <a:gd name="connsiteX57" fmla="*/ 10433882 w 12191999"/>
              <a:gd name="connsiteY57" fmla="*/ 444512 h 1334345"/>
              <a:gd name="connsiteX58" fmla="*/ 10589229 w 12191999"/>
              <a:gd name="connsiteY58" fmla="*/ 510176 h 1334345"/>
              <a:gd name="connsiteX59" fmla="*/ 10884387 w 12191999"/>
              <a:gd name="connsiteY59" fmla="*/ 469135 h 1334345"/>
              <a:gd name="connsiteX60" fmla="*/ 11288288 w 12191999"/>
              <a:gd name="connsiteY60" fmla="*/ 543008 h 1334345"/>
              <a:gd name="connsiteX61" fmla="*/ 11529682 w 12191999"/>
              <a:gd name="connsiteY61" fmla="*/ 469713 h 1334345"/>
              <a:gd name="connsiteX62" fmla="*/ 11612362 w 12191999"/>
              <a:gd name="connsiteY62" fmla="*/ 448952 h 1334345"/>
              <a:gd name="connsiteX63" fmla="*/ 11661848 w 12191999"/>
              <a:gd name="connsiteY63" fmla="*/ 465376 h 1334345"/>
              <a:gd name="connsiteX64" fmla="*/ 12078128 w 12191999"/>
              <a:gd name="connsiteY64" fmla="*/ 595911 h 1334345"/>
              <a:gd name="connsiteX65" fmla="*/ 12191999 w 12191999"/>
              <a:gd name="connsiteY65" fmla="*/ 625868 h 1334345"/>
              <a:gd name="connsiteX66" fmla="*/ 12191999 w 12191999"/>
              <a:gd name="connsiteY66" fmla="*/ 1072321 h 1334345"/>
              <a:gd name="connsiteX67" fmla="*/ 12191999 w 12191999"/>
              <a:gd name="connsiteY67" fmla="*/ 1334345 h 1334345"/>
              <a:gd name="connsiteX68" fmla="*/ 0 w 12191999"/>
              <a:gd name="connsiteY68" fmla="*/ 1334345 h 1334345"/>
              <a:gd name="connsiteX69" fmla="*/ 0 w 12191999"/>
              <a:gd name="connsiteY69" fmla="*/ 1072321 h 1334345"/>
              <a:gd name="connsiteX70" fmla="*/ 1 w 12191999"/>
              <a:gd name="connsiteY70" fmla="*/ 1072321 h 1334345"/>
              <a:gd name="connsiteX71" fmla="*/ 1 w 12191999"/>
              <a:gd name="connsiteY71" fmla="*/ 813658 h 1334345"/>
              <a:gd name="connsiteX72" fmla="*/ 20711 w 12191999"/>
              <a:gd name="connsiteY72" fmla="*/ 812426 h 1334345"/>
              <a:gd name="connsiteX73" fmla="*/ 22430 w 12191999"/>
              <a:gd name="connsiteY73" fmla="*/ 812443 h 1334345"/>
              <a:gd name="connsiteX74" fmla="*/ 108700 w 12191999"/>
              <a:gd name="connsiteY74" fmla="*/ 813260 h 1334345"/>
              <a:gd name="connsiteX75" fmla="*/ 170240 w 12191999"/>
              <a:gd name="connsiteY75" fmla="*/ 821105 h 1334345"/>
              <a:gd name="connsiteX76" fmla="*/ 192198 w 12191999"/>
              <a:gd name="connsiteY76" fmla="*/ 823904 h 1334345"/>
              <a:gd name="connsiteX77" fmla="*/ 192199 w 12191999"/>
              <a:gd name="connsiteY77" fmla="*/ 823904 h 1334345"/>
              <a:gd name="connsiteX78" fmla="*/ 170240 w 12191999"/>
              <a:gd name="connsiteY78" fmla="*/ 821105 h 1334345"/>
              <a:gd name="connsiteX79" fmla="*/ 108699 w 12191999"/>
              <a:gd name="connsiteY79" fmla="*/ 813259 h 1334345"/>
              <a:gd name="connsiteX80" fmla="*/ 22430 w 12191999"/>
              <a:gd name="connsiteY80" fmla="*/ 812443 h 1334345"/>
              <a:gd name="connsiteX81" fmla="*/ 20711 w 12191999"/>
              <a:gd name="connsiteY81" fmla="*/ 812426 h 1334345"/>
              <a:gd name="connsiteX82" fmla="*/ 20711 w 12191999"/>
              <a:gd name="connsiteY82" fmla="*/ 812426 h 1334345"/>
              <a:gd name="connsiteX83" fmla="*/ 20710 w 12191999"/>
              <a:gd name="connsiteY83" fmla="*/ 812426 h 1334345"/>
              <a:gd name="connsiteX84" fmla="*/ 0 w 12191999"/>
              <a:gd name="connsiteY84" fmla="*/ 813658 h 1334345"/>
              <a:gd name="connsiteX85" fmla="*/ 0 w 12191999"/>
              <a:gd name="connsiteY85" fmla="*/ 489071 h 1334345"/>
              <a:gd name="connsiteX86" fmla="*/ 43142 w 12191999"/>
              <a:gd name="connsiteY86" fmla="*/ 505751 h 1334345"/>
              <a:gd name="connsiteX87" fmla="*/ 212081 w 12191999"/>
              <a:gd name="connsiteY87" fmla="*/ 543008 h 1334345"/>
              <a:gd name="connsiteX88" fmla="*/ 600448 w 12191999"/>
              <a:gd name="connsiteY88" fmla="*/ 460927 h 1334345"/>
              <a:gd name="connsiteX89" fmla="*/ 1004349 w 12191999"/>
              <a:gd name="connsiteY89" fmla="*/ 411680 h 1334345"/>
              <a:gd name="connsiteX90" fmla="*/ 1268437 w 12191999"/>
              <a:gd name="connsiteY90" fmla="*/ 329598 h 1334345"/>
              <a:gd name="connsiteX91" fmla="*/ 1936428 w 12191999"/>
              <a:gd name="connsiteY91" fmla="*/ 304974 h 1334345"/>
              <a:gd name="connsiteX92" fmla="*/ 2262655 w 12191999"/>
              <a:gd name="connsiteY92" fmla="*/ 370639 h 1334345"/>
              <a:gd name="connsiteX93" fmla="*/ 2402467 w 12191999"/>
              <a:gd name="connsiteY93" fmla="*/ 346015 h 1334345"/>
              <a:gd name="connsiteX94" fmla="*/ 2837437 w 12191999"/>
              <a:gd name="connsiteY94" fmla="*/ 436303 h 1334345"/>
              <a:gd name="connsiteX95" fmla="*/ 3614171 w 12191999"/>
              <a:gd name="connsiteY95" fmla="*/ 411680 h 1334345"/>
              <a:gd name="connsiteX96" fmla="*/ 3909329 w 12191999"/>
              <a:gd name="connsiteY96" fmla="*/ 411680 h 1334345"/>
              <a:gd name="connsiteX97" fmla="*/ 4453042 w 12191999"/>
              <a:gd name="connsiteY97" fmla="*/ 395263 h 1334345"/>
              <a:gd name="connsiteX98" fmla="*/ 4654993 w 12191999"/>
              <a:gd name="connsiteY98" fmla="*/ 395263 h 1334345"/>
              <a:gd name="connsiteX99" fmla="*/ 4872478 w 12191999"/>
              <a:gd name="connsiteY99" fmla="*/ 280350 h 1334345"/>
              <a:gd name="connsiteX100" fmla="*/ 5431725 w 12191999"/>
              <a:gd name="connsiteY100" fmla="*/ 149021 h 1334345"/>
              <a:gd name="connsiteX101" fmla="*/ 5706691 w 12191999"/>
              <a:gd name="connsiteY101" fmla="*/ 16122 h 133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1999" h="1334345">
                <a:moveTo>
                  <a:pt x="2847466" y="1046402"/>
                </a:moveTo>
                <a:lnTo>
                  <a:pt x="2891951" y="1059437"/>
                </a:lnTo>
                <a:lnTo>
                  <a:pt x="2931128" y="1072321"/>
                </a:lnTo>
                <a:lnTo>
                  <a:pt x="2891953" y="1059438"/>
                </a:lnTo>
                <a:close/>
                <a:moveTo>
                  <a:pt x="2673480" y="1012610"/>
                </a:moveTo>
                <a:cubicBezTo>
                  <a:pt x="2576552" y="1010281"/>
                  <a:pt x="2524921" y="1045805"/>
                  <a:pt x="2481271" y="1061188"/>
                </a:cubicBezTo>
                <a:lnTo>
                  <a:pt x="2438898" y="1067709"/>
                </a:lnTo>
                <a:lnTo>
                  <a:pt x="2419283" y="1063157"/>
                </a:lnTo>
                <a:lnTo>
                  <a:pt x="2438897" y="1067709"/>
                </a:lnTo>
                <a:lnTo>
                  <a:pt x="2438898" y="1067709"/>
                </a:lnTo>
                <a:lnTo>
                  <a:pt x="2438898" y="1067709"/>
                </a:lnTo>
                <a:cubicBezTo>
                  <a:pt x="2481376" y="1072198"/>
                  <a:pt x="2519394" y="1037214"/>
                  <a:pt x="2590271" y="1020751"/>
                </a:cubicBezTo>
                <a:lnTo>
                  <a:pt x="2673481" y="1012610"/>
                </a:lnTo>
                <a:lnTo>
                  <a:pt x="2692964" y="1014492"/>
                </a:lnTo>
                <a:lnTo>
                  <a:pt x="2734057" y="1018461"/>
                </a:lnTo>
                <a:lnTo>
                  <a:pt x="2734056" y="1018461"/>
                </a:lnTo>
                <a:lnTo>
                  <a:pt x="2692964" y="1014492"/>
                </a:lnTo>
                <a:lnTo>
                  <a:pt x="2673482" y="1012610"/>
                </a:lnTo>
                <a:lnTo>
                  <a:pt x="2673481" y="1012610"/>
                </a:lnTo>
                <a:close/>
                <a:moveTo>
                  <a:pt x="344633" y="863663"/>
                </a:moveTo>
                <a:cubicBezTo>
                  <a:pt x="369391" y="870033"/>
                  <a:pt x="394150" y="875504"/>
                  <a:pt x="419394" y="878925"/>
                </a:cubicBezTo>
                <a:cubicBezTo>
                  <a:pt x="520369" y="892605"/>
                  <a:pt x="629112" y="884396"/>
                  <a:pt x="714553" y="895341"/>
                </a:cubicBezTo>
                <a:lnTo>
                  <a:pt x="739734" y="900282"/>
                </a:lnTo>
                <a:lnTo>
                  <a:pt x="777297" y="907653"/>
                </a:lnTo>
                <a:lnTo>
                  <a:pt x="788191" y="910703"/>
                </a:lnTo>
                <a:lnTo>
                  <a:pt x="777298" y="907653"/>
                </a:lnTo>
                <a:lnTo>
                  <a:pt x="739734" y="900282"/>
                </a:lnTo>
                <a:lnTo>
                  <a:pt x="714551" y="895340"/>
                </a:lnTo>
                <a:cubicBezTo>
                  <a:pt x="629111" y="884396"/>
                  <a:pt x="520368" y="892604"/>
                  <a:pt x="419392" y="878924"/>
                </a:cubicBezTo>
                <a:close/>
                <a:moveTo>
                  <a:pt x="1631096" y="788636"/>
                </a:moveTo>
                <a:cubicBezTo>
                  <a:pt x="1511997" y="787268"/>
                  <a:pt x="1390309" y="852932"/>
                  <a:pt x="1289333" y="870716"/>
                </a:cubicBezTo>
                <a:cubicBezTo>
                  <a:pt x="1188359" y="888500"/>
                  <a:pt x="1084794" y="883028"/>
                  <a:pt x="1025245" y="895340"/>
                </a:cubicBezTo>
                <a:cubicBezTo>
                  <a:pt x="965695" y="907653"/>
                  <a:pt x="983818" y="944588"/>
                  <a:pt x="932036" y="944588"/>
                </a:cubicBezTo>
                <a:cubicBezTo>
                  <a:pt x="919090" y="944588"/>
                  <a:pt x="904365" y="942194"/>
                  <a:pt x="888223" y="938432"/>
                </a:cubicBezTo>
                <a:lnTo>
                  <a:pt x="885869" y="937786"/>
                </a:lnTo>
                <a:lnTo>
                  <a:pt x="888224" y="938433"/>
                </a:lnTo>
                <a:cubicBezTo>
                  <a:pt x="904366" y="942195"/>
                  <a:pt x="919091" y="944589"/>
                  <a:pt x="932037" y="944589"/>
                </a:cubicBezTo>
                <a:cubicBezTo>
                  <a:pt x="983819" y="944589"/>
                  <a:pt x="965696" y="907653"/>
                  <a:pt x="1025246" y="895341"/>
                </a:cubicBezTo>
                <a:cubicBezTo>
                  <a:pt x="1084795" y="883028"/>
                  <a:pt x="1188360" y="888500"/>
                  <a:pt x="1289335" y="870716"/>
                </a:cubicBezTo>
                <a:cubicBezTo>
                  <a:pt x="1365066" y="857378"/>
                  <a:pt x="1452449" y="817107"/>
                  <a:pt x="1541652" y="798383"/>
                </a:cubicBezTo>
                <a:lnTo>
                  <a:pt x="1631097" y="788636"/>
                </a:lnTo>
                <a:lnTo>
                  <a:pt x="1676425" y="791618"/>
                </a:lnTo>
                <a:lnTo>
                  <a:pt x="1676426" y="791618"/>
                </a:lnTo>
                <a:lnTo>
                  <a:pt x="1631097" y="788636"/>
                </a:lnTo>
                <a:lnTo>
                  <a:pt x="1631097" y="788636"/>
                </a:lnTo>
                <a:close/>
                <a:moveTo>
                  <a:pt x="5743206" y="0"/>
                </a:moveTo>
                <a:lnTo>
                  <a:pt x="5771910" y="4482"/>
                </a:lnTo>
                <a:cubicBezTo>
                  <a:pt x="5839996" y="17180"/>
                  <a:pt x="5904237" y="32057"/>
                  <a:pt x="5959903" y="50525"/>
                </a:cubicBezTo>
                <a:cubicBezTo>
                  <a:pt x="6182566" y="124398"/>
                  <a:pt x="6268008" y="277615"/>
                  <a:pt x="6519150" y="354223"/>
                </a:cubicBezTo>
                <a:cubicBezTo>
                  <a:pt x="6770294" y="430831"/>
                  <a:pt x="7189729" y="458192"/>
                  <a:pt x="7466764" y="510176"/>
                </a:cubicBezTo>
                <a:cubicBezTo>
                  <a:pt x="7743799" y="562160"/>
                  <a:pt x="7963872" y="659289"/>
                  <a:pt x="8181358" y="666129"/>
                </a:cubicBezTo>
                <a:cubicBezTo>
                  <a:pt x="8398843" y="672968"/>
                  <a:pt x="8574902" y="581312"/>
                  <a:pt x="8771675" y="551216"/>
                </a:cubicBezTo>
                <a:cubicBezTo>
                  <a:pt x="8968447" y="521120"/>
                  <a:pt x="9175576" y="525224"/>
                  <a:pt x="9361992" y="485551"/>
                </a:cubicBezTo>
                <a:cubicBezTo>
                  <a:pt x="9455199" y="465715"/>
                  <a:pt x="9549054" y="430147"/>
                  <a:pt x="9638702" y="395776"/>
                </a:cubicBezTo>
                <a:lnTo>
                  <a:pt x="9702244" y="372178"/>
                </a:lnTo>
                <a:lnTo>
                  <a:pt x="9727055" y="383977"/>
                </a:lnTo>
                <a:cubicBezTo>
                  <a:pt x="9755535" y="395349"/>
                  <a:pt x="9787899" y="405181"/>
                  <a:pt x="9828031" y="411680"/>
                </a:cubicBezTo>
                <a:cubicBezTo>
                  <a:pt x="9988556" y="437672"/>
                  <a:pt x="10307015" y="428096"/>
                  <a:pt x="10433882" y="444512"/>
                </a:cubicBezTo>
                <a:cubicBezTo>
                  <a:pt x="10560749" y="460927"/>
                  <a:pt x="10514144" y="506072"/>
                  <a:pt x="10589229" y="510176"/>
                </a:cubicBezTo>
                <a:cubicBezTo>
                  <a:pt x="10664314" y="514280"/>
                  <a:pt x="10767877" y="463663"/>
                  <a:pt x="10884387" y="469135"/>
                </a:cubicBezTo>
                <a:cubicBezTo>
                  <a:pt x="11000897" y="474607"/>
                  <a:pt x="11164011" y="547112"/>
                  <a:pt x="11288288" y="543008"/>
                </a:cubicBezTo>
                <a:cubicBezTo>
                  <a:pt x="11381495" y="539930"/>
                  <a:pt x="11441207" y="499916"/>
                  <a:pt x="11529682" y="469713"/>
                </a:cubicBezTo>
                <a:lnTo>
                  <a:pt x="11612362" y="448952"/>
                </a:lnTo>
                <a:lnTo>
                  <a:pt x="11661848" y="465376"/>
                </a:lnTo>
                <a:cubicBezTo>
                  <a:pt x="11775323" y="503010"/>
                  <a:pt x="11929254" y="553535"/>
                  <a:pt x="12078128" y="595911"/>
                </a:cubicBezTo>
                <a:lnTo>
                  <a:pt x="12191999" y="625868"/>
                </a:lnTo>
                <a:lnTo>
                  <a:pt x="12191999" y="1072321"/>
                </a:lnTo>
                <a:lnTo>
                  <a:pt x="12191999" y="1334345"/>
                </a:lnTo>
                <a:lnTo>
                  <a:pt x="0" y="1334345"/>
                </a:lnTo>
                <a:lnTo>
                  <a:pt x="0" y="1072321"/>
                </a:lnTo>
                <a:lnTo>
                  <a:pt x="1" y="1072321"/>
                </a:lnTo>
                <a:lnTo>
                  <a:pt x="1" y="813658"/>
                </a:lnTo>
                <a:lnTo>
                  <a:pt x="20711" y="812426"/>
                </a:lnTo>
                <a:lnTo>
                  <a:pt x="22430" y="812443"/>
                </a:lnTo>
                <a:lnTo>
                  <a:pt x="108700" y="813260"/>
                </a:lnTo>
                <a:lnTo>
                  <a:pt x="170240" y="821105"/>
                </a:lnTo>
                <a:lnTo>
                  <a:pt x="192198" y="823904"/>
                </a:lnTo>
                <a:lnTo>
                  <a:pt x="192199" y="823904"/>
                </a:lnTo>
                <a:lnTo>
                  <a:pt x="170240" y="821105"/>
                </a:lnTo>
                <a:lnTo>
                  <a:pt x="108699" y="813259"/>
                </a:lnTo>
                <a:lnTo>
                  <a:pt x="22430" y="812443"/>
                </a:lnTo>
                <a:lnTo>
                  <a:pt x="20711" y="812426"/>
                </a:lnTo>
                <a:lnTo>
                  <a:pt x="20711" y="812426"/>
                </a:lnTo>
                <a:lnTo>
                  <a:pt x="20710" y="812426"/>
                </a:lnTo>
                <a:lnTo>
                  <a:pt x="0" y="813658"/>
                </a:lnTo>
                <a:lnTo>
                  <a:pt x="0" y="489071"/>
                </a:lnTo>
                <a:lnTo>
                  <a:pt x="43142" y="505751"/>
                </a:lnTo>
                <a:cubicBezTo>
                  <a:pt x="107870" y="530012"/>
                  <a:pt x="166772" y="548138"/>
                  <a:pt x="212081" y="543008"/>
                </a:cubicBezTo>
                <a:cubicBezTo>
                  <a:pt x="393318" y="522488"/>
                  <a:pt x="468403" y="482815"/>
                  <a:pt x="600448" y="460927"/>
                </a:cubicBezTo>
                <a:cubicBezTo>
                  <a:pt x="732493" y="439040"/>
                  <a:pt x="893017" y="433567"/>
                  <a:pt x="1004349" y="411680"/>
                </a:cubicBezTo>
                <a:cubicBezTo>
                  <a:pt x="1115680" y="389791"/>
                  <a:pt x="1113092" y="347383"/>
                  <a:pt x="1268437" y="329598"/>
                </a:cubicBezTo>
                <a:cubicBezTo>
                  <a:pt x="1423783" y="311814"/>
                  <a:pt x="1770725" y="298134"/>
                  <a:pt x="1936428" y="304974"/>
                </a:cubicBezTo>
                <a:cubicBezTo>
                  <a:pt x="2102131" y="311814"/>
                  <a:pt x="2184982" y="363799"/>
                  <a:pt x="2262655" y="370639"/>
                </a:cubicBezTo>
                <a:cubicBezTo>
                  <a:pt x="2340329" y="377479"/>
                  <a:pt x="2306671" y="335070"/>
                  <a:pt x="2402467" y="346015"/>
                </a:cubicBezTo>
                <a:cubicBezTo>
                  <a:pt x="2498264" y="356959"/>
                  <a:pt x="2635487" y="425359"/>
                  <a:pt x="2837437" y="436303"/>
                </a:cubicBezTo>
                <a:cubicBezTo>
                  <a:pt x="3039388" y="447247"/>
                  <a:pt x="3435523" y="415783"/>
                  <a:pt x="3614171" y="411680"/>
                </a:cubicBezTo>
                <a:cubicBezTo>
                  <a:pt x="3792819" y="407575"/>
                  <a:pt x="3769517" y="414416"/>
                  <a:pt x="3909329" y="411680"/>
                </a:cubicBezTo>
                <a:cubicBezTo>
                  <a:pt x="4049141" y="408943"/>
                  <a:pt x="4328764" y="397999"/>
                  <a:pt x="4453042" y="395263"/>
                </a:cubicBezTo>
                <a:cubicBezTo>
                  <a:pt x="4577318" y="392527"/>
                  <a:pt x="4585086" y="414414"/>
                  <a:pt x="4654993" y="395263"/>
                </a:cubicBezTo>
                <a:cubicBezTo>
                  <a:pt x="4724898" y="376111"/>
                  <a:pt x="4743022" y="321391"/>
                  <a:pt x="4872478" y="280350"/>
                </a:cubicBezTo>
                <a:cubicBezTo>
                  <a:pt x="5001933" y="239310"/>
                  <a:pt x="5263433" y="202374"/>
                  <a:pt x="5431725" y="149021"/>
                </a:cubicBezTo>
                <a:cubicBezTo>
                  <a:pt x="5536908" y="115676"/>
                  <a:pt x="5617817" y="59353"/>
                  <a:pt x="5706691" y="161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20" name="文本占位符 310"/>
          <p:cNvSpPr>
            <a:spLocks noGrp="1"/>
          </p:cNvSpPr>
          <p:nvPr>
            <p:ph type="body" sz="quarter" idx="11"/>
          </p:nvPr>
        </p:nvSpPr>
        <p:spPr>
          <a:xfrm>
            <a:off x="1725821" y="2460984"/>
            <a:ext cx="5692356" cy="572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ln w="3810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321" name="矩形 320"/>
          <p:cNvSpPr/>
          <p:nvPr userDrawn="1"/>
        </p:nvSpPr>
        <p:spPr>
          <a:xfrm>
            <a:off x="-1" y="0"/>
            <a:ext cx="9144000" cy="146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22" name="文本占位符 310"/>
          <p:cNvSpPr>
            <a:spLocks noGrp="1"/>
          </p:cNvSpPr>
          <p:nvPr>
            <p:ph type="body" sz="quarter" idx="12"/>
          </p:nvPr>
        </p:nvSpPr>
        <p:spPr>
          <a:xfrm>
            <a:off x="1725821" y="3538769"/>
            <a:ext cx="5692356" cy="5249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1400" b="0">
                <a:ln w="3810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57083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-1" y="0"/>
            <a:ext cx="9144000" cy="4846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9" name="文本占位符 310"/>
          <p:cNvSpPr>
            <a:spLocks noGrp="1"/>
          </p:cNvSpPr>
          <p:nvPr>
            <p:ph type="body" sz="quarter" idx="10"/>
          </p:nvPr>
        </p:nvSpPr>
        <p:spPr>
          <a:xfrm>
            <a:off x="1725821" y="5187303"/>
            <a:ext cx="5692356" cy="103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ln w="3810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0" name="文本占位符 310"/>
          <p:cNvSpPr>
            <a:spLocks noGrp="1"/>
          </p:cNvSpPr>
          <p:nvPr>
            <p:ph type="body" sz="quarter" idx="11" hasCustomPrompt="1"/>
          </p:nvPr>
        </p:nvSpPr>
        <p:spPr>
          <a:xfrm>
            <a:off x="751991" y="1961456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1" name="文本占位符 310"/>
          <p:cNvSpPr>
            <a:spLocks noGrp="1"/>
          </p:cNvSpPr>
          <p:nvPr>
            <p:ph type="body" sz="quarter" idx="12"/>
          </p:nvPr>
        </p:nvSpPr>
        <p:spPr>
          <a:xfrm>
            <a:off x="1492655" y="2086080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2" name="文本占位符 310"/>
          <p:cNvSpPr>
            <a:spLocks noGrp="1"/>
          </p:cNvSpPr>
          <p:nvPr>
            <p:ph type="body" sz="quarter" idx="13" hasCustomPrompt="1"/>
          </p:nvPr>
        </p:nvSpPr>
        <p:spPr>
          <a:xfrm>
            <a:off x="3513479" y="1961456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3" name="文本占位符 310"/>
          <p:cNvSpPr>
            <a:spLocks noGrp="1"/>
          </p:cNvSpPr>
          <p:nvPr>
            <p:ph type="body" sz="quarter" idx="14"/>
          </p:nvPr>
        </p:nvSpPr>
        <p:spPr>
          <a:xfrm>
            <a:off x="4254143" y="2086080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4" name="文本占位符 310"/>
          <p:cNvSpPr>
            <a:spLocks noGrp="1"/>
          </p:cNvSpPr>
          <p:nvPr>
            <p:ph type="body" sz="quarter" idx="15" hasCustomPrompt="1"/>
          </p:nvPr>
        </p:nvSpPr>
        <p:spPr>
          <a:xfrm>
            <a:off x="6220102" y="1961456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5" name="文本占位符 310"/>
          <p:cNvSpPr>
            <a:spLocks noGrp="1"/>
          </p:cNvSpPr>
          <p:nvPr>
            <p:ph type="body" sz="quarter" idx="16"/>
          </p:nvPr>
        </p:nvSpPr>
        <p:spPr>
          <a:xfrm>
            <a:off x="6960766" y="2086080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5552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-1" y="0"/>
            <a:ext cx="9144000" cy="4846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9" name="文本占位符 310"/>
          <p:cNvSpPr>
            <a:spLocks noGrp="1"/>
          </p:cNvSpPr>
          <p:nvPr>
            <p:ph type="body" sz="quarter" idx="10"/>
          </p:nvPr>
        </p:nvSpPr>
        <p:spPr>
          <a:xfrm>
            <a:off x="1725821" y="5187303"/>
            <a:ext cx="5692356" cy="103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ln w="3810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0" name="文本占位符 310"/>
          <p:cNvSpPr>
            <a:spLocks noGrp="1"/>
          </p:cNvSpPr>
          <p:nvPr>
            <p:ph type="body" sz="quarter" idx="11" hasCustomPrompt="1"/>
          </p:nvPr>
        </p:nvSpPr>
        <p:spPr>
          <a:xfrm>
            <a:off x="2137307" y="1467678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1" name="文本占位符 310"/>
          <p:cNvSpPr>
            <a:spLocks noGrp="1"/>
          </p:cNvSpPr>
          <p:nvPr>
            <p:ph type="body" sz="quarter" idx="12"/>
          </p:nvPr>
        </p:nvSpPr>
        <p:spPr>
          <a:xfrm>
            <a:off x="2877971" y="1592302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2" name="文本占位符 310"/>
          <p:cNvSpPr>
            <a:spLocks noGrp="1"/>
          </p:cNvSpPr>
          <p:nvPr>
            <p:ph type="body" sz="quarter" idx="13" hasCustomPrompt="1"/>
          </p:nvPr>
        </p:nvSpPr>
        <p:spPr>
          <a:xfrm>
            <a:off x="4898795" y="1467678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3" name="文本占位符 310"/>
          <p:cNvSpPr>
            <a:spLocks noGrp="1"/>
          </p:cNvSpPr>
          <p:nvPr>
            <p:ph type="body" sz="quarter" idx="14"/>
          </p:nvPr>
        </p:nvSpPr>
        <p:spPr>
          <a:xfrm>
            <a:off x="5639459" y="1592302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0" name="文本占位符 310"/>
          <p:cNvSpPr>
            <a:spLocks noGrp="1"/>
          </p:cNvSpPr>
          <p:nvPr>
            <p:ph type="body" sz="quarter" idx="15" hasCustomPrompt="1"/>
          </p:nvPr>
        </p:nvSpPr>
        <p:spPr>
          <a:xfrm>
            <a:off x="2137307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1" name="文本占位符 310"/>
          <p:cNvSpPr>
            <a:spLocks noGrp="1"/>
          </p:cNvSpPr>
          <p:nvPr>
            <p:ph type="body" sz="quarter" idx="16"/>
          </p:nvPr>
        </p:nvSpPr>
        <p:spPr>
          <a:xfrm>
            <a:off x="2877971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310"/>
          <p:cNvSpPr>
            <a:spLocks noGrp="1"/>
          </p:cNvSpPr>
          <p:nvPr>
            <p:ph type="body" sz="quarter" idx="17" hasCustomPrompt="1"/>
          </p:nvPr>
        </p:nvSpPr>
        <p:spPr>
          <a:xfrm>
            <a:off x="4898795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3" name="文本占位符 310"/>
          <p:cNvSpPr>
            <a:spLocks noGrp="1"/>
          </p:cNvSpPr>
          <p:nvPr>
            <p:ph type="body" sz="quarter" idx="18"/>
          </p:nvPr>
        </p:nvSpPr>
        <p:spPr>
          <a:xfrm>
            <a:off x="5639459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360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-1" y="0"/>
            <a:ext cx="9144000" cy="4846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9" name="文本占位符 310"/>
          <p:cNvSpPr>
            <a:spLocks noGrp="1"/>
          </p:cNvSpPr>
          <p:nvPr>
            <p:ph type="body" sz="quarter" idx="10"/>
          </p:nvPr>
        </p:nvSpPr>
        <p:spPr>
          <a:xfrm>
            <a:off x="1725821" y="5187303"/>
            <a:ext cx="5692356" cy="103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ln w="3810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0" name="文本占位符 310"/>
          <p:cNvSpPr>
            <a:spLocks noGrp="1"/>
          </p:cNvSpPr>
          <p:nvPr>
            <p:ph type="body" sz="quarter" idx="11" hasCustomPrompt="1"/>
          </p:nvPr>
        </p:nvSpPr>
        <p:spPr>
          <a:xfrm>
            <a:off x="2137307" y="1467678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1" name="文本占位符 310"/>
          <p:cNvSpPr>
            <a:spLocks noGrp="1"/>
          </p:cNvSpPr>
          <p:nvPr>
            <p:ph type="body" sz="quarter" idx="12"/>
          </p:nvPr>
        </p:nvSpPr>
        <p:spPr>
          <a:xfrm>
            <a:off x="2877971" y="1592302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2" name="文本占位符 310"/>
          <p:cNvSpPr>
            <a:spLocks noGrp="1"/>
          </p:cNvSpPr>
          <p:nvPr>
            <p:ph type="body" sz="quarter" idx="13" hasCustomPrompt="1"/>
          </p:nvPr>
        </p:nvSpPr>
        <p:spPr>
          <a:xfrm>
            <a:off x="4898795" y="1467678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3" name="文本占位符 310"/>
          <p:cNvSpPr>
            <a:spLocks noGrp="1"/>
          </p:cNvSpPr>
          <p:nvPr>
            <p:ph type="body" sz="quarter" idx="14"/>
          </p:nvPr>
        </p:nvSpPr>
        <p:spPr>
          <a:xfrm>
            <a:off x="5639459" y="1592302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0" name="文本占位符 310"/>
          <p:cNvSpPr>
            <a:spLocks noGrp="1"/>
          </p:cNvSpPr>
          <p:nvPr>
            <p:ph type="body" sz="quarter" idx="15" hasCustomPrompt="1"/>
          </p:nvPr>
        </p:nvSpPr>
        <p:spPr>
          <a:xfrm>
            <a:off x="735880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1" name="文本占位符 310"/>
          <p:cNvSpPr>
            <a:spLocks noGrp="1"/>
          </p:cNvSpPr>
          <p:nvPr>
            <p:ph type="body" sz="quarter" idx="16"/>
          </p:nvPr>
        </p:nvSpPr>
        <p:spPr>
          <a:xfrm>
            <a:off x="1476544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310"/>
          <p:cNvSpPr>
            <a:spLocks noGrp="1"/>
          </p:cNvSpPr>
          <p:nvPr>
            <p:ph type="body" sz="quarter" idx="17" hasCustomPrompt="1"/>
          </p:nvPr>
        </p:nvSpPr>
        <p:spPr>
          <a:xfrm>
            <a:off x="3497368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3" name="文本占位符 310"/>
          <p:cNvSpPr>
            <a:spLocks noGrp="1"/>
          </p:cNvSpPr>
          <p:nvPr>
            <p:ph type="body" sz="quarter" idx="18"/>
          </p:nvPr>
        </p:nvSpPr>
        <p:spPr>
          <a:xfrm>
            <a:off x="4238032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4" name="文本占位符 310"/>
          <p:cNvSpPr>
            <a:spLocks noGrp="1"/>
          </p:cNvSpPr>
          <p:nvPr>
            <p:ph type="body" sz="quarter" idx="19" hasCustomPrompt="1"/>
          </p:nvPr>
        </p:nvSpPr>
        <p:spPr>
          <a:xfrm>
            <a:off x="6219884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5" name="文本占位符 310"/>
          <p:cNvSpPr>
            <a:spLocks noGrp="1"/>
          </p:cNvSpPr>
          <p:nvPr>
            <p:ph type="body" sz="quarter" idx="20"/>
          </p:nvPr>
        </p:nvSpPr>
        <p:spPr>
          <a:xfrm>
            <a:off x="6960548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70341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-1" y="0"/>
            <a:ext cx="9144000" cy="4846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9" name="文本占位符 310"/>
          <p:cNvSpPr>
            <a:spLocks noGrp="1"/>
          </p:cNvSpPr>
          <p:nvPr>
            <p:ph type="body" sz="quarter" idx="10"/>
          </p:nvPr>
        </p:nvSpPr>
        <p:spPr>
          <a:xfrm>
            <a:off x="1725821" y="5187303"/>
            <a:ext cx="5692356" cy="103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ln w="3810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0" name="文本占位符 310"/>
          <p:cNvSpPr>
            <a:spLocks noGrp="1"/>
          </p:cNvSpPr>
          <p:nvPr>
            <p:ph type="body" sz="quarter" idx="15" hasCustomPrompt="1"/>
          </p:nvPr>
        </p:nvSpPr>
        <p:spPr>
          <a:xfrm>
            <a:off x="735880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1" name="文本占位符 310"/>
          <p:cNvSpPr>
            <a:spLocks noGrp="1"/>
          </p:cNvSpPr>
          <p:nvPr>
            <p:ph type="body" sz="quarter" idx="16"/>
          </p:nvPr>
        </p:nvSpPr>
        <p:spPr>
          <a:xfrm>
            <a:off x="1476544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310"/>
          <p:cNvSpPr>
            <a:spLocks noGrp="1"/>
          </p:cNvSpPr>
          <p:nvPr>
            <p:ph type="body" sz="quarter" idx="17" hasCustomPrompt="1"/>
          </p:nvPr>
        </p:nvSpPr>
        <p:spPr>
          <a:xfrm>
            <a:off x="3497368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3" name="文本占位符 310"/>
          <p:cNvSpPr>
            <a:spLocks noGrp="1"/>
          </p:cNvSpPr>
          <p:nvPr>
            <p:ph type="body" sz="quarter" idx="18"/>
          </p:nvPr>
        </p:nvSpPr>
        <p:spPr>
          <a:xfrm>
            <a:off x="4238032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4" name="文本占位符 310"/>
          <p:cNvSpPr>
            <a:spLocks noGrp="1"/>
          </p:cNvSpPr>
          <p:nvPr>
            <p:ph type="body" sz="quarter" idx="19" hasCustomPrompt="1"/>
          </p:nvPr>
        </p:nvSpPr>
        <p:spPr>
          <a:xfrm>
            <a:off x="6219884" y="2632981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5" name="文本占位符 310"/>
          <p:cNvSpPr>
            <a:spLocks noGrp="1"/>
          </p:cNvSpPr>
          <p:nvPr>
            <p:ph type="body" sz="quarter" idx="20"/>
          </p:nvPr>
        </p:nvSpPr>
        <p:spPr>
          <a:xfrm>
            <a:off x="6960548" y="2757605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" name="文本占位符 310"/>
          <p:cNvSpPr>
            <a:spLocks noGrp="1"/>
          </p:cNvSpPr>
          <p:nvPr>
            <p:ph type="body" sz="quarter" idx="21" hasCustomPrompt="1"/>
          </p:nvPr>
        </p:nvSpPr>
        <p:spPr>
          <a:xfrm>
            <a:off x="735880" y="1304053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7" name="文本占位符 310"/>
          <p:cNvSpPr>
            <a:spLocks noGrp="1"/>
          </p:cNvSpPr>
          <p:nvPr>
            <p:ph type="body" sz="quarter" idx="22"/>
          </p:nvPr>
        </p:nvSpPr>
        <p:spPr>
          <a:xfrm>
            <a:off x="1476544" y="1428677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4" name="文本占位符 310"/>
          <p:cNvSpPr>
            <a:spLocks noGrp="1"/>
          </p:cNvSpPr>
          <p:nvPr>
            <p:ph type="body" sz="quarter" idx="23" hasCustomPrompt="1"/>
          </p:nvPr>
        </p:nvSpPr>
        <p:spPr>
          <a:xfrm>
            <a:off x="3497368" y="1304053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5" name="文本占位符 310"/>
          <p:cNvSpPr>
            <a:spLocks noGrp="1"/>
          </p:cNvSpPr>
          <p:nvPr>
            <p:ph type="body" sz="quarter" idx="24"/>
          </p:nvPr>
        </p:nvSpPr>
        <p:spPr>
          <a:xfrm>
            <a:off x="4238032" y="1428677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6" name="文本占位符 310"/>
          <p:cNvSpPr>
            <a:spLocks noGrp="1"/>
          </p:cNvSpPr>
          <p:nvPr>
            <p:ph type="body" sz="quarter" idx="25" hasCustomPrompt="1"/>
          </p:nvPr>
        </p:nvSpPr>
        <p:spPr>
          <a:xfrm>
            <a:off x="6219884" y="1304053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27" name="文本占位符 310"/>
          <p:cNvSpPr>
            <a:spLocks noGrp="1"/>
          </p:cNvSpPr>
          <p:nvPr>
            <p:ph type="body" sz="quarter" idx="26"/>
          </p:nvPr>
        </p:nvSpPr>
        <p:spPr>
          <a:xfrm>
            <a:off x="6960548" y="1428677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62558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6" y="384049"/>
            <a:ext cx="9143999" cy="1079437"/>
          </a:xfrm>
          <a:custGeom>
            <a:avLst/>
            <a:gdLst>
              <a:gd name="connsiteX0" fmla="*/ 10439343 w 10873408"/>
              <a:gd name="connsiteY0" fmla="*/ 17 h 1822005"/>
              <a:gd name="connsiteX1" fmla="*/ 10823807 w 10873408"/>
              <a:gd name="connsiteY1" fmla="*/ 160670 h 1822005"/>
              <a:gd name="connsiteX2" fmla="*/ 10873408 w 10873408"/>
              <a:gd name="connsiteY2" fmla="*/ 184273 h 1822005"/>
              <a:gd name="connsiteX3" fmla="*/ 10873408 w 10873408"/>
              <a:gd name="connsiteY3" fmla="*/ 1327582 h 1822005"/>
              <a:gd name="connsiteX4" fmla="*/ 10843181 w 10873408"/>
              <a:gd name="connsiteY4" fmla="*/ 1332070 h 1822005"/>
              <a:gd name="connsiteX5" fmla="*/ 10732453 w 10873408"/>
              <a:gd name="connsiteY5" fmla="*/ 1325792 h 1822005"/>
              <a:gd name="connsiteX6" fmla="*/ 10399944 w 10873408"/>
              <a:gd name="connsiteY6" fmla="*/ 1090264 h 1822005"/>
              <a:gd name="connsiteX7" fmla="*/ 10247544 w 10873408"/>
              <a:gd name="connsiteY7" fmla="*/ 1298083 h 1822005"/>
              <a:gd name="connsiteX8" fmla="*/ 10039726 w 10873408"/>
              <a:gd name="connsiteY8" fmla="*/ 1256519 h 1822005"/>
              <a:gd name="connsiteX9" fmla="*/ 9471690 w 10873408"/>
              <a:gd name="connsiteY9" fmla="*/ 1353501 h 1822005"/>
              <a:gd name="connsiteX10" fmla="*/ 9139181 w 10873408"/>
              <a:gd name="connsiteY10" fmla="*/ 1145683 h 1822005"/>
              <a:gd name="connsiteX11" fmla="*/ 8751253 w 10873408"/>
              <a:gd name="connsiteY11" fmla="*/ 1187246 h 1822005"/>
              <a:gd name="connsiteX12" fmla="*/ 8501872 w 10873408"/>
              <a:gd name="connsiteY12" fmla="*/ 1381210 h 1822005"/>
              <a:gd name="connsiteX13" fmla="*/ 8127799 w 10873408"/>
              <a:gd name="connsiteY13" fmla="*/ 1547464 h 1822005"/>
              <a:gd name="connsiteX14" fmla="*/ 7753726 w 10873408"/>
              <a:gd name="connsiteY14" fmla="*/ 1450483 h 1822005"/>
              <a:gd name="connsiteX15" fmla="*/ 7268817 w 10873408"/>
              <a:gd name="connsiteY15" fmla="*/ 1422773 h 1822005"/>
              <a:gd name="connsiteX16" fmla="*/ 6853181 w 10873408"/>
              <a:gd name="connsiteY16" fmla="*/ 1505901 h 1822005"/>
              <a:gd name="connsiteX17" fmla="*/ 6437544 w 10873408"/>
              <a:gd name="connsiteY17" fmla="*/ 1381210 h 1822005"/>
              <a:gd name="connsiteX18" fmla="*/ 5689399 w 10873408"/>
              <a:gd name="connsiteY18" fmla="*/ 1395064 h 1822005"/>
              <a:gd name="connsiteX19" fmla="*/ 5135217 w 10873408"/>
              <a:gd name="connsiteY19" fmla="*/ 1242664 h 1822005"/>
              <a:gd name="connsiteX20" fmla="*/ 4608744 w 10873408"/>
              <a:gd name="connsiteY20" fmla="*/ 1173392 h 1822005"/>
              <a:gd name="connsiteX21" fmla="*/ 4220817 w 10873408"/>
              <a:gd name="connsiteY21" fmla="*/ 854737 h 1822005"/>
              <a:gd name="connsiteX22" fmla="*/ 3874453 w 10873408"/>
              <a:gd name="connsiteY22" fmla="*/ 1034846 h 1822005"/>
              <a:gd name="connsiteX23" fmla="*/ 3500381 w 10873408"/>
              <a:gd name="connsiteY23" fmla="*/ 1020992 h 1822005"/>
              <a:gd name="connsiteX24" fmla="*/ 3403399 w 10873408"/>
              <a:gd name="connsiteY24" fmla="*/ 1173392 h 1822005"/>
              <a:gd name="connsiteX25" fmla="*/ 3209435 w 10873408"/>
              <a:gd name="connsiteY25" fmla="*/ 1311937 h 1822005"/>
              <a:gd name="connsiteX26" fmla="*/ 3098599 w 10873408"/>
              <a:gd name="connsiteY26" fmla="*/ 1311937 h 1822005"/>
              <a:gd name="connsiteX27" fmla="*/ 2890781 w 10873408"/>
              <a:gd name="connsiteY27" fmla="*/ 1408919 h 1822005"/>
              <a:gd name="connsiteX28" fmla="*/ 2669108 w 10873408"/>
              <a:gd name="connsiteY28" fmla="*/ 1381210 h 1822005"/>
              <a:gd name="connsiteX29" fmla="*/ 2405872 w 10873408"/>
              <a:gd name="connsiteY29" fmla="*/ 1602883 h 1822005"/>
              <a:gd name="connsiteX30" fmla="*/ 2239617 w 10873408"/>
              <a:gd name="connsiteY30" fmla="*/ 1505901 h 1822005"/>
              <a:gd name="connsiteX31" fmla="*/ 1976381 w 10873408"/>
              <a:gd name="connsiteY31" fmla="*/ 1616737 h 1822005"/>
              <a:gd name="connsiteX32" fmla="*/ 1837835 w 10873408"/>
              <a:gd name="connsiteY32" fmla="*/ 1533610 h 1822005"/>
              <a:gd name="connsiteX33" fmla="*/ 1671581 w 10873408"/>
              <a:gd name="connsiteY33" fmla="*/ 1686010 h 1822005"/>
              <a:gd name="connsiteX34" fmla="*/ 1533035 w 10873408"/>
              <a:gd name="connsiteY34" fmla="*/ 1796846 h 1822005"/>
              <a:gd name="connsiteX35" fmla="*/ 1283653 w 10873408"/>
              <a:gd name="connsiteY35" fmla="*/ 1810701 h 1822005"/>
              <a:gd name="connsiteX36" fmla="*/ 1145108 w 10873408"/>
              <a:gd name="connsiteY36" fmla="*/ 1658301 h 1822005"/>
              <a:gd name="connsiteX37" fmla="*/ 881872 w 10873408"/>
              <a:gd name="connsiteY37" fmla="*/ 1561319 h 1822005"/>
              <a:gd name="connsiteX38" fmla="*/ 493944 w 10873408"/>
              <a:gd name="connsiteY38" fmla="*/ 1367355 h 1822005"/>
              <a:gd name="connsiteX39" fmla="*/ 216853 w 10873408"/>
              <a:gd name="connsiteY39" fmla="*/ 1311937 h 1822005"/>
              <a:gd name="connsiteX40" fmla="*/ 57661 w 10873408"/>
              <a:gd name="connsiteY40" fmla="*/ 1092632 h 1822005"/>
              <a:gd name="connsiteX41" fmla="*/ 0 w 10873408"/>
              <a:gd name="connsiteY41" fmla="*/ 999795 h 1822005"/>
              <a:gd name="connsiteX42" fmla="*/ 0 w 10873408"/>
              <a:gd name="connsiteY42" fmla="*/ 123606 h 1822005"/>
              <a:gd name="connsiteX43" fmla="*/ 36623 w 10873408"/>
              <a:gd name="connsiteY43" fmla="*/ 196714 h 1822005"/>
              <a:gd name="connsiteX44" fmla="*/ 286126 w 10873408"/>
              <a:gd name="connsiteY44" fmla="*/ 619210 h 1822005"/>
              <a:gd name="connsiteX45" fmla="*/ 798744 w 10873408"/>
              <a:gd name="connsiteY45" fmla="*/ 882446 h 1822005"/>
              <a:gd name="connsiteX46" fmla="*/ 978853 w 10873408"/>
              <a:gd name="connsiteY46" fmla="*/ 1020992 h 1822005"/>
              <a:gd name="connsiteX47" fmla="*/ 1283653 w 10873408"/>
              <a:gd name="connsiteY47" fmla="*/ 896301 h 1822005"/>
              <a:gd name="connsiteX48" fmla="*/ 1907108 w 10873408"/>
              <a:gd name="connsiteY48" fmla="*/ 536083 h 1822005"/>
              <a:gd name="connsiteX49" fmla="*/ 2488999 w 10873408"/>
              <a:gd name="connsiteY49" fmla="*/ 314410 h 1822005"/>
              <a:gd name="connsiteX50" fmla="*/ 3320272 w 10873408"/>
              <a:gd name="connsiteY50" fmla="*/ 466810 h 1822005"/>
              <a:gd name="connsiteX51" fmla="*/ 3916017 w 10873408"/>
              <a:gd name="connsiteY51" fmla="*/ 619210 h 1822005"/>
              <a:gd name="connsiteX52" fmla="*/ 4137690 w 10873408"/>
              <a:gd name="connsiteY52" fmla="*/ 702337 h 1822005"/>
              <a:gd name="connsiteX53" fmla="*/ 4442490 w 10873408"/>
              <a:gd name="connsiteY53" fmla="*/ 799319 h 1822005"/>
              <a:gd name="connsiteX54" fmla="*/ 4622599 w 10873408"/>
              <a:gd name="connsiteY54" fmla="*/ 979428 h 1822005"/>
              <a:gd name="connsiteX55" fmla="*/ 4955108 w 10873408"/>
              <a:gd name="connsiteY55" fmla="*/ 1062555 h 1822005"/>
              <a:gd name="connsiteX56" fmla="*/ 5287617 w 10873408"/>
              <a:gd name="connsiteY56" fmla="*/ 896301 h 1822005"/>
              <a:gd name="connsiteX57" fmla="*/ 5675544 w 10873408"/>
              <a:gd name="connsiteY57" fmla="*/ 993283 h 1822005"/>
              <a:gd name="connsiteX58" fmla="*/ 5938781 w 10873408"/>
              <a:gd name="connsiteY58" fmla="*/ 743901 h 1822005"/>
              <a:gd name="connsiteX59" fmla="*/ 6188162 w 10873408"/>
              <a:gd name="connsiteY59" fmla="*/ 702337 h 1822005"/>
              <a:gd name="connsiteX60" fmla="*/ 6645362 w 10873408"/>
              <a:gd name="connsiteY60" fmla="*/ 342119 h 1822005"/>
              <a:gd name="connsiteX61" fmla="*/ 6950162 w 10873408"/>
              <a:gd name="connsiteY61" fmla="*/ 605355 h 1822005"/>
              <a:gd name="connsiteX62" fmla="*/ 7227253 w 10873408"/>
              <a:gd name="connsiteY62" fmla="*/ 799319 h 1822005"/>
              <a:gd name="connsiteX63" fmla="*/ 7532053 w 10873408"/>
              <a:gd name="connsiteY63" fmla="*/ 1104119 h 1822005"/>
              <a:gd name="connsiteX64" fmla="*/ 8030817 w 10873408"/>
              <a:gd name="connsiteY64" fmla="*/ 882446 h 1822005"/>
              <a:gd name="connsiteX65" fmla="*/ 8557290 w 10873408"/>
              <a:gd name="connsiteY65" fmla="*/ 910155 h 1822005"/>
              <a:gd name="connsiteX66" fmla="*/ 8834381 w 10873408"/>
              <a:gd name="connsiteY66" fmla="*/ 1034846 h 1822005"/>
              <a:gd name="connsiteX67" fmla="*/ 9319290 w 10873408"/>
              <a:gd name="connsiteY67" fmla="*/ 577646 h 1822005"/>
              <a:gd name="connsiteX68" fmla="*/ 9804199 w 10873408"/>
              <a:gd name="connsiteY68" fmla="*/ 494519 h 1822005"/>
              <a:gd name="connsiteX69" fmla="*/ 10372235 w 10873408"/>
              <a:gd name="connsiteY69" fmla="*/ 9610 h 1822005"/>
              <a:gd name="connsiteX70" fmla="*/ 10439343 w 10873408"/>
              <a:gd name="connsiteY70" fmla="*/ 17 h 182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73408" h="1822005">
                <a:moveTo>
                  <a:pt x="10439343" y="17"/>
                </a:moveTo>
                <a:cubicBezTo>
                  <a:pt x="10572693" y="-1471"/>
                  <a:pt x="10700848" y="95917"/>
                  <a:pt x="10823807" y="160670"/>
                </a:cubicBezTo>
                <a:lnTo>
                  <a:pt x="10873408" y="184273"/>
                </a:lnTo>
                <a:lnTo>
                  <a:pt x="10873408" y="1327582"/>
                </a:lnTo>
                <a:lnTo>
                  <a:pt x="10843181" y="1332070"/>
                </a:lnTo>
                <a:cubicBezTo>
                  <a:pt x="10803169" y="1335606"/>
                  <a:pt x="10765357" y="1335029"/>
                  <a:pt x="10732453" y="1325792"/>
                </a:cubicBezTo>
                <a:cubicBezTo>
                  <a:pt x="10600835" y="1288847"/>
                  <a:pt x="10480762" y="1094882"/>
                  <a:pt x="10399944" y="1090264"/>
                </a:cubicBezTo>
                <a:cubicBezTo>
                  <a:pt x="10319126" y="1085646"/>
                  <a:pt x="10307580" y="1270374"/>
                  <a:pt x="10247544" y="1298083"/>
                </a:cubicBezTo>
                <a:cubicBezTo>
                  <a:pt x="10187508" y="1325792"/>
                  <a:pt x="10169035" y="1247283"/>
                  <a:pt x="10039726" y="1256519"/>
                </a:cubicBezTo>
                <a:cubicBezTo>
                  <a:pt x="9910417" y="1265755"/>
                  <a:pt x="9621781" y="1371974"/>
                  <a:pt x="9471690" y="1353501"/>
                </a:cubicBezTo>
                <a:cubicBezTo>
                  <a:pt x="9321599" y="1335028"/>
                  <a:pt x="9259254" y="1173392"/>
                  <a:pt x="9139181" y="1145683"/>
                </a:cubicBezTo>
                <a:cubicBezTo>
                  <a:pt x="9019108" y="1117974"/>
                  <a:pt x="8857471" y="1147992"/>
                  <a:pt x="8751253" y="1187246"/>
                </a:cubicBezTo>
                <a:cubicBezTo>
                  <a:pt x="8645035" y="1226500"/>
                  <a:pt x="8605781" y="1321174"/>
                  <a:pt x="8501872" y="1381210"/>
                </a:cubicBezTo>
                <a:cubicBezTo>
                  <a:pt x="8397963" y="1441246"/>
                  <a:pt x="8252490" y="1535919"/>
                  <a:pt x="8127799" y="1547464"/>
                </a:cubicBezTo>
                <a:cubicBezTo>
                  <a:pt x="8003108" y="1559009"/>
                  <a:pt x="7896890" y="1471265"/>
                  <a:pt x="7753726" y="1450483"/>
                </a:cubicBezTo>
                <a:cubicBezTo>
                  <a:pt x="7610562" y="1429701"/>
                  <a:pt x="7418908" y="1413537"/>
                  <a:pt x="7268817" y="1422773"/>
                </a:cubicBezTo>
                <a:cubicBezTo>
                  <a:pt x="7118726" y="1432009"/>
                  <a:pt x="6991727" y="1512828"/>
                  <a:pt x="6853181" y="1505901"/>
                </a:cubicBezTo>
                <a:cubicBezTo>
                  <a:pt x="6714636" y="1498974"/>
                  <a:pt x="6631508" y="1399683"/>
                  <a:pt x="6437544" y="1381210"/>
                </a:cubicBezTo>
                <a:cubicBezTo>
                  <a:pt x="6243580" y="1362737"/>
                  <a:pt x="5906453" y="1418155"/>
                  <a:pt x="5689399" y="1395064"/>
                </a:cubicBezTo>
                <a:cubicBezTo>
                  <a:pt x="5472345" y="1371973"/>
                  <a:pt x="5315326" y="1279609"/>
                  <a:pt x="5135217" y="1242664"/>
                </a:cubicBezTo>
                <a:cubicBezTo>
                  <a:pt x="4955108" y="1205719"/>
                  <a:pt x="4761144" y="1238047"/>
                  <a:pt x="4608744" y="1173392"/>
                </a:cubicBezTo>
                <a:cubicBezTo>
                  <a:pt x="4456344" y="1108737"/>
                  <a:pt x="4343199" y="877828"/>
                  <a:pt x="4220817" y="854737"/>
                </a:cubicBezTo>
                <a:cubicBezTo>
                  <a:pt x="4098435" y="831646"/>
                  <a:pt x="3994526" y="1007137"/>
                  <a:pt x="3874453" y="1034846"/>
                </a:cubicBezTo>
                <a:cubicBezTo>
                  <a:pt x="3754380" y="1062555"/>
                  <a:pt x="3578890" y="997901"/>
                  <a:pt x="3500381" y="1020992"/>
                </a:cubicBezTo>
                <a:cubicBezTo>
                  <a:pt x="3421872" y="1044083"/>
                  <a:pt x="3451890" y="1124901"/>
                  <a:pt x="3403399" y="1173392"/>
                </a:cubicBezTo>
                <a:cubicBezTo>
                  <a:pt x="3354908" y="1221883"/>
                  <a:pt x="3260235" y="1288846"/>
                  <a:pt x="3209435" y="1311937"/>
                </a:cubicBezTo>
                <a:cubicBezTo>
                  <a:pt x="3158635" y="1335028"/>
                  <a:pt x="3151708" y="1295773"/>
                  <a:pt x="3098599" y="1311937"/>
                </a:cubicBezTo>
                <a:cubicBezTo>
                  <a:pt x="3045490" y="1328101"/>
                  <a:pt x="2962363" y="1397373"/>
                  <a:pt x="2890781" y="1408919"/>
                </a:cubicBezTo>
                <a:cubicBezTo>
                  <a:pt x="2819199" y="1420465"/>
                  <a:pt x="2749926" y="1348883"/>
                  <a:pt x="2669108" y="1381210"/>
                </a:cubicBezTo>
                <a:cubicBezTo>
                  <a:pt x="2588290" y="1413537"/>
                  <a:pt x="2477454" y="1582101"/>
                  <a:pt x="2405872" y="1602883"/>
                </a:cubicBezTo>
                <a:cubicBezTo>
                  <a:pt x="2334290" y="1623665"/>
                  <a:pt x="2311199" y="1503592"/>
                  <a:pt x="2239617" y="1505901"/>
                </a:cubicBezTo>
                <a:cubicBezTo>
                  <a:pt x="2168035" y="1508210"/>
                  <a:pt x="2043345" y="1612119"/>
                  <a:pt x="1976381" y="1616737"/>
                </a:cubicBezTo>
                <a:cubicBezTo>
                  <a:pt x="1909417" y="1621355"/>
                  <a:pt x="1888635" y="1522064"/>
                  <a:pt x="1837835" y="1533610"/>
                </a:cubicBezTo>
                <a:cubicBezTo>
                  <a:pt x="1787035" y="1545156"/>
                  <a:pt x="1722381" y="1642137"/>
                  <a:pt x="1671581" y="1686010"/>
                </a:cubicBezTo>
                <a:cubicBezTo>
                  <a:pt x="1620781" y="1729883"/>
                  <a:pt x="1597690" y="1776064"/>
                  <a:pt x="1533035" y="1796846"/>
                </a:cubicBezTo>
                <a:cubicBezTo>
                  <a:pt x="1468380" y="1817628"/>
                  <a:pt x="1348307" y="1833792"/>
                  <a:pt x="1283653" y="1810701"/>
                </a:cubicBezTo>
                <a:cubicBezTo>
                  <a:pt x="1218999" y="1787610"/>
                  <a:pt x="1212072" y="1699865"/>
                  <a:pt x="1145108" y="1658301"/>
                </a:cubicBezTo>
                <a:cubicBezTo>
                  <a:pt x="1078145" y="1616737"/>
                  <a:pt x="990399" y="1609810"/>
                  <a:pt x="881872" y="1561319"/>
                </a:cubicBezTo>
                <a:cubicBezTo>
                  <a:pt x="773345" y="1512828"/>
                  <a:pt x="604780" y="1408919"/>
                  <a:pt x="493944" y="1367355"/>
                </a:cubicBezTo>
                <a:cubicBezTo>
                  <a:pt x="383108" y="1325791"/>
                  <a:pt x="329998" y="1415846"/>
                  <a:pt x="216853" y="1311937"/>
                </a:cubicBezTo>
                <a:cubicBezTo>
                  <a:pt x="174424" y="1272971"/>
                  <a:pt x="116733" y="1186597"/>
                  <a:pt x="57661" y="1092632"/>
                </a:cubicBezTo>
                <a:lnTo>
                  <a:pt x="0" y="999795"/>
                </a:lnTo>
                <a:lnTo>
                  <a:pt x="0" y="123606"/>
                </a:lnTo>
                <a:lnTo>
                  <a:pt x="36623" y="196714"/>
                </a:lnTo>
                <a:cubicBezTo>
                  <a:pt x="126366" y="381626"/>
                  <a:pt x="215988" y="591501"/>
                  <a:pt x="286126" y="619210"/>
                </a:cubicBezTo>
                <a:cubicBezTo>
                  <a:pt x="473162" y="693101"/>
                  <a:pt x="683290" y="815482"/>
                  <a:pt x="798744" y="882446"/>
                </a:cubicBezTo>
                <a:cubicBezTo>
                  <a:pt x="914198" y="949410"/>
                  <a:pt x="898035" y="1018683"/>
                  <a:pt x="978853" y="1020992"/>
                </a:cubicBezTo>
                <a:cubicBezTo>
                  <a:pt x="1059671" y="1023301"/>
                  <a:pt x="1128944" y="977119"/>
                  <a:pt x="1283653" y="896301"/>
                </a:cubicBezTo>
                <a:cubicBezTo>
                  <a:pt x="1438362" y="815483"/>
                  <a:pt x="1706217" y="633065"/>
                  <a:pt x="1907108" y="536083"/>
                </a:cubicBezTo>
                <a:cubicBezTo>
                  <a:pt x="2107999" y="439101"/>
                  <a:pt x="2253472" y="325956"/>
                  <a:pt x="2488999" y="314410"/>
                </a:cubicBezTo>
                <a:cubicBezTo>
                  <a:pt x="2724526" y="302864"/>
                  <a:pt x="3082436" y="416010"/>
                  <a:pt x="3320272" y="466810"/>
                </a:cubicBezTo>
                <a:cubicBezTo>
                  <a:pt x="3558108" y="517610"/>
                  <a:pt x="3779781" y="579956"/>
                  <a:pt x="3916017" y="619210"/>
                </a:cubicBezTo>
                <a:cubicBezTo>
                  <a:pt x="4052253" y="658464"/>
                  <a:pt x="4049945" y="672319"/>
                  <a:pt x="4137690" y="702337"/>
                </a:cubicBezTo>
                <a:cubicBezTo>
                  <a:pt x="4225435" y="732355"/>
                  <a:pt x="4361672" y="753137"/>
                  <a:pt x="4442490" y="799319"/>
                </a:cubicBezTo>
                <a:cubicBezTo>
                  <a:pt x="4523308" y="845501"/>
                  <a:pt x="4537163" y="935555"/>
                  <a:pt x="4622599" y="979428"/>
                </a:cubicBezTo>
                <a:cubicBezTo>
                  <a:pt x="4708035" y="1023301"/>
                  <a:pt x="4844272" y="1076409"/>
                  <a:pt x="4955108" y="1062555"/>
                </a:cubicBezTo>
                <a:cubicBezTo>
                  <a:pt x="5065944" y="1048701"/>
                  <a:pt x="5167544" y="907846"/>
                  <a:pt x="5287617" y="896301"/>
                </a:cubicBezTo>
                <a:cubicBezTo>
                  <a:pt x="5407690" y="884756"/>
                  <a:pt x="5567017" y="1018683"/>
                  <a:pt x="5675544" y="993283"/>
                </a:cubicBezTo>
                <a:cubicBezTo>
                  <a:pt x="5784071" y="967883"/>
                  <a:pt x="5853345" y="792392"/>
                  <a:pt x="5938781" y="743901"/>
                </a:cubicBezTo>
                <a:cubicBezTo>
                  <a:pt x="6024217" y="695410"/>
                  <a:pt x="6070399" y="769301"/>
                  <a:pt x="6188162" y="702337"/>
                </a:cubicBezTo>
                <a:cubicBezTo>
                  <a:pt x="6305926" y="635373"/>
                  <a:pt x="6518362" y="358283"/>
                  <a:pt x="6645362" y="342119"/>
                </a:cubicBezTo>
                <a:cubicBezTo>
                  <a:pt x="6772362" y="325955"/>
                  <a:pt x="6853180" y="529155"/>
                  <a:pt x="6950162" y="605355"/>
                </a:cubicBezTo>
                <a:cubicBezTo>
                  <a:pt x="7047144" y="681555"/>
                  <a:pt x="7130271" y="716192"/>
                  <a:pt x="7227253" y="799319"/>
                </a:cubicBezTo>
                <a:cubicBezTo>
                  <a:pt x="7324235" y="882446"/>
                  <a:pt x="7398126" y="1090264"/>
                  <a:pt x="7532053" y="1104119"/>
                </a:cubicBezTo>
                <a:cubicBezTo>
                  <a:pt x="7665980" y="1117974"/>
                  <a:pt x="7859944" y="914773"/>
                  <a:pt x="8030817" y="882446"/>
                </a:cubicBezTo>
                <a:cubicBezTo>
                  <a:pt x="8201690" y="850119"/>
                  <a:pt x="8423363" y="884755"/>
                  <a:pt x="8557290" y="910155"/>
                </a:cubicBezTo>
                <a:cubicBezTo>
                  <a:pt x="8691217" y="935555"/>
                  <a:pt x="8707381" y="1090264"/>
                  <a:pt x="8834381" y="1034846"/>
                </a:cubicBezTo>
                <a:cubicBezTo>
                  <a:pt x="8961381" y="979428"/>
                  <a:pt x="9157654" y="667700"/>
                  <a:pt x="9319290" y="577646"/>
                </a:cubicBezTo>
                <a:cubicBezTo>
                  <a:pt x="9480926" y="487592"/>
                  <a:pt x="9628708" y="589192"/>
                  <a:pt x="9804199" y="494519"/>
                </a:cubicBezTo>
                <a:cubicBezTo>
                  <a:pt x="9979690" y="399846"/>
                  <a:pt x="10192126" y="60410"/>
                  <a:pt x="10372235" y="9610"/>
                </a:cubicBezTo>
                <a:cubicBezTo>
                  <a:pt x="10394749" y="3260"/>
                  <a:pt x="10417118" y="266"/>
                  <a:pt x="10439343" y="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" name="任意形状 2"/>
          <p:cNvSpPr/>
          <p:nvPr userDrawn="1"/>
        </p:nvSpPr>
        <p:spPr>
          <a:xfrm>
            <a:off x="3" y="1218760"/>
            <a:ext cx="4307404" cy="788847"/>
          </a:xfrm>
          <a:custGeom>
            <a:avLst/>
            <a:gdLst>
              <a:gd name="connsiteX0" fmla="*/ 4276235 w 5122065"/>
              <a:gd name="connsiteY0" fmla="*/ 0 h 1331509"/>
              <a:gd name="connsiteX1" fmla="*/ 4622599 w 5122065"/>
              <a:gd name="connsiteY1" fmla="*/ 263236 h 1331509"/>
              <a:gd name="connsiteX2" fmla="*/ 4959438 w 5122065"/>
              <a:gd name="connsiteY2" fmla="*/ 365414 h 1331509"/>
              <a:gd name="connsiteX3" fmla="*/ 5122065 w 5122065"/>
              <a:gd name="connsiteY3" fmla="*/ 413482 h 1331509"/>
              <a:gd name="connsiteX4" fmla="*/ 5089500 w 5122065"/>
              <a:gd name="connsiteY4" fmla="*/ 440694 h 1331509"/>
              <a:gd name="connsiteX5" fmla="*/ 4844272 w 5122065"/>
              <a:gd name="connsiteY5" fmla="*/ 665018 h 1331509"/>
              <a:gd name="connsiteX6" fmla="*/ 4345508 w 5122065"/>
              <a:gd name="connsiteY6" fmla="*/ 886691 h 1331509"/>
              <a:gd name="connsiteX7" fmla="*/ 4151544 w 5122065"/>
              <a:gd name="connsiteY7" fmla="*/ 1080654 h 1331509"/>
              <a:gd name="connsiteX8" fmla="*/ 3971435 w 5122065"/>
              <a:gd name="connsiteY8" fmla="*/ 1080654 h 1331509"/>
              <a:gd name="connsiteX9" fmla="*/ 3486526 w 5122065"/>
              <a:gd name="connsiteY9" fmla="*/ 1108364 h 1331509"/>
              <a:gd name="connsiteX10" fmla="*/ 3223290 w 5122065"/>
              <a:gd name="connsiteY10" fmla="*/ 1108364 h 1331509"/>
              <a:gd name="connsiteX11" fmla="*/ 2530562 w 5122065"/>
              <a:gd name="connsiteY11" fmla="*/ 1149927 h 1331509"/>
              <a:gd name="connsiteX12" fmla="*/ 2142635 w 5122065"/>
              <a:gd name="connsiteY12" fmla="*/ 997527 h 1331509"/>
              <a:gd name="connsiteX13" fmla="*/ 2017944 w 5122065"/>
              <a:gd name="connsiteY13" fmla="*/ 1039091 h 1331509"/>
              <a:gd name="connsiteX14" fmla="*/ 1726999 w 5122065"/>
              <a:gd name="connsiteY14" fmla="*/ 928254 h 1331509"/>
              <a:gd name="connsiteX15" fmla="*/ 1131253 w 5122065"/>
              <a:gd name="connsiteY15" fmla="*/ 969818 h 1331509"/>
              <a:gd name="connsiteX16" fmla="*/ 895726 w 5122065"/>
              <a:gd name="connsiteY16" fmla="*/ 1108364 h 1331509"/>
              <a:gd name="connsiteX17" fmla="*/ 535508 w 5122065"/>
              <a:gd name="connsiteY17" fmla="*/ 1191491 h 1331509"/>
              <a:gd name="connsiteX18" fmla="*/ 189144 w 5122065"/>
              <a:gd name="connsiteY18" fmla="*/ 1330036 h 1331509"/>
              <a:gd name="connsiteX19" fmla="*/ 38476 w 5122065"/>
              <a:gd name="connsiteY19" fmla="*/ 1267149 h 1331509"/>
              <a:gd name="connsiteX20" fmla="*/ 0 w 5122065"/>
              <a:gd name="connsiteY20" fmla="*/ 1238995 h 1331509"/>
              <a:gd name="connsiteX21" fmla="*/ 0 w 5122065"/>
              <a:gd name="connsiteY21" fmla="*/ 121717 h 1331509"/>
              <a:gd name="connsiteX22" fmla="*/ 19548 w 5122065"/>
              <a:gd name="connsiteY22" fmla="*/ 121309 h 1331509"/>
              <a:gd name="connsiteX23" fmla="*/ 466235 w 5122065"/>
              <a:gd name="connsiteY23" fmla="*/ 193964 h 1331509"/>
              <a:gd name="connsiteX24" fmla="*/ 729472 w 5122065"/>
              <a:gd name="connsiteY24" fmla="*/ 512618 h 1331509"/>
              <a:gd name="connsiteX25" fmla="*/ 923435 w 5122065"/>
              <a:gd name="connsiteY25" fmla="*/ 484909 h 1331509"/>
              <a:gd name="connsiteX26" fmla="*/ 1477617 w 5122065"/>
              <a:gd name="connsiteY26" fmla="*/ 678873 h 1331509"/>
              <a:gd name="connsiteX27" fmla="*/ 2419726 w 5122065"/>
              <a:gd name="connsiteY27" fmla="*/ 512618 h 1331509"/>
              <a:gd name="connsiteX28" fmla="*/ 3389544 w 5122065"/>
              <a:gd name="connsiteY28" fmla="*/ 290945 h 1331509"/>
              <a:gd name="connsiteX29" fmla="*/ 3514235 w 5122065"/>
              <a:gd name="connsiteY29" fmla="*/ 415636 h 1331509"/>
              <a:gd name="connsiteX30" fmla="*/ 3929872 w 5122065"/>
              <a:gd name="connsiteY30" fmla="*/ 263236 h 1331509"/>
              <a:gd name="connsiteX31" fmla="*/ 4276235 w 5122065"/>
              <a:gd name="connsiteY31" fmla="*/ 0 h 133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22065" h="1331509">
                <a:moveTo>
                  <a:pt x="4276235" y="0"/>
                </a:moveTo>
                <a:cubicBezTo>
                  <a:pt x="4391689" y="0"/>
                  <a:pt x="4449417" y="180109"/>
                  <a:pt x="4622599" y="263236"/>
                </a:cubicBezTo>
                <a:cubicBezTo>
                  <a:pt x="4709190" y="304800"/>
                  <a:pt x="4832726" y="332509"/>
                  <a:pt x="4959438" y="365414"/>
                </a:cubicBezTo>
                <a:lnTo>
                  <a:pt x="5122065" y="413482"/>
                </a:lnTo>
                <a:lnTo>
                  <a:pt x="5089500" y="440694"/>
                </a:lnTo>
                <a:cubicBezTo>
                  <a:pt x="5010238" y="513665"/>
                  <a:pt x="4938079" y="608734"/>
                  <a:pt x="4844272" y="665018"/>
                </a:cubicBezTo>
                <a:cubicBezTo>
                  <a:pt x="4694181" y="755072"/>
                  <a:pt x="4460963" y="817418"/>
                  <a:pt x="4345508" y="886691"/>
                </a:cubicBezTo>
                <a:cubicBezTo>
                  <a:pt x="4230053" y="955964"/>
                  <a:pt x="4213889" y="1048327"/>
                  <a:pt x="4151544" y="1080654"/>
                </a:cubicBezTo>
                <a:cubicBezTo>
                  <a:pt x="4089199" y="1112981"/>
                  <a:pt x="4082271" y="1076036"/>
                  <a:pt x="3971435" y="1080654"/>
                </a:cubicBezTo>
                <a:cubicBezTo>
                  <a:pt x="3860599" y="1085272"/>
                  <a:pt x="3611217" y="1103746"/>
                  <a:pt x="3486526" y="1108364"/>
                </a:cubicBezTo>
                <a:cubicBezTo>
                  <a:pt x="3361835" y="1112982"/>
                  <a:pt x="3382617" y="1101437"/>
                  <a:pt x="3223290" y="1108364"/>
                </a:cubicBezTo>
                <a:cubicBezTo>
                  <a:pt x="3063963" y="1115291"/>
                  <a:pt x="2710671" y="1168400"/>
                  <a:pt x="2530562" y="1149927"/>
                </a:cubicBezTo>
                <a:cubicBezTo>
                  <a:pt x="2350453" y="1131454"/>
                  <a:pt x="2228071" y="1016000"/>
                  <a:pt x="2142635" y="997527"/>
                </a:cubicBezTo>
                <a:cubicBezTo>
                  <a:pt x="2057199" y="979054"/>
                  <a:pt x="2087217" y="1050636"/>
                  <a:pt x="2017944" y="1039091"/>
                </a:cubicBezTo>
                <a:cubicBezTo>
                  <a:pt x="1948671" y="1027546"/>
                  <a:pt x="1874781" y="939800"/>
                  <a:pt x="1726999" y="928254"/>
                </a:cubicBezTo>
                <a:cubicBezTo>
                  <a:pt x="1579217" y="916708"/>
                  <a:pt x="1269798" y="939800"/>
                  <a:pt x="1131253" y="969818"/>
                </a:cubicBezTo>
                <a:cubicBezTo>
                  <a:pt x="992708" y="999836"/>
                  <a:pt x="995017" y="1071419"/>
                  <a:pt x="895726" y="1108364"/>
                </a:cubicBezTo>
                <a:cubicBezTo>
                  <a:pt x="796435" y="1145309"/>
                  <a:pt x="653272" y="1154546"/>
                  <a:pt x="535508" y="1191491"/>
                </a:cubicBezTo>
                <a:cubicBezTo>
                  <a:pt x="417744" y="1228436"/>
                  <a:pt x="350780" y="1295400"/>
                  <a:pt x="189144" y="1330036"/>
                </a:cubicBezTo>
                <a:cubicBezTo>
                  <a:pt x="148735" y="1338695"/>
                  <a:pt x="96203" y="1308100"/>
                  <a:pt x="38476" y="1267149"/>
                </a:cubicBezTo>
                <a:lnTo>
                  <a:pt x="0" y="1238995"/>
                </a:lnTo>
                <a:lnTo>
                  <a:pt x="0" y="121717"/>
                </a:lnTo>
                <a:lnTo>
                  <a:pt x="19548" y="121309"/>
                </a:lnTo>
                <a:cubicBezTo>
                  <a:pt x="177238" y="124331"/>
                  <a:pt x="369542" y="156442"/>
                  <a:pt x="466235" y="193964"/>
                </a:cubicBezTo>
                <a:cubicBezTo>
                  <a:pt x="620944" y="254000"/>
                  <a:pt x="653272" y="464127"/>
                  <a:pt x="729472" y="512618"/>
                </a:cubicBezTo>
                <a:cubicBezTo>
                  <a:pt x="805672" y="561109"/>
                  <a:pt x="798744" y="457200"/>
                  <a:pt x="923435" y="484909"/>
                </a:cubicBezTo>
                <a:cubicBezTo>
                  <a:pt x="1048126" y="512618"/>
                  <a:pt x="1228235" y="674255"/>
                  <a:pt x="1477617" y="678873"/>
                </a:cubicBezTo>
                <a:cubicBezTo>
                  <a:pt x="1726999" y="683491"/>
                  <a:pt x="2101072" y="577273"/>
                  <a:pt x="2419726" y="512618"/>
                </a:cubicBezTo>
                <a:cubicBezTo>
                  <a:pt x="2738380" y="447963"/>
                  <a:pt x="3207126" y="307109"/>
                  <a:pt x="3389544" y="290945"/>
                </a:cubicBezTo>
                <a:cubicBezTo>
                  <a:pt x="3571962" y="274781"/>
                  <a:pt x="3424180" y="420254"/>
                  <a:pt x="3514235" y="415636"/>
                </a:cubicBezTo>
                <a:cubicBezTo>
                  <a:pt x="3604290" y="411018"/>
                  <a:pt x="3802872" y="332509"/>
                  <a:pt x="3929872" y="263236"/>
                </a:cubicBezTo>
                <a:cubicBezTo>
                  <a:pt x="4056872" y="193963"/>
                  <a:pt x="4160781" y="0"/>
                  <a:pt x="427623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4" name="任意形状 3"/>
          <p:cNvSpPr/>
          <p:nvPr userDrawn="1"/>
        </p:nvSpPr>
        <p:spPr>
          <a:xfrm>
            <a:off x="4307409" y="1417639"/>
            <a:ext cx="2969279" cy="712575"/>
          </a:xfrm>
          <a:custGeom>
            <a:avLst/>
            <a:gdLst>
              <a:gd name="connsiteX0" fmla="*/ 239912 w 3530860"/>
              <a:gd name="connsiteY0" fmla="*/ 926 h 1202770"/>
              <a:gd name="connsiteX1" fmla="*/ 664316 w 3530860"/>
              <a:gd name="connsiteY1" fmla="*/ 93794 h 1202770"/>
              <a:gd name="connsiteX2" fmla="*/ 1606425 w 3530860"/>
              <a:gd name="connsiteY2" fmla="*/ 273903 h 1202770"/>
              <a:gd name="connsiteX3" fmla="*/ 2700934 w 3530860"/>
              <a:gd name="connsiteY3" fmla="*/ 412448 h 1202770"/>
              <a:gd name="connsiteX4" fmla="*/ 2784061 w 3530860"/>
              <a:gd name="connsiteY4" fmla="*/ 592557 h 1202770"/>
              <a:gd name="connsiteX5" fmla="*/ 3324388 w 3530860"/>
              <a:gd name="connsiteY5" fmla="*/ 564848 h 1202770"/>
              <a:gd name="connsiteX6" fmla="*/ 3483716 w 3530860"/>
              <a:gd name="connsiteY6" fmla="*/ 663562 h 1202770"/>
              <a:gd name="connsiteX7" fmla="*/ 3530860 w 3530860"/>
              <a:gd name="connsiteY7" fmla="*/ 705992 h 1202770"/>
              <a:gd name="connsiteX8" fmla="*/ 3474191 w 3530860"/>
              <a:gd name="connsiteY8" fmla="*/ 745823 h 1202770"/>
              <a:gd name="connsiteX9" fmla="*/ 3227407 w 3530860"/>
              <a:gd name="connsiteY9" fmla="*/ 897357 h 1202770"/>
              <a:gd name="connsiteX10" fmla="*/ 2700934 w 3530860"/>
              <a:gd name="connsiteY10" fmla="*/ 1008194 h 1202770"/>
              <a:gd name="connsiteX11" fmla="*/ 2174461 w 3530860"/>
              <a:gd name="connsiteY11" fmla="*/ 1202157 h 1202770"/>
              <a:gd name="connsiteX12" fmla="*/ 1537152 w 3530860"/>
              <a:gd name="connsiteY12" fmla="*/ 938921 h 1202770"/>
              <a:gd name="connsiteX13" fmla="*/ 692025 w 3530860"/>
              <a:gd name="connsiteY13" fmla="*/ 675685 h 1202770"/>
              <a:gd name="connsiteX14" fmla="*/ 193261 w 3530860"/>
              <a:gd name="connsiteY14" fmla="*/ 163067 h 1202770"/>
              <a:gd name="connsiteX15" fmla="*/ 25599 w 3530860"/>
              <a:gd name="connsiteY15" fmla="*/ 85351 h 1202770"/>
              <a:gd name="connsiteX16" fmla="*/ 0 w 3530860"/>
              <a:gd name="connsiteY16" fmla="*/ 77785 h 1202770"/>
              <a:gd name="connsiteX17" fmla="*/ 16074 w 3530860"/>
              <a:gd name="connsiteY17" fmla="*/ 64353 h 1202770"/>
              <a:gd name="connsiteX18" fmla="*/ 123988 w 3530860"/>
              <a:gd name="connsiteY18" fmla="*/ 10667 h 1202770"/>
              <a:gd name="connsiteX19" fmla="*/ 239912 w 3530860"/>
              <a:gd name="connsiteY19" fmla="*/ 926 h 120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30860" h="1202770">
                <a:moveTo>
                  <a:pt x="239912" y="926"/>
                </a:moveTo>
                <a:cubicBezTo>
                  <a:pt x="356052" y="8502"/>
                  <a:pt x="479011" y="60889"/>
                  <a:pt x="664316" y="93794"/>
                </a:cubicBezTo>
                <a:cubicBezTo>
                  <a:pt x="911389" y="137667"/>
                  <a:pt x="1266989" y="220794"/>
                  <a:pt x="1606425" y="273903"/>
                </a:cubicBezTo>
                <a:cubicBezTo>
                  <a:pt x="1945861" y="327012"/>
                  <a:pt x="2504661" y="359339"/>
                  <a:pt x="2700934" y="412448"/>
                </a:cubicBezTo>
                <a:cubicBezTo>
                  <a:pt x="2897207" y="465557"/>
                  <a:pt x="2680152" y="567157"/>
                  <a:pt x="2784061" y="592557"/>
                </a:cubicBezTo>
                <a:cubicBezTo>
                  <a:pt x="2887970" y="617957"/>
                  <a:pt x="3181224" y="534830"/>
                  <a:pt x="3324388" y="564848"/>
                </a:cubicBezTo>
                <a:cubicBezTo>
                  <a:pt x="3395970" y="579857"/>
                  <a:pt x="3439843" y="620844"/>
                  <a:pt x="3483716" y="663562"/>
                </a:cubicBezTo>
                <a:lnTo>
                  <a:pt x="3530860" y="705992"/>
                </a:lnTo>
                <a:lnTo>
                  <a:pt x="3474191" y="745823"/>
                </a:lnTo>
                <a:cubicBezTo>
                  <a:pt x="3394238" y="803839"/>
                  <a:pt x="3310534" y="863875"/>
                  <a:pt x="3227407" y="897357"/>
                </a:cubicBezTo>
                <a:cubicBezTo>
                  <a:pt x="3061153" y="964321"/>
                  <a:pt x="2876425" y="957394"/>
                  <a:pt x="2700934" y="1008194"/>
                </a:cubicBezTo>
                <a:cubicBezTo>
                  <a:pt x="2525443" y="1058994"/>
                  <a:pt x="2368425" y="1213702"/>
                  <a:pt x="2174461" y="1202157"/>
                </a:cubicBezTo>
                <a:cubicBezTo>
                  <a:pt x="1980497" y="1190612"/>
                  <a:pt x="1784225" y="1026666"/>
                  <a:pt x="1537152" y="938921"/>
                </a:cubicBezTo>
                <a:cubicBezTo>
                  <a:pt x="1290079" y="851176"/>
                  <a:pt x="916007" y="804994"/>
                  <a:pt x="692025" y="675685"/>
                </a:cubicBezTo>
                <a:cubicBezTo>
                  <a:pt x="468043" y="546376"/>
                  <a:pt x="391843" y="287758"/>
                  <a:pt x="193261" y="163067"/>
                </a:cubicBezTo>
                <a:cubicBezTo>
                  <a:pt x="143616" y="131894"/>
                  <a:pt x="86321" y="106783"/>
                  <a:pt x="25599" y="85351"/>
                </a:cubicBezTo>
                <a:lnTo>
                  <a:pt x="0" y="77785"/>
                </a:lnTo>
                <a:lnTo>
                  <a:pt x="16074" y="64353"/>
                </a:lnTo>
                <a:cubicBezTo>
                  <a:pt x="49376" y="39675"/>
                  <a:pt x="84734" y="20481"/>
                  <a:pt x="123988" y="10667"/>
                </a:cubicBezTo>
                <a:cubicBezTo>
                  <a:pt x="163243" y="854"/>
                  <a:pt x="201198" y="-1600"/>
                  <a:pt x="239912" y="92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5" name="任意形状 4"/>
          <p:cNvSpPr/>
          <p:nvPr userDrawn="1"/>
        </p:nvSpPr>
        <p:spPr>
          <a:xfrm>
            <a:off x="7276689" y="1674220"/>
            <a:ext cx="1432589" cy="332679"/>
          </a:xfrm>
          <a:custGeom>
            <a:avLst/>
            <a:gdLst>
              <a:gd name="connsiteX0" fmla="*/ 1125297 w 1703535"/>
              <a:gd name="connsiteY0" fmla="*/ 143 h 561535"/>
              <a:gd name="connsiteX1" fmla="*/ 1262110 w 1703535"/>
              <a:gd name="connsiteY1" fmla="*/ 20925 h 561535"/>
              <a:gd name="connsiteX2" fmla="*/ 1456074 w 1703535"/>
              <a:gd name="connsiteY2" fmla="*/ 214889 h 561535"/>
              <a:gd name="connsiteX3" fmla="*/ 1691601 w 1703535"/>
              <a:gd name="connsiteY3" fmla="*/ 394998 h 561535"/>
              <a:gd name="connsiteX4" fmla="*/ 1703535 w 1703535"/>
              <a:gd name="connsiteY4" fmla="*/ 402494 h 561535"/>
              <a:gd name="connsiteX5" fmla="*/ 1629797 w 1703535"/>
              <a:gd name="connsiteY5" fmla="*/ 437536 h 561535"/>
              <a:gd name="connsiteX6" fmla="*/ 1414510 w 1703535"/>
              <a:gd name="connsiteY6" fmla="*/ 561252 h 561535"/>
              <a:gd name="connsiteX7" fmla="*/ 1054292 w 1703535"/>
              <a:gd name="connsiteY7" fmla="*/ 436561 h 561535"/>
              <a:gd name="connsiteX8" fmla="*/ 791056 w 1703535"/>
              <a:gd name="connsiteY8" fmla="*/ 505834 h 561535"/>
              <a:gd name="connsiteX9" fmla="*/ 652510 w 1703535"/>
              <a:gd name="connsiteY9" fmla="*/ 394998 h 561535"/>
              <a:gd name="connsiteX10" fmla="*/ 112183 w 1703535"/>
              <a:gd name="connsiteY10" fmla="*/ 339580 h 561535"/>
              <a:gd name="connsiteX11" fmla="*/ 22128 w 1703535"/>
              <a:gd name="connsiteY11" fmla="*/ 292821 h 561535"/>
              <a:gd name="connsiteX12" fmla="*/ 0 w 1703535"/>
              <a:gd name="connsiteY12" fmla="*/ 272905 h 561535"/>
              <a:gd name="connsiteX13" fmla="*/ 59904 w 1703535"/>
              <a:gd name="connsiteY13" fmla="*/ 230800 h 561535"/>
              <a:gd name="connsiteX14" fmla="*/ 167601 w 1703535"/>
              <a:gd name="connsiteY14" fmla="*/ 173325 h 561535"/>
              <a:gd name="connsiteX15" fmla="*/ 513965 w 1703535"/>
              <a:gd name="connsiteY15" fmla="*/ 159470 h 561535"/>
              <a:gd name="connsiteX16" fmla="*/ 957310 w 1703535"/>
              <a:gd name="connsiteY16" fmla="*/ 20925 h 561535"/>
              <a:gd name="connsiteX17" fmla="*/ 1125297 w 1703535"/>
              <a:gd name="connsiteY17" fmla="*/ 143 h 56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03535" h="561535">
                <a:moveTo>
                  <a:pt x="1125297" y="143"/>
                </a:moveTo>
                <a:cubicBezTo>
                  <a:pt x="1175519" y="-1011"/>
                  <a:pt x="1220546" y="4762"/>
                  <a:pt x="1262110" y="20925"/>
                </a:cubicBezTo>
                <a:cubicBezTo>
                  <a:pt x="1345237" y="53252"/>
                  <a:pt x="1384492" y="152544"/>
                  <a:pt x="1456074" y="214889"/>
                </a:cubicBezTo>
                <a:cubicBezTo>
                  <a:pt x="1527656" y="277234"/>
                  <a:pt x="1555365" y="309562"/>
                  <a:pt x="1691601" y="394998"/>
                </a:cubicBezTo>
                <a:lnTo>
                  <a:pt x="1703535" y="402494"/>
                </a:lnTo>
                <a:lnTo>
                  <a:pt x="1629797" y="437536"/>
                </a:lnTo>
                <a:cubicBezTo>
                  <a:pt x="1550891" y="488516"/>
                  <a:pt x="1497637" y="556057"/>
                  <a:pt x="1414510" y="561252"/>
                </a:cubicBezTo>
                <a:cubicBezTo>
                  <a:pt x="1303674" y="568179"/>
                  <a:pt x="1158201" y="445797"/>
                  <a:pt x="1054292" y="436561"/>
                </a:cubicBezTo>
                <a:cubicBezTo>
                  <a:pt x="950383" y="427325"/>
                  <a:pt x="858020" y="512761"/>
                  <a:pt x="791056" y="505834"/>
                </a:cubicBezTo>
                <a:cubicBezTo>
                  <a:pt x="724092" y="498907"/>
                  <a:pt x="765656" y="422707"/>
                  <a:pt x="652510" y="394998"/>
                </a:cubicBezTo>
                <a:cubicBezTo>
                  <a:pt x="539364" y="367289"/>
                  <a:pt x="255347" y="383453"/>
                  <a:pt x="112183" y="339580"/>
                </a:cubicBezTo>
                <a:cubicBezTo>
                  <a:pt x="76392" y="328612"/>
                  <a:pt x="47528" y="312015"/>
                  <a:pt x="22128" y="292821"/>
                </a:cubicBezTo>
                <a:lnTo>
                  <a:pt x="0" y="272905"/>
                </a:lnTo>
                <a:lnTo>
                  <a:pt x="59904" y="230800"/>
                </a:lnTo>
                <a:cubicBezTo>
                  <a:pt x="97462" y="206374"/>
                  <a:pt x="133542" y="186025"/>
                  <a:pt x="167601" y="173325"/>
                </a:cubicBezTo>
                <a:cubicBezTo>
                  <a:pt x="303837" y="122525"/>
                  <a:pt x="382347" y="184870"/>
                  <a:pt x="513965" y="159470"/>
                </a:cubicBezTo>
                <a:cubicBezTo>
                  <a:pt x="645583" y="134070"/>
                  <a:pt x="832619" y="44016"/>
                  <a:pt x="957310" y="20925"/>
                </a:cubicBezTo>
                <a:cubicBezTo>
                  <a:pt x="1019656" y="9380"/>
                  <a:pt x="1075074" y="1298"/>
                  <a:pt x="1125297" y="14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5"/>
          <p:cNvSpPr/>
          <p:nvPr userDrawn="1"/>
        </p:nvSpPr>
        <p:spPr>
          <a:xfrm>
            <a:off x="8709273" y="1861018"/>
            <a:ext cx="434728" cy="228575"/>
          </a:xfrm>
          <a:custGeom>
            <a:avLst/>
            <a:gdLst>
              <a:gd name="connsiteX0" fmla="*/ 516948 w 516948"/>
              <a:gd name="connsiteY0" fmla="*/ 0 h 385814"/>
              <a:gd name="connsiteX1" fmla="*/ 516948 w 516948"/>
              <a:gd name="connsiteY1" fmla="*/ 385814 h 385814"/>
              <a:gd name="connsiteX2" fmla="*/ 415392 w 516948"/>
              <a:gd name="connsiteY2" fmla="*/ 335249 h 385814"/>
              <a:gd name="connsiteX3" fmla="*/ 44134 w 516948"/>
              <a:gd name="connsiteY3" fmla="*/ 114916 h 385814"/>
              <a:gd name="connsiteX4" fmla="*/ 0 w 516948"/>
              <a:gd name="connsiteY4" fmla="*/ 87194 h 385814"/>
              <a:gd name="connsiteX5" fmla="*/ 15775 w 516948"/>
              <a:gd name="connsiteY5" fmla="*/ 79698 h 385814"/>
              <a:gd name="connsiteX6" fmla="*/ 480132 w 516948"/>
              <a:gd name="connsiteY6" fmla="*/ 11033 h 385814"/>
              <a:gd name="connsiteX7" fmla="*/ 516948 w 516948"/>
              <a:gd name="connsiteY7" fmla="*/ 0 h 3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948" h="385814">
                <a:moveTo>
                  <a:pt x="516948" y="0"/>
                </a:moveTo>
                <a:lnTo>
                  <a:pt x="516948" y="385814"/>
                </a:lnTo>
                <a:lnTo>
                  <a:pt x="415392" y="335249"/>
                </a:lnTo>
                <a:cubicBezTo>
                  <a:pt x="282619" y="263722"/>
                  <a:pt x="145336" y="178439"/>
                  <a:pt x="44134" y="114916"/>
                </a:cubicBezTo>
                <a:lnTo>
                  <a:pt x="0" y="87194"/>
                </a:lnTo>
                <a:lnTo>
                  <a:pt x="15775" y="79698"/>
                </a:lnTo>
                <a:cubicBezTo>
                  <a:pt x="134981" y="43330"/>
                  <a:pt x="353191" y="40551"/>
                  <a:pt x="480132" y="11033"/>
                </a:cubicBezTo>
                <a:lnTo>
                  <a:pt x="5169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7" name="任意形状 6"/>
          <p:cNvSpPr/>
          <p:nvPr userDrawn="1"/>
        </p:nvSpPr>
        <p:spPr>
          <a:xfrm>
            <a:off x="6" y="889202"/>
            <a:ext cx="9143999" cy="1023477"/>
          </a:xfrm>
          <a:custGeom>
            <a:avLst/>
            <a:gdLst>
              <a:gd name="connsiteX0" fmla="*/ 4175722 w 10873408"/>
              <a:gd name="connsiteY0" fmla="*/ 2061 h 1727548"/>
              <a:gd name="connsiteX1" fmla="*/ 4220817 w 10873408"/>
              <a:gd name="connsiteY1" fmla="*/ 2088 h 1727548"/>
              <a:gd name="connsiteX2" fmla="*/ 4608744 w 10873408"/>
              <a:gd name="connsiteY2" fmla="*/ 320743 h 1727548"/>
              <a:gd name="connsiteX3" fmla="*/ 5135217 w 10873408"/>
              <a:gd name="connsiteY3" fmla="*/ 390015 h 1727548"/>
              <a:gd name="connsiteX4" fmla="*/ 5689399 w 10873408"/>
              <a:gd name="connsiteY4" fmla="*/ 542415 h 1727548"/>
              <a:gd name="connsiteX5" fmla="*/ 6437544 w 10873408"/>
              <a:gd name="connsiteY5" fmla="*/ 528561 h 1727548"/>
              <a:gd name="connsiteX6" fmla="*/ 6853181 w 10873408"/>
              <a:gd name="connsiteY6" fmla="*/ 653252 h 1727548"/>
              <a:gd name="connsiteX7" fmla="*/ 7268817 w 10873408"/>
              <a:gd name="connsiteY7" fmla="*/ 570124 h 1727548"/>
              <a:gd name="connsiteX8" fmla="*/ 7753726 w 10873408"/>
              <a:gd name="connsiteY8" fmla="*/ 597834 h 1727548"/>
              <a:gd name="connsiteX9" fmla="*/ 8127799 w 10873408"/>
              <a:gd name="connsiteY9" fmla="*/ 694815 h 1727548"/>
              <a:gd name="connsiteX10" fmla="*/ 8501872 w 10873408"/>
              <a:gd name="connsiteY10" fmla="*/ 528561 h 1727548"/>
              <a:gd name="connsiteX11" fmla="*/ 8751253 w 10873408"/>
              <a:gd name="connsiteY11" fmla="*/ 334597 h 1727548"/>
              <a:gd name="connsiteX12" fmla="*/ 9139181 w 10873408"/>
              <a:gd name="connsiteY12" fmla="*/ 293034 h 1727548"/>
              <a:gd name="connsiteX13" fmla="*/ 9471690 w 10873408"/>
              <a:gd name="connsiteY13" fmla="*/ 500852 h 1727548"/>
              <a:gd name="connsiteX14" fmla="*/ 10039726 w 10873408"/>
              <a:gd name="connsiteY14" fmla="*/ 403870 h 1727548"/>
              <a:gd name="connsiteX15" fmla="*/ 10247544 w 10873408"/>
              <a:gd name="connsiteY15" fmla="*/ 445434 h 1727548"/>
              <a:gd name="connsiteX16" fmla="*/ 10399944 w 10873408"/>
              <a:gd name="connsiteY16" fmla="*/ 237615 h 1727548"/>
              <a:gd name="connsiteX17" fmla="*/ 10732453 w 10873408"/>
              <a:gd name="connsiteY17" fmla="*/ 473143 h 1727548"/>
              <a:gd name="connsiteX18" fmla="*/ 10843181 w 10873408"/>
              <a:gd name="connsiteY18" fmla="*/ 479421 h 1727548"/>
              <a:gd name="connsiteX19" fmla="*/ 10873408 w 10873408"/>
              <a:gd name="connsiteY19" fmla="*/ 474933 h 1727548"/>
              <a:gd name="connsiteX20" fmla="*/ 10873408 w 10873408"/>
              <a:gd name="connsiteY20" fmla="*/ 1640354 h 1727548"/>
              <a:gd name="connsiteX21" fmla="*/ 10836592 w 10873408"/>
              <a:gd name="connsiteY21" fmla="*/ 1651387 h 1727548"/>
              <a:gd name="connsiteX22" fmla="*/ 10372235 w 10873408"/>
              <a:gd name="connsiteY22" fmla="*/ 1720052 h 1727548"/>
              <a:gd name="connsiteX23" fmla="*/ 10356460 w 10873408"/>
              <a:gd name="connsiteY23" fmla="*/ 1727548 h 1727548"/>
              <a:gd name="connsiteX24" fmla="*/ 10344526 w 10873408"/>
              <a:gd name="connsiteY24" fmla="*/ 1720052 h 1727548"/>
              <a:gd name="connsiteX25" fmla="*/ 10108999 w 10873408"/>
              <a:gd name="connsiteY25" fmla="*/ 1539943 h 1727548"/>
              <a:gd name="connsiteX26" fmla="*/ 9915035 w 10873408"/>
              <a:gd name="connsiteY26" fmla="*/ 1345979 h 1727548"/>
              <a:gd name="connsiteX27" fmla="*/ 9610235 w 10873408"/>
              <a:gd name="connsiteY27" fmla="*/ 1345979 h 1727548"/>
              <a:gd name="connsiteX28" fmla="*/ 9166890 w 10873408"/>
              <a:gd name="connsiteY28" fmla="*/ 1484524 h 1727548"/>
              <a:gd name="connsiteX29" fmla="*/ 8820526 w 10873408"/>
              <a:gd name="connsiteY29" fmla="*/ 1498379 h 1727548"/>
              <a:gd name="connsiteX30" fmla="*/ 8712829 w 10873408"/>
              <a:gd name="connsiteY30" fmla="*/ 1555854 h 1727548"/>
              <a:gd name="connsiteX31" fmla="*/ 8652925 w 10873408"/>
              <a:gd name="connsiteY31" fmla="*/ 1597959 h 1727548"/>
              <a:gd name="connsiteX32" fmla="*/ 8605781 w 10873408"/>
              <a:gd name="connsiteY32" fmla="*/ 1555529 h 1727548"/>
              <a:gd name="connsiteX33" fmla="*/ 8446453 w 10873408"/>
              <a:gd name="connsiteY33" fmla="*/ 1456815 h 1727548"/>
              <a:gd name="connsiteX34" fmla="*/ 7906126 w 10873408"/>
              <a:gd name="connsiteY34" fmla="*/ 1484524 h 1727548"/>
              <a:gd name="connsiteX35" fmla="*/ 7822999 w 10873408"/>
              <a:gd name="connsiteY35" fmla="*/ 1304415 h 1727548"/>
              <a:gd name="connsiteX36" fmla="*/ 6728490 w 10873408"/>
              <a:gd name="connsiteY36" fmla="*/ 1165870 h 1727548"/>
              <a:gd name="connsiteX37" fmla="*/ 5786381 w 10873408"/>
              <a:gd name="connsiteY37" fmla="*/ 985761 h 1727548"/>
              <a:gd name="connsiteX38" fmla="*/ 5246053 w 10873408"/>
              <a:gd name="connsiteY38" fmla="*/ 902634 h 1727548"/>
              <a:gd name="connsiteX39" fmla="*/ 5138139 w 10873408"/>
              <a:gd name="connsiteY39" fmla="*/ 956320 h 1727548"/>
              <a:gd name="connsiteX40" fmla="*/ 5122065 w 10873408"/>
              <a:gd name="connsiteY40" fmla="*/ 969752 h 1727548"/>
              <a:gd name="connsiteX41" fmla="*/ 4959438 w 10873408"/>
              <a:gd name="connsiteY41" fmla="*/ 921684 h 1727548"/>
              <a:gd name="connsiteX42" fmla="*/ 4622599 w 10873408"/>
              <a:gd name="connsiteY42" fmla="*/ 819506 h 1727548"/>
              <a:gd name="connsiteX43" fmla="*/ 4276235 w 10873408"/>
              <a:gd name="connsiteY43" fmla="*/ 556270 h 1727548"/>
              <a:gd name="connsiteX44" fmla="*/ 3929872 w 10873408"/>
              <a:gd name="connsiteY44" fmla="*/ 819506 h 1727548"/>
              <a:gd name="connsiteX45" fmla="*/ 3514235 w 10873408"/>
              <a:gd name="connsiteY45" fmla="*/ 971906 h 1727548"/>
              <a:gd name="connsiteX46" fmla="*/ 3389544 w 10873408"/>
              <a:gd name="connsiteY46" fmla="*/ 847215 h 1727548"/>
              <a:gd name="connsiteX47" fmla="*/ 2419726 w 10873408"/>
              <a:gd name="connsiteY47" fmla="*/ 1068888 h 1727548"/>
              <a:gd name="connsiteX48" fmla="*/ 1477617 w 10873408"/>
              <a:gd name="connsiteY48" fmla="*/ 1235143 h 1727548"/>
              <a:gd name="connsiteX49" fmla="*/ 923435 w 10873408"/>
              <a:gd name="connsiteY49" fmla="*/ 1041179 h 1727548"/>
              <a:gd name="connsiteX50" fmla="*/ 729472 w 10873408"/>
              <a:gd name="connsiteY50" fmla="*/ 1068888 h 1727548"/>
              <a:gd name="connsiteX51" fmla="*/ 466235 w 10873408"/>
              <a:gd name="connsiteY51" fmla="*/ 750234 h 1727548"/>
              <a:gd name="connsiteX52" fmla="*/ 19548 w 10873408"/>
              <a:gd name="connsiteY52" fmla="*/ 677579 h 1727548"/>
              <a:gd name="connsiteX53" fmla="*/ 0 w 10873408"/>
              <a:gd name="connsiteY53" fmla="*/ 677987 h 1727548"/>
              <a:gd name="connsiteX54" fmla="*/ 0 w 10873408"/>
              <a:gd name="connsiteY54" fmla="*/ 147146 h 1727548"/>
              <a:gd name="connsiteX55" fmla="*/ 57661 w 10873408"/>
              <a:gd name="connsiteY55" fmla="*/ 239983 h 1727548"/>
              <a:gd name="connsiteX56" fmla="*/ 216853 w 10873408"/>
              <a:gd name="connsiteY56" fmla="*/ 459288 h 1727548"/>
              <a:gd name="connsiteX57" fmla="*/ 493944 w 10873408"/>
              <a:gd name="connsiteY57" fmla="*/ 514706 h 1727548"/>
              <a:gd name="connsiteX58" fmla="*/ 881872 w 10873408"/>
              <a:gd name="connsiteY58" fmla="*/ 708670 h 1727548"/>
              <a:gd name="connsiteX59" fmla="*/ 1145108 w 10873408"/>
              <a:gd name="connsiteY59" fmla="*/ 805652 h 1727548"/>
              <a:gd name="connsiteX60" fmla="*/ 1283653 w 10873408"/>
              <a:gd name="connsiteY60" fmla="*/ 958052 h 1727548"/>
              <a:gd name="connsiteX61" fmla="*/ 1533035 w 10873408"/>
              <a:gd name="connsiteY61" fmla="*/ 944197 h 1727548"/>
              <a:gd name="connsiteX62" fmla="*/ 1671581 w 10873408"/>
              <a:gd name="connsiteY62" fmla="*/ 833361 h 1727548"/>
              <a:gd name="connsiteX63" fmla="*/ 1837835 w 10873408"/>
              <a:gd name="connsiteY63" fmla="*/ 680961 h 1727548"/>
              <a:gd name="connsiteX64" fmla="*/ 1976381 w 10873408"/>
              <a:gd name="connsiteY64" fmla="*/ 764088 h 1727548"/>
              <a:gd name="connsiteX65" fmla="*/ 2239617 w 10873408"/>
              <a:gd name="connsiteY65" fmla="*/ 653252 h 1727548"/>
              <a:gd name="connsiteX66" fmla="*/ 2405872 w 10873408"/>
              <a:gd name="connsiteY66" fmla="*/ 750234 h 1727548"/>
              <a:gd name="connsiteX67" fmla="*/ 2669108 w 10873408"/>
              <a:gd name="connsiteY67" fmla="*/ 528561 h 1727548"/>
              <a:gd name="connsiteX68" fmla="*/ 2890781 w 10873408"/>
              <a:gd name="connsiteY68" fmla="*/ 556270 h 1727548"/>
              <a:gd name="connsiteX69" fmla="*/ 3098599 w 10873408"/>
              <a:gd name="connsiteY69" fmla="*/ 459288 h 1727548"/>
              <a:gd name="connsiteX70" fmla="*/ 3209435 w 10873408"/>
              <a:gd name="connsiteY70" fmla="*/ 459288 h 1727548"/>
              <a:gd name="connsiteX71" fmla="*/ 3403399 w 10873408"/>
              <a:gd name="connsiteY71" fmla="*/ 320743 h 1727548"/>
              <a:gd name="connsiteX72" fmla="*/ 3500381 w 10873408"/>
              <a:gd name="connsiteY72" fmla="*/ 168343 h 1727548"/>
              <a:gd name="connsiteX73" fmla="*/ 3874453 w 10873408"/>
              <a:gd name="connsiteY73" fmla="*/ 182197 h 1727548"/>
              <a:gd name="connsiteX74" fmla="*/ 4175722 w 10873408"/>
              <a:gd name="connsiteY74" fmla="*/ 2061 h 172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0873408" h="1727548">
                <a:moveTo>
                  <a:pt x="4175722" y="2061"/>
                </a:moveTo>
                <a:cubicBezTo>
                  <a:pt x="4190510" y="-582"/>
                  <a:pt x="4205519" y="-798"/>
                  <a:pt x="4220817" y="2088"/>
                </a:cubicBezTo>
                <a:cubicBezTo>
                  <a:pt x="4343199" y="25179"/>
                  <a:pt x="4456344" y="256088"/>
                  <a:pt x="4608744" y="320743"/>
                </a:cubicBezTo>
                <a:cubicBezTo>
                  <a:pt x="4761144" y="385398"/>
                  <a:pt x="4955108" y="353070"/>
                  <a:pt x="5135217" y="390015"/>
                </a:cubicBezTo>
                <a:cubicBezTo>
                  <a:pt x="5315326" y="426960"/>
                  <a:pt x="5472345" y="519324"/>
                  <a:pt x="5689399" y="542415"/>
                </a:cubicBezTo>
                <a:cubicBezTo>
                  <a:pt x="5906453" y="565506"/>
                  <a:pt x="6243580" y="510088"/>
                  <a:pt x="6437544" y="528561"/>
                </a:cubicBezTo>
                <a:cubicBezTo>
                  <a:pt x="6631508" y="547034"/>
                  <a:pt x="6714636" y="646325"/>
                  <a:pt x="6853181" y="653252"/>
                </a:cubicBezTo>
                <a:cubicBezTo>
                  <a:pt x="6991727" y="660179"/>
                  <a:pt x="7118726" y="579360"/>
                  <a:pt x="7268817" y="570124"/>
                </a:cubicBezTo>
                <a:cubicBezTo>
                  <a:pt x="7418908" y="560888"/>
                  <a:pt x="7610562" y="577052"/>
                  <a:pt x="7753726" y="597834"/>
                </a:cubicBezTo>
                <a:cubicBezTo>
                  <a:pt x="7896890" y="618616"/>
                  <a:pt x="8003108" y="706360"/>
                  <a:pt x="8127799" y="694815"/>
                </a:cubicBezTo>
                <a:cubicBezTo>
                  <a:pt x="8252490" y="683270"/>
                  <a:pt x="8397963" y="588597"/>
                  <a:pt x="8501872" y="528561"/>
                </a:cubicBezTo>
                <a:cubicBezTo>
                  <a:pt x="8605781" y="468525"/>
                  <a:pt x="8645035" y="373851"/>
                  <a:pt x="8751253" y="334597"/>
                </a:cubicBezTo>
                <a:cubicBezTo>
                  <a:pt x="8857471" y="295343"/>
                  <a:pt x="9019108" y="265325"/>
                  <a:pt x="9139181" y="293034"/>
                </a:cubicBezTo>
                <a:cubicBezTo>
                  <a:pt x="9259254" y="320743"/>
                  <a:pt x="9321599" y="482379"/>
                  <a:pt x="9471690" y="500852"/>
                </a:cubicBezTo>
                <a:cubicBezTo>
                  <a:pt x="9621781" y="519325"/>
                  <a:pt x="9910417" y="413106"/>
                  <a:pt x="10039726" y="403870"/>
                </a:cubicBezTo>
                <a:cubicBezTo>
                  <a:pt x="10169035" y="394634"/>
                  <a:pt x="10187508" y="473143"/>
                  <a:pt x="10247544" y="445434"/>
                </a:cubicBezTo>
                <a:cubicBezTo>
                  <a:pt x="10307580" y="417725"/>
                  <a:pt x="10319126" y="232997"/>
                  <a:pt x="10399944" y="237615"/>
                </a:cubicBezTo>
                <a:cubicBezTo>
                  <a:pt x="10480762" y="242233"/>
                  <a:pt x="10600835" y="436198"/>
                  <a:pt x="10732453" y="473143"/>
                </a:cubicBezTo>
                <a:cubicBezTo>
                  <a:pt x="10765357" y="482380"/>
                  <a:pt x="10803169" y="482957"/>
                  <a:pt x="10843181" y="479421"/>
                </a:cubicBezTo>
                <a:lnTo>
                  <a:pt x="10873408" y="474933"/>
                </a:lnTo>
                <a:lnTo>
                  <a:pt x="10873408" y="1640354"/>
                </a:lnTo>
                <a:lnTo>
                  <a:pt x="10836592" y="1651387"/>
                </a:lnTo>
                <a:cubicBezTo>
                  <a:pt x="10709651" y="1680905"/>
                  <a:pt x="10491441" y="1683684"/>
                  <a:pt x="10372235" y="1720052"/>
                </a:cubicBezTo>
                <a:lnTo>
                  <a:pt x="10356460" y="1727548"/>
                </a:lnTo>
                <a:lnTo>
                  <a:pt x="10344526" y="1720052"/>
                </a:lnTo>
                <a:cubicBezTo>
                  <a:pt x="10208290" y="1634616"/>
                  <a:pt x="10180581" y="1602288"/>
                  <a:pt x="10108999" y="1539943"/>
                </a:cubicBezTo>
                <a:cubicBezTo>
                  <a:pt x="10037417" y="1477598"/>
                  <a:pt x="9998162" y="1378306"/>
                  <a:pt x="9915035" y="1345979"/>
                </a:cubicBezTo>
                <a:cubicBezTo>
                  <a:pt x="9831908" y="1313652"/>
                  <a:pt x="9734926" y="1322888"/>
                  <a:pt x="9610235" y="1345979"/>
                </a:cubicBezTo>
                <a:cubicBezTo>
                  <a:pt x="9485544" y="1369070"/>
                  <a:pt x="9298508" y="1459124"/>
                  <a:pt x="9166890" y="1484524"/>
                </a:cubicBezTo>
                <a:cubicBezTo>
                  <a:pt x="9035272" y="1509924"/>
                  <a:pt x="8956762" y="1447579"/>
                  <a:pt x="8820526" y="1498379"/>
                </a:cubicBezTo>
                <a:cubicBezTo>
                  <a:pt x="8786467" y="1511079"/>
                  <a:pt x="8750387" y="1531428"/>
                  <a:pt x="8712829" y="1555854"/>
                </a:cubicBezTo>
                <a:lnTo>
                  <a:pt x="8652925" y="1597959"/>
                </a:lnTo>
                <a:lnTo>
                  <a:pt x="8605781" y="1555529"/>
                </a:lnTo>
                <a:cubicBezTo>
                  <a:pt x="8561908" y="1512811"/>
                  <a:pt x="8518035" y="1471824"/>
                  <a:pt x="8446453" y="1456815"/>
                </a:cubicBezTo>
                <a:cubicBezTo>
                  <a:pt x="8303289" y="1426797"/>
                  <a:pt x="8010035" y="1509924"/>
                  <a:pt x="7906126" y="1484524"/>
                </a:cubicBezTo>
                <a:cubicBezTo>
                  <a:pt x="7802217" y="1459124"/>
                  <a:pt x="8019272" y="1357524"/>
                  <a:pt x="7822999" y="1304415"/>
                </a:cubicBezTo>
                <a:cubicBezTo>
                  <a:pt x="7626726" y="1251306"/>
                  <a:pt x="7067926" y="1218979"/>
                  <a:pt x="6728490" y="1165870"/>
                </a:cubicBezTo>
                <a:cubicBezTo>
                  <a:pt x="6389054" y="1112761"/>
                  <a:pt x="6033454" y="1029634"/>
                  <a:pt x="5786381" y="985761"/>
                </a:cubicBezTo>
                <a:cubicBezTo>
                  <a:pt x="5539308" y="941888"/>
                  <a:pt x="5403071" y="863380"/>
                  <a:pt x="5246053" y="902634"/>
                </a:cubicBezTo>
                <a:cubicBezTo>
                  <a:pt x="5206799" y="912448"/>
                  <a:pt x="5171441" y="931642"/>
                  <a:pt x="5138139" y="956320"/>
                </a:cubicBezTo>
                <a:lnTo>
                  <a:pt x="5122065" y="969752"/>
                </a:lnTo>
                <a:lnTo>
                  <a:pt x="4959438" y="921684"/>
                </a:lnTo>
                <a:cubicBezTo>
                  <a:pt x="4832726" y="888779"/>
                  <a:pt x="4709190" y="861070"/>
                  <a:pt x="4622599" y="819506"/>
                </a:cubicBezTo>
                <a:cubicBezTo>
                  <a:pt x="4449417" y="736379"/>
                  <a:pt x="4391689" y="556270"/>
                  <a:pt x="4276235" y="556270"/>
                </a:cubicBezTo>
                <a:cubicBezTo>
                  <a:pt x="4160781" y="556270"/>
                  <a:pt x="4056872" y="750233"/>
                  <a:pt x="3929872" y="819506"/>
                </a:cubicBezTo>
                <a:cubicBezTo>
                  <a:pt x="3802872" y="888779"/>
                  <a:pt x="3604290" y="967288"/>
                  <a:pt x="3514235" y="971906"/>
                </a:cubicBezTo>
                <a:cubicBezTo>
                  <a:pt x="3424180" y="976524"/>
                  <a:pt x="3571962" y="831051"/>
                  <a:pt x="3389544" y="847215"/>
                </a:cubicBezTo>
                <a:cubicBezTo>
                  <a:pt x="3207126" y="863379"/>
                  <a:pt x="2738380" y="1004233"/>
                  <a:pt x="2419726" y="1068888"/>
                </a:cubicBezTo>
                <a:cubicBezTo>
                  <a:pt x="2101072" y="1133543"/>
                  <a:pt x="1726999" y="1239761"/>
                  <a:pt x="1477617" y="1235143"/>
                </a:cubicBezTo>
                <a:cubicBezTo>
                  <a:pt x="1228235" y="1230525"/>
                  <a:pt x="1048126" y="1068888"/>
                  <a:pt x="923435" y="1041179"/>
                </a:cubicBezTo>
                <a:cubicBezTo>
                  <a:pt x="798744" y="1013470"/>
                  <a:pt x="805672" y="1117379"/>
                  <a:pt x="729472" y="1068888"/>
                </a:cubicBezTo>
                <a:cubicBezTo>
                  <a:pt x="653272" y="1020397"/>
                  <a:pt x="620944" y="810270"/>
                  <a:pt x="466235" y="750234"/>
                </a:cubicBezTo>
                <a:cubicBezTo>
                  <a:pt x="369542" y="712712"/>
                  <a:pt x="177238" y="680601"/>
                  <a:pt x="19548" y="677579"/>
                </a:cubicBezTo>
                <a:lnTo>
                  <a:pt x="0" y="677987"/>
                </a:lnTo>
                <a:lnTo>
                  <a:pt x="0" y="147146"/>
                </a:lnTo>
                <a:lnTo>
                  <a:pt x="57661" y="239983"/>
                </a:lnTo>
                <a:cubicBezTo>
                  <a:pt x="116733" y="333948"/>
                  <a:pt x="174424" y="420322"/>
                  <a:pt x="216853" y="459288"/>
                </a:cubicBezTo>
                <a:cubicBezTo>
                  <a:pt x="329998" y="563197"/>
                  <a:pt x="383108" y="473142"/>
                  <a:pt x="493944" y="514706"/>
                </a:cubicBezTo>
                <a:cubicBezTo>
                  <a:pt x="604780" y="556270"/>
                  <a:pt x="773345" y="660179"/>
                  <a:pt x="881872" y="708670"/>
                </a:cubicBezTo>
                <a:cubicBezTo>
                  <a:pt x="990399" y="757161"/>
                  <a:pt x="1078145" y="764088"/>
                  <a:pt x="1145108" y="805652"/>
                </a:cubicBezTo>
                <a:cubicBezTo>
                  <a:pt x="1212072" y="847216"/>
                  <a:pt x="1218999" y="934961"/>
                  <a:pt x="1283653" y="958052"/>
                </a:cubicBezTo>
                <a:cubicBezTo>
                  <a:pt x="1348307" y="981143"/>
                  <a:pt x="1468380" y="964979"/>
                  <a:pt x="1533035" y="944197"/>
                </a:cubicBezTo>
                <a:cubicBezTo>
                  <a:pt x="1597690" y="923415"/>
                  <a:pt x="1620781" y="877234"/>
                  <a:pt x="1671581" y="833361"/>
                </a:cubicBezTo>
                <a:cubicBezTo>
                  <a:pt x="1722381" y="789488"/>
                  <a:pt x="1787035" y="692507"/>
                  <a:pt x="1837835" y="680961"/>
                </a:cubicBezTo>
                <a:cubicBezTo>
                  <a:pt x="1888635" y="669415"/>
                  <a:pt x="1909417" y="768706"/>
                  <a:pt x="1976381" y="764088"/>
                </a:cubicBezTo>
                <a:cubicBezTo>
                  <a:pt x="2043345" y="759470"/>
                  <a:pt x="2168035" y="655561"/>
                  <a:pt x="2239617" y="653252"/>
                </a:cubicBezTo>
                <a:cubicBezTo>
                  <a:pt x="2311199" y="650943"/>
                  <a:pt x="2334290" y="771016"/>
                  <a:pt x="2405872" y="750234"/>
                </a:cubicBezTo>
                <a:cubicBezTo>
                  <a:pt x="2477454" y="729452"/>
                  <a:pt x="2588290" y="560888"/>
                  <a:pt x="2669108" y="528561"/>
                </a:cubicBezTo>
                <a:cubicBezTo>
                  <a:pt x="2749926" y="496234"/>
                  <a:pt x="2819199" y="567816"/>
                  <a:pt x="2890781" y="556270"/>
                </a:cubicBezTo>
                <a:cubicBezTo>
                  <a:pt x="2962363" y="544724"/>
                  <a:pt x="3045490" y="475452"/>
                  <a:pt x="3098599" y="459288"/>
                </a:cubicBezTo>
                <a:cubicBezTo>
                  <a:pt x="3151708" y="443124"/>
                  <a:pt x="3158635" y="482379"/>
                  <a:pt x="3209435" y="459288"/>
                </a:cubicBezTo>
                <a:cubicBezTo>
                  <a:pt x="3260235" y="436197"/>
                  <a:pt x="3354908" y="369234"/>
                  <a:pt x="3403399" y="320743"/>
                </a:cubicBezTo>
                <a:cubicBezTo>
                  <a:pt x="3451890" y="272252"/>
                  <a:pt x="3421872" y="191434"/>
                  <a:pt x="3500381" y="168343"/>
                </a:cubicBezTo>
                <a:cubicBezTo>
                  <a:pt x="3578890" y="145252"/>
                  <a:pt x="3754380" y="209906"/>
                  <a:pt x="3874453" y="182197"/>
                </a:cubicBezTo>
                <a:cubicBezTo>
                  <a:pt x="3979517" y="157952"/>
                  <a:pt x="4072205" y="20561"/>
                  <a:pt x="4175722" y="206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8" name="任意形状 7"/>
          <p:cNvSpPr/>
          <p:nvPr userDrawn="1"/>
        </p:nvSpPr>
        <p:spPr>
          <a:xfrm>
            <a:off x="6" y="1463726"/>
            <a:ext cx="9143999" cy="1334345"/>
          </a:xfrm>
          <a:custGeom>
            <a:avLst/>
            <a:gdLst>
              <a:gd name="connsiteX0" fmla="*/ 2847466 w 12191999"/>
              <a:gd name="connsiteY0" fmla="*/ 1046402 h 1334345"/>
              <a:gd name="connsiteX1" fmla="*/ 2891951 w 12191999"/>
              <a:gd name="connsiteY1" fmla="*/ 1059437 h 1334345"/>
              <a:gd name="connsiteX2" fmla="*/ 2931128 w 12191999"/>
              <a:gd name="connsiteY2" fmla="*/ 1072321 h 1334345"/>
              <a:gd name="connsiteX3" fmla="*/ 2891953 w 12191999"/>
              <a:gd name="connsiteY3" fmla="*/ 1059438 h 1334345"/>
              <a:gd name="connsiteX4" fmla="*/ 2673480 w 12191999"/>
              <a:gd name="connsiteY4" fmla="*/ 1012610 h 1334345"/>
              <a:gd name="connsiteX5" fmla="*/ 2481271 w 12191999"/>
              <a:gd name="connsiteY5" fmla="*/ 1061188 h 1334345"/>
              <a:gd name="connsiteX6" fmla="*/ 2438898 w 12191999"/>
              <a:gd name="connsiteY6" fmla="*/ 1067709 h 1334345"/>
              <a:gd name="connsiteX7" fmla="*/ 2419283 w 12191999"/>
              <a:gd name="connsiteY7" fmla="*/ 1063157 h 1334345"/>
              <a:gd name="connsiteX8" fmla="*/ 2438897 w 12191999"/>
              <a:gd name="connsiteY8" fmla="*/ 1067709 h 1334345"/>
              <a:gd name="connsiteX9" fmla="*/ 2438898 w 12191999"/>
              <a:gd name="connsiteY9" fmla="*/ 1067709 h 1334345"/>
              <a:gd name="connsiteX10" fmla="*/ 2438898 w 12191999"/>
              <a:gd name="connsiteY10" fmla="*/ 1067709 h 1334345"/>
              <a:gd name="connsiteX11" fmla="*/ 2590271 w 12191999"/>
              <a:gd name="connsiteY11" fmla="*/ 1020751 h 1334345"/>
              <a:gd name="connsiteX12" fmla="*/ 2673481 w 12191999"/>
              <a:gd name="connsiteY12" fmla="*/ 1012610 h 1334345"/>
              <a:gd name="connsiteX13" fmla="*/ 2692964 w 12191999"/>
              <a:gd name="connsiteY13" fmla="*/ 1014492 h 1334345"/>
              <a:gd name="connsiteX14" fmla="*/ 2734057 w 12191999"/>
              <a:gd name="connsiteY14" fmla="*/ 1018461 h 1334345"/>
              <a:gd name="connsiteX15" fmla="*/ 2734056 w 12191999"/>
              <a:gd name="connsiteY15" fmla="*/ 1018461 h 1334345"/>
              <a:gd name="connsiteX16" fmla="*/ 2692964 w 12191999"/>
              <a:gd name="connsiteY16" fmla="*/ 1014492 h 1334345"/>
              <a:gd name="connsiteX17" fmla="*/ 2673482 w 12191999"/>
              <a:gd name="connsiteY17" fmla="*/ 1012610 h 1334345"/>
              <a:gd name="connsiteX18" fmla="*/ 2673481 w 12191999"/>
              <a:gd name="connsiteY18" fmla="*/ 1012610 h 1334345"/>
              <a:gd name="connsiteX19" fmla="*/ 344633 w 12191999"/>
              <a:gd name="connsiteY19" fmla="*/ 863663 h 1334345"/>
              <a:gd name="connsiteX20" fmla="*/ 419394 w 12191999"/>
              <a:gd name="connsiteY20" fmla="*/ 878925 h 1334345"/>
              <a:gd name="connsiteX21" fmla="*/ 714553 w 12191999"/>
              <a:gd name="connsiteY21" fmla="*/ 895341 h 1334345"/>
              <a:gd name="connsiteX22" fmla="*/ 739734 w 12191999"/>
              <a:gd name="connsiteY22" fmla="*/ 900282 h 1334345"/>
              <a:gd name="connsiteX23" fmla="*/ 777297 w 12191999"/>
              <a:gd name="connsiteY23" fmla="*/ 907653 h 1334345"/>
              <a:gd name="connsiteX24" fmla="*/ 788191 w 12191999"/>
              <a:gd name="connsiteY24" fmla="*/ 910703 h 1334345"/>
              <a:gd name="connsiteX25" fmla="*/ 777298 w 12191999"/>
              <a:gd name="connsiteY25" fmla="*/ 907653 h 1334345"/>
              <a:gd name="connsiteX26" fmla="*/ 739734 w 12191999"/>
              <a:gd name="connsiteY26" fmla="*/ 900282 h 1334345"/>
              <a:gd name="connsiteX27" fmla="*/ 714551 w 12191999"/>
              <a:gd name="connsiteY27" fmla="*/ 895340 h 1334345"/>
              <a:gd name="connsiteX28" fmla="*/ 419392 w 12191999"/>
              <a:gd name="connsiteY28" fmla="*/ 878924 h 1334345"/>
              <a:gd name="connsiteX29" fmla="*/ 1631096 w 12191999"/>
              <a:gd name="connsiteY29" fmla="*/ 788636 h 1334345"/>
              <a:gd name="connsiteX30" fmla="*/ 1289333 w 12191999"/>
              <a:gd name="connsiteY30" fmla="*/ 870716 h 1334345"/>
              <a:gd name="connsiteX31" fmla="*/ 1025245 w 12191999"/>
              <a:gd name="connsiteY31" fmla="*/ 895340 h 1334345"/>
              <a:gd name="connsiteX32" fmla="*/ 932036 w 12191999"/>
              <a:gd name="connsiteY32" fmla="*/ 944588 h 1334345"/>
              <a:gd name="connsiteX33" fmla="*/ 888223 w 12191999"/>
              <a:gd name="connsiteY33" fmla="*/ 938432 h 1334345"/>
              <a:gd name="connsiteX34" fmla="*/ 885869 w 12191999"/>
              <a:gd name="connsiteY34" fmla="*/ 937786 h 1334345"/>
              <a:gd name="connsiteX35" fmla="*/ 888224 w 12191999"/>
              <a:gd name="connsiteY35" fmla="*/ 938433 h 1334345"/>
              <a:gd name="connsiteX36" fmla="*/ 932037 w 12191999"/>
              <a:gd name="connsiteY36" fmla="*/ 944589 h 1334345"/>
              <a:gd name="connsiteX37" fmla="*/ 1025246 w 12191999"/>
              <a:gd name="connsiteY37" fmla="*/ 895341 h 1334345"/>
              <a:gd name="connsiteX38" fmla="*/ 1289335 w 12191999"/>
              <a:gd name="connsiteY38" fmla="*/ 870716 h 1334345"/>
              <a:gd name="connsiteX39" fmla="*/ 1541652 w 12191999"/>
              <a:gd name="connsiteY39" fmla="*/ 798383 h 1334345"/>
              <a:gd name="connsiteX40" fmla="*/ 1631097 w 12191999"/>
              <a:gd name="connsiteY40" fmla="*/ 788636 h 1334345"/>
              <a:gd name="connsiteX41" fmla="*/ 1676425 w 12191999"/>
              <a:gd name="connsiteY41" fmla="*/ 791618 h 1334345"/>
              <a:gd name="connsiteX42" fmla="*/ 1676426 w 12191999"/>
              <a:gd name="connsiteY42" fmla="*/ 791618 h 1334345"/>
              <a:gd name="connsiteX43" fmla="*/ 1631097 w 12191999"/>
              <a:gd name="connsiteY43" fmla="*/ 788636 h 1334345"/>
              <a:gd name="connsiteX44" fmla="*/ 1631097 w 12191999"/>
              <a:gd name="connsiteY44" fmla="*/ 788636 h 1334345"/>
              <a:gd name="connsiteX45" fmla="*/ 5743206 w 12191999"/>
              <a:gd name="connsiteY45" fmla="*/ 0 h 1334345"/>
              <a:gd name="connsiteX46" fmla="*/ 5771910 w 12191999"/>
              <a:gd name="connsiteY46" fmla="*/ 4482 h 1334345"/>
              <a:gd name="connsiteX47" fmla="*/ 5959903 w 12191999"/>
              <a:gd name="connsiteY47" fmla="*/ 50525 h 1334345"/>
              <a:gd name="connsiteX48" fmla="*/ 6519150 w 12191999"/>
              <a:gd name="connsiteY48" fmla="*/ 354223 h 1334345"/>
              <a:gd name="connsiteX49" fmla="*/ 7466764 w 12191999"/>
              <a:gd name="connsiteY49" fmla="*/ 510176 h 1334345"/>
              <a:gd name="connsiteX50" fmla="*/ 8181358 w 12191999"/>
              <a:gd name="connsiteY50" fmla="*/ 666129 h 1334345"/>
              <a:gd name="connsiteX51" fmla="*/ 8771675 w 12191999"/>
              <a:gd name="connsiteY51" fmla="*/ 551216 h 1334345"/>
              <a:gd name="connsiteX52" fmla="*/ 9361992 w 12191999"/>
              <a:gd name="connsiteY52" fmla="*/ 485551 h 1334345"/>
              <a:gd name="connsiteX53" fmla="*/ 9638702 w 12191999"/>
              <a:gd name="connsiteY53" fmla="*/ 395776 h 1334345"/>
              <a:gd name="connsiteX54" fmla="*/ 9702244 w 12191999"/>
              <a:gd name="connsiteY54" fmla="*/ 372178 h 1334345"/>
              <a:gd name="connsiteX55" fmla="*/ 9727055 w 12191999"/>
              <a:gd name="connsiteY55" fmla="*/ 383977 h 1334345"/>
              <a:gd name="connsiteX56" fmla="*/ 9828031 w 12191999"/>
              <a:gd name="connsiteY56" fmla="*/ 411680 h 1334345"/>
              <a:gd name="connsiteX57" fmla="*/ 10433882 w 12191999"/>
              <a:gd name="connsiteY57" fmla="*/ 444512 h 1334345"/>
              <a:gd name="connsiteX58" fmla="*/ 10589229 w 12191999"/>
              <a:gd name="connsiteY58" fmla="*/ 510176 h 1334345"/>
              <a:gd name="connsiteX59" fmla="*/ 10884387 w 12191999"/>
              <a:gd name="connsiteY59" fmla="*/ 469135 h 1334345"/>
              <a:gd name="connsiteX60" fmla="*/ 11288288 w 12191999"/>
              <a:gd name="connsiteY60" fmla="*/ 543008 h 1334345"/>
              <a:gd name="connsiteX61" fmla="*/ 11529682 w 12191999"/>
              <a:gd name="connsiteY61" fmla="*/ 469713 h 1334345"/>
              <a:gd name="connsiteX62" fmla="*/ 11612362 w 12191999"/>
              <a:gd name="connsiteY62" fmla="*/ 448952 h 1334345"/>
              <a:gd name="connsiteX63" fmla="*/ 11661848 w 12191999"/>
              <a:gd name="connsiteY63" fmla="*/ 465376 h 1334345"/>
              <a:gd name="connsiteX64" fmla="*/ 12078128 w 12191999"/>
              <a:gd name="connsiteY64" fmla="*/ 595911 h 1334345"/>
              <a:gd name="connsiteX65" fmla="*/ 12191999 w 12191999"/>
              <a:gd name="connsiteY65" fmla="*/ 625868 h 1334345"/>
              <a:gd name="connsiteX66" fmla="*/ 12191999 w 12191999"/>
              <a:gd name="connsiteY66" fmla="*/ 1072321 h 1334345"/>
              <a:gd name="connsiteX67" fmla="*/ 12191999 w 12191999"/>
              <a:gd name="connsiteY67" fmla="*/ 1334345 h 1334345"/>
              <a:gd name="connsiteX68" fmla="*/ 0 w 12191999"/>
              <a:gd name="connsiteY68" fmla="*/ 1334345 h 1334345"/>
              <a:gd name="connsiteX69" fmla="*/ 0 w 12191999"/>
              <a:gd name="connsiteY69" fmla="*/ 1072321 h 1334345"/>
              <a:gd name="connsiteX70" fmla="*/ 1 w 12191999"/>
              <a:gd name="connsiteY70" fmla="*/ 1072321 h 1334345"/>
              <a:gd name="connsiteX71" fmla="*/ 1 w 12191999"/>
              <a:gd name="connsiteY71" fmla="*/ 813658 h 1334345"/>
              <a:gd name="connsiteX72" fmla="*/ 20711 w 12191999"/>
              <a:gd name="connsiteY72" fmla="*/ 812426 h 1334345"/>
              <a:gd name="connsiteX73" fmla="*/ 22430 w 12191999"/>
              <a:gd name="connsiteY73" fmla="*/ 812443 h 1334345"/>
              <a:gd name="connsiteX74" fmla="*/ 108700 w 12191999"/>
              <a:gd name="connsiteY74" fmla="*/ 813260 h 1334345"/>
              <a:gd name="connsiteX75" fmla="*/ 170240 w 12191999"/>
              <a:gd name="connsiteY75" fmla="*/ 821105 h 1334345"/>
              <a:gd name="connsiteX76" fmla="*/ 192198 w 12191999"/>
              <a:gd name="connsiteY76" fmla="*/ 823904 h 1334345"/>
              <a:gd name="connsiteX77" fmla="*/ 192199 w 12191999"/>
              <a:gd name="connsiteY77" fmla="*/ 823904 h 1334345"/>
              <a:gd name="connsiteX78" fmla="*/ 170240 w 12191999"/>
              <a:gd name="connsiteY78" fmla="*/ 821105 h 1334345"/>
              <a:gd name="connsiteX79" fmla="*/ 108699 w 12191999"/>
              <a:gd name="connsiteY79" fmla="*/ 813259 h 1334345"/>
              <a:gd name="connsiteX80" fmla="*/ 22430 w 12191999"/>
              <a:gd name="connsiteY80" fmla="*/ 812443 h 1334345"/>
              <a:gd name="connsiteX81" fmla="*/ 20711 w 12191999"/>
              <a:gd name="connsiteY81" fmla="*/ 812426 h 1334345"/>
              <a:gd name="connsiteX82" fmla="*/ 20711 w 12191999"/>
              <a:gd name="connsiteY82" fmla="*/ 812426 h 1334345"/>
              <a:gd name="connsiteX83" fmla="*/ 20710 w 12191999"/>
              <a:gd name="connsiteY83" fmla="*/ 812426 h 1334345"/>
              <a:gd name="connsiteX84" fmla="*/ 0 w 12191999"/>
              <a:gd name="connsiteY84" fmla="*/ 813658 h 1334345"/>
              <a:gd name="connsiteX85" fmla="*/ 0 w 12191999"/>
              <a:gd name="connsiteY85" fmla="*/ 489071 h 1334345"/>
              <a:gd name="connsiteX86" fmla="*/ 43142 w 12191999"/>
              <a:gd name="connsiteY86" fmla="*/ 505751 h 1334345"/>
              <a:gd name="connsiteX87" fmla="*/ 212081 w 12191999"/>
              <a:gd name="connsiteY87" fmla="*/ 543008 h 1334345"/>
              <a:gd name="connsiteX88" fmla="*/ 600448 w 12191999"/>
              <a:gd name="connsiteY88" fmla="*/ 460927 h 1334345"/>
              <a:gd name="connsiteX89" fmla="*/ 1004349 w 12191999"/>
              <a:gd name="connsiteY89" fmla="*/ 411680 h 1334345"/>
              <a:gd name="connsiteX90" fmla="*/ 1268437 w 12191999"/>
              <a:gd name="connsiteY90" fmla="*/ 329598 h 1334345"/>
              <a:gd name="connsiteX91" fmla="*/ 1936428 w 12191999"/>
              <a:gd name="connsiteY91" fmla="*/ 304974 h 1334345"/>
              <a:gd name="connsiteX92" fmla="*/ 2262655 w 12191999"/>
              <a:gd name="connsiteY92" fmla="*/ 370639 h 1334345"/>
              <a:gd name="connsiteX93" fmla="*/ 2402467 w 12191999"/>
              <a:gd name="connsiteY93" fmla="*/ 346015 h 1334345"/>
              <a:gd name="connsiteX94" fmla="*/ 2837437 w 12191999"/>
              <a:gd name="connsiteY94" fmla="*/ 436303 h 1334345"/>
              <a:gd name="connsiteX95" fmla="*/ 3614171 w 12191999"/>
              <a:gd name="connsiteY95" fmla="*/ 411680 h 1334345"/>
              <a:gd name="connsiteX96" fmla="*/ 3909329 w 12191999"/>
              <a:gd name="connsiteY96" fmla="*/ 411680 h 1334345"/>
              <a:gd name="connsiteX97" fmla="*/ 4453042 w 12191999"/>
              <a:gd name="connsiteY97" fmla="*/ 395263 h 1334345"/>
              <a:gd name="connsiteX98" fmla="*/ 4654993 w 12191999"/>
              <a:gd name="connsiteY98" fmla="*/ 395263 h 1334345"/>
              <a:gd name="connsiteX99" fmla="*/ 4872478 w 12191999"/>
              <a:gd name="connsiteY99" fmla="*/ 280350 h 1334345"/>
              <a:gd name="connsiteX100" fmla="*/ 5431725 w 12191999"/>
              <a:gd name="connsiteY100" fmla="*/ 149021 h 1334345"/>
              <a:gd name="connsiteX101" fmla="*/ 5706691 w 12191999"/>
              <a:gd name="connsiteY101" fmla="*/ 16122 h 133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1999" h="1334345">
                <a:moveTo>
                  <a:pt x="2847466" y="1046402"/>
                </a:moveTo>
                <a:lnTo>
                  <a:pt x="2891951" y="1059437"/>
                </a:lnTo>
                <a:lnTo>
                  <a:pt x="2931128" y="1072321"/>
                </a:lnTo>
                <a:lnTo>
                  <a:pt x="2891953" y="1059438"/>
                </a:lnTo>
                <a:close/>
                <a:moveTo>
                  <a:pt x="2673480" y="1012610"/>
                </a:moveTo>
                <a:cubicBezTo>
                  <a:pt x="2576552" y="1010281"/>
                  <a:pt x="2524921" y="1045805"/>
                  <a:pt x="2481271" y="1061188"/>
                </a:cubicBezTo>
                <a:lnTo>
                  <a:pt x="2438898" y="1067709"/>
                </a:lnTo>
                <a:lnTo>
                  <a:pt x="2419283" y="1063157"/>
                </a:lnTo>
                <a:lnTo>
                  <a:pt x="2438897" y="1067709"/>
                </a:lnTo>
                <a:lnTo>
                  <a:pt x="2438898" y="1067709"/>
                </a:lnTo>
                <a:lnTo>
                  <a:pt x="2438898" y="1067709"/>
                </a:lnTo>
                <a:cubicBezTo>
                  <a:pt x="2481376" y="1072198"/>
                  <a:pt x="2519394" y="1037214"/>
                  <a:pt x="2590271" y="1020751"/>
                </a:cubicBezTo>
                <a:lnTo>
                  <a:pt x="2673481" y="1012610"/>
                </a:lnTo>
                <a:lnTo>
                  <a:pt x="2692964" y="1014492"/>
                </a:lnTo>
                <a:lnTo>
                  <a:pt x="2734057" y="1018461"/>
                </a:lnTo>
                <a:lnTo>
                  <a:pt x="2734056" y="1018461"/>
                </a:lnTo>
                <a:lnTo>
                  <a:pt x="2692964" y="1014492"/>
                </a:lnTo>
                <a:lnTo>
                  <a:pt x="2673482" y="1012610"/>
                </a:lnTo>
                <a:lnTo>
                  <a:pt x="2673481" y="1012610"/>
                </a:lnTo>
                <a:close/>
                <a:moveTo>
                  <a:pt x="344633" y="863663"/>
                </a:moveTo>
                <a:cubicBezTo>
                  <a:pt x="369391" y="870033"/>
                  <a:pt x="394150" y="875504"/>
                  <a:pt x="419394" y="878925"/>
                </a:cubicBezTo>
                <a:cubicBezTo>
                  <a:pt x="520369" y="892605"/>
                  <a:pt x="629112" y="884396"/>
                  <a:pt x="714553" y="895341"/>
                </a:cubicBezTo>
                <a:lnTo>
                  <a:pt x="739734" y="900282"/>
                </a:lnTo>
                <a:lnTo>
                  <a:pt x="777297" y="907653"/>
                </a:lnTo>
                <a:lnTo>
                  <a:pt x="788191" y="910703"/>
                </a:lnTo>
                <a:lnTo>
                  <a:pt x="777298" y="907653"/>
                </a:lnTo>
                <a:lnTo>
                  <a:pt x="739734" y="900282"/>
                </a:lnTo>
                <a:lnTo>
                  <a:pt x="714551" y="895340"/>
                </a:lnTo>
                <a:cubicBezTo>
                  <a:pt x="629111" y="884396"/>
                  <a:pt x="520368" y="892604"/>
                  <a:pt x="419392" y="878924"/>
                </a:cubicBezTo>
                <a:close/>
                <a:moveTo>
                  <a:pt x="1631096" y="788636"/>
                </a:moveTo>
                <a:cubicBezTo>
                  <a:pt x="1511997" y="787268"/>
                  <a:pt x="1390309" y="852932"/>
                  <a:pt x="1289333" y="870716"/>
                </a:cubicBezTo>
                <a:cubicBezTo>
                  <a:pt x="1188359" y="888500"/>
                  <a:pt x="1084794" y="883028"/>
                  <a:pt x="1025245" y="895340"/>
                </a:cubicBezTo>
                <a:cubicBezTo>
                  <a:pt x="965695" y="907653"/>
                  <a:pt x="983818" y="944588"/>
                  <a:pt x="932036" y="944588"/>
                </a:cubicBezTo>
                <a:cubicBezTo>
                  <a:pt x="919090" y="944588"/>
                  <a:pt x="904365" y="942194"/>
                  <a:pt x="888223" y="938432"/>
                </a:cubicBezTo>
                <a:lnTo>
                  <a:pt x="885869" y="937786"/>
                </a:lnTo>
                <a:lnTo>
                  <a:pt x="888224" y="938433"/>
                </a:lnTo>
                <a:cubicBezTo>
                  <a:pt x="904366" y="942195"/>
                  <a:pt x="919091" y="944589"/>
                  <a:pt x="932037" y="944589"/>
                </a:cubicBezTo>
                <a:cubicBezTo>
                  <a:pt x="983819" y="944589"/>
                  <a:pt x="965696" y="907653"/>
                  <a:pt x="1025246" y="895341"/>
                </a:cubicBezTo>
                <a:cubicBezTo>
                  <a:pt x="1084795" y="883028"/>
                  <a:pt x="1188360" y="888500"/>
                  <a:pt x="1289335" y="870716"/>
                </a:cubicBezTo>
                <a:cubicBezTo>
                  <a:pt x="1365066" y="857378"/>
                  <a:pt x="1452449" y="817107"/>
                  <a:pt x="1541652" y="798383"/>
                </a:cubicBezTo>
                <a:lnTo>
                  <a:pt x="1631097" y="788636"/>
                </a:lnTo>
                <a:lnTo>
                  <a:pt x="1676425" y="791618"/>
                </a:lnTo>
                <a:lnTo>
                  <a:pt x="1676426" y="791618"/>
                </a:lnTo>
                <a:lnTo>
                  <a:pt x="1631097" y="788636"/>
                </a:lnTo>
                <a:lnTo>
                  <a:pt x="1631097" y="788636"/>
                </a:lnTo>
                <a:close/>
                <a:moveTo>
                  <a:pt x="5743206" y="0"/>
                </a:moveTo>
                <a:lnTo>
                  <a:pt x="5771910" y="4482"/>
                </a:lnTo>
                <a:cubicBezTo>
                  <a:pt x="5839996" y="17180"/>
                  <a:pt x="5904237" y="32057"/>
                  <a:pt x="5959903" y="50525"/>
                </a:cubicBezTo>
                <a:cubicBezTo>
                  <a:pt x="6182566" y="124398"/>
                  <a:pt x="6268008" y="277615"/>
                  <a:pt x="6519150" y="354223"/>
                </a:cubicBezTo>
                <a:cubicBezTo>
                  <a:pt x="6770294" y="430831"/>
                  <a:pt x="7189729" y="458192"/>
                  <a:pt x="7466764" y="510176"/>
                </a:cubicBezTo>
                <a:cubicBezTo>
                  <a:pt x="7743799" y="562160"/>
                  <a:pt x="7963872" y="659289"/>
                  <a:pt x="8181358" y="666129"/>
                </a:cubicBezTo>
                <a:cubicBezTo>
                  <a:pt x="8398843" y="672968"/>
                  <a:pt x="8574902" y="581312"/>
                  <a:pt x="8771675" y="551216"/>
                </a:cubicBezTo>
                <a:cubicBezTo>
                  <a:pt x="8968447" y="521120"/>
                  <a:pt x="9175576" y="525224"/>
                  <a:pt x="9361992" y="485551"/>
                </a:cubicBezTo>
                <a:cubicBezTo>
                  <a:pt x="9455199" y="465715"/>
                  <a:pt x="9549054" y="430147"/>
                  <a:pt x="9638702" y="395776"/>
                </a:cubicBezTo>
                <a:lnTo>
                  <a:pt x="9702244" y="372178"/>
                </a:lnTo>
                <a:lnTo>
                  <a:pt x="9727055" y="383977"/>
                </a:lnTo>
                <a:cubicBezTo>
                  <a:pt x="9755535" y="395349"/>
                  <a:pt x="9787899" y="405181"/>
                  <a:pt x="9828031" y="411680"/>
                </a:cubicBezTo>
                <a:cubicBezTo>
                  <a:pt x="9988556" y="437672"/>
                  <a:pt x="10307015" y="428096"/>
                  <a:pt x="10433882" y="444512"/>
                </a:cubicBezTo>
                <a:cubicBezTo>
                  <a:pt x="10560749" y="460927"/>
                  <a:pt x="10514144" y="506072"/>
                  <a:pt x="10589229" y="510176"/>
                </a:cubicBezTo>
                <a:cubicBezTo>
                  <a:pt x="10664314" y="514280"/>
                  <a:pt x="10767877" y="463663"/>
                  <a:pt x="10884387" y="469135"/>
                </a:cubicBezTo>
                <a:cubicBezTo>
                  <a:pt x="11000897" y="474607"/>
                  <a:pt x="11164011" y="547112"/>
                  <a:pt x="11288288" y="543008"/>
                </a:cubicBezTo>
                <a:cubicBezTo>
                  <a:pt x="11381495" y="539930"/>
                  <a:pt x="11441207" y="499916"/>
                  <a:pt x="11529682" y="469713"/>
                </a:cubicBezTo>
                <a:lnTo>
                  <a:pt x="11612362" y="448952"/>
                </a:lnTo>
                <a:lnTo>
                  <a:pt x="11661848" y="465376"/>
                </a:lnTo>
                <a:cubicBezTo>
                  <a:pt x="11775323" y="503010"/>
                  <a:pt x="11929254" y="553535"/>
                  <a:pt x="12078128" y="595911"/>
                </a:cubicBezTo>
                <a:lnTo>
                  <a:pt x="12191999" y="625868"/>
                </a:lnTo>
                <a:lnTo>
                  <a:pt x="12191999" y="1072321"/>
                </a:lnTo>
                <a:lnTo>
                  <a:pt x="12191999" y="1334345"/>
                </a:lnTo>
                <a:lnTo>
                  <a:pt x="0" y="1334345"/>
                </a:lnTo>
                <a:lnTo>
                  <a:pt x="0" y="1072321"/>
                </a:lnTo>
                <a:lnTo>
                  <a:pt x="1" y="1072321"/>
                </a:lnTo>
                <a:lnTo>
                  <a:pt x="1" y="813658"/>
                </a:lnTo>
                <a:lnTo>
                  <a:pt x="20711" y="812426"/>
                </a:lnTo>
                <a:lnTo>
                  <a:pt x="22430" y="812443"/>
                </a:lnTo>
                <a:lnTo>
                  <a:pt x="108700" y="813260"/>
                </a:lnTo>
                <a:lnTo>
                  <a:pt x="170240" y="821105"/>
                </a:lnTo>
                <a:lnTo>
                  <a:pt x="192198" y="823904"/>
                </a:lnTo>
                <a:lnTo>
                  <a:pt x="192199" y="823904"/>
                </a:lnTo>
                <a:lnTo>
                  <a:pt x="170240" y="821105"/>
                </a:lnTo>
                <a:lnTo>
                  <a:pt x="108699" y="813259"/>
                </a:lnTo>
                <a:lnTo>
                  <a:pt x="22430" y="812443"/>
                </a:lnTo>
                <a:lnTo>
                  <a:pt x="20711" y="812426"/>
                </a:lnTo>
                <a:lnTo>
                  <a:pt x="20711" y="812426"/>
                </a:lnTo>
                <a:lnTo>
                  <a:pt x="20710" y="812426"/>
                </a:lnTo>
                <a:lnTo>
                  <a:pt x="0" y="813658"/>
                </a:lnTo>
                <a:lnTo>
                  <a:pt x="0" y="489071"/>
                </a:lnTo>
                <a:lnTo>
                  <a:pt x="43142" y="505751"/>
                </a:lnTo>
                <a:cubicBezTo>
                  <a:pt x="107870" y="530012"/>
                  <a:pt x="166772" y="548138"/>
                  <a:pt x="212081" y="543008"/>
                </a:cubicBezTo>
                <a:cubicBezTo>
                  <a:pt x="393318" y="522488"/>
                  <a:pt x="468403" y="482815"/>
                  <a:pt x="600448" y="460927"/>
                </a:cubicBezTo>
                <a:cubicBezTo>
                  <a:pt x="732493" y="439040"/>
                  <a:pt x="893017" y="433567"/>
                  <a:pt x="1004349" y="411680"/>
                </a:cubicBezTo>
                <a:cubicBezTo>
                  <a:pt x="1115680" y="389791"/>
                  <a:pt x="1113092" y="347383"/>
                  <a:pt x="1268437" y="329598"/>
                </a:cubicBezTo>
                <a:cubicBezTo>
                  <a:pt x="1423783" y="311814"/>
                  <a:pt x="1770725" y="298134"/>
                  <a:pt x="1936428" y="304974"/>
                </a:cubicBezTo>
                <a:cubicBezTo>
                  <a:pt x="2102131" y="311814"/>
                  <a:pt x="2184982" y="363799"/>
                  <a:pt x="2262655" y="370639"/>
                </a:cubicBezTo>
                <a:cubicBezTo>
                  <a:pt x="2340329" y="377479"/>
                  <a:pt x="2306671" y="335070"/>
                  <a:pt x="2402467" y="346015"/>
                </a:cubicBezTo>
                <a:cubicBezTo>
                  <a:pt x="2498264" y="356959"/>
                  <a:pt x="2635487" y="425359"/>
                  <a:pt x="2837437" y="436303"/>
                </a:cubicBezTo>
                <a:cubicBezTo>
                  <a:pt x="3039388" y="447247"/>
                  <a:pt x="3435523" y="415783"/>
                  <a:pt x="3614171" y="411680"/>
                </a:cubicBezTo>
                <a:cubicBezTo>
                  <a:pt x="3792819" y="407575"/>
                  <a:pt x="3769517" y="414416"/>
                  <a:pt x="3909329" y="411680"/>
                </a:cubicBezTo>
                <a:cubicBezTo>
                  <a:pt x="4049141" y="408943"/>
                  <a:pt x="4328764" y="397999"/>
                  <a:pt x="4453042" y="395263"/>
                </a:cubicBezTo>
                <a:cubicBezTo>
                  <a:pt x="4577318" y="392527"/>
                  <a:pt x="4585086" y="414414"/>
                  <a:pt x="4654993" y="395263"/>
                </a:cubicBezTo>
                <a:cubicBezTo>
                  <a:pt x="4724898" y="376111"/>
                  <a:pt x="4743022" y="321391"/>
                  <a:pt x="4872478" y="280350"/>
                </a:cubicBezTo>
                <a:cubicBezTo>
                  <a:pt x="5001933" y="239310"/>
                  <a:pt x="5263433" y="202374"/>
                  <a:pt x="5431725" y="149021"/>
                </a:cubicBezTo>
                <a:cubicBezTo>
                  <a:pt x="5536908" y="115676"/>
                  <a:pt x="5617817" y="59353"/>
                  <a:pt x="5706691" y="161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" y="2798064"/>
            <a:ext cx="9144000" cy="40599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文本占位符 310"/>
          <p:cNvSpPr>
            <a:spLocks noGrp="1"/>
          </p:cNvSpPr>
          <p:nvPr>
            <p:ph type="body" sz="quarter" idx="10" hasCustomPrompt="1"/>
          </p:nvPr>
        </p:nvSpPr>
        <p:spPr>
          <a:xfrm>
            <a:off x="1725821" y="3341240"/>
            <a:ext cx="5692356" cy="12672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1" name="文本占位符 310"/>
          <p:cNvSpPr>
            <a:spLocks noGrp="1"/>
          </p:cNvSpPr>
          <p:nvPr>
            <p:ph type="body" sz="quarter" idx="11"/>
          </p:nvPr>
        </p:nvSpPr>
        <p:spPr>
          <a:xfrm>
            <a:off x="1725821" y="4608476"/>
            <a:ext cx="5692356" cy="572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913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214BD74-D665-41DB-853E-7796934B1A3A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E9CFDCE-F153-4EAB-BD99-F92E94BD54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1051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/>
          <p:cNvGrpSpPr/>
          <p:nvPr userDrawn="1"/>
        </p:nvGrpSpPr>
        <p:grpSpPr>
          <a:xfrm>
            <a:off x="6" y="5413248"/>
            <a:ext cx="9143999" cy="1444752"/>
            <a:chOff x="0" y="4443983"/>
            <a:chExt cx="12191999" cy="2414017"/>
          </a:xfrm>
        </p:grpSpPr>
        <p:sp>
          <p:nvSpPr>
            <p:cNvPr id="4" name="任意形状 3"/>
            <p:cNvSpPr/>
            <p:nvPr userDrawn="1"/>
          </p:nvSpPr>
          <p:spPr>
            <a:xfrm>
              <a:off x="0" y="4443983"/>
              <a:ext cx="12191999" cy="1079437"/>
            </a:xfrm>
            <a:custGeom>
              <a:avLst/>
              <a:gdLst>
                <a:gd name="connsiteX0" fmla="*/ 10439343 w 10873408"/>
                <a:gd name="connsiteY0" fmla="*/ 17 h 1822005"/>
                <a:gd name="connsiteX1" fmla="*/ 10823807 w 10873408"/>
                <a:gd name="connsiteY1" fmla="*/ 160670 h 1822005"/>
                <a:gd name="connsiteX2" fmla="*/ 10873408 w 10873408"/>
                <a:gd name="connsiteY2" fmla="*/ 184273 h 1822005"/>
                <a:gd name="connsiteX3" fmla="*/ 10873408 w 10873408"/>
                <a:gd name="connsiteY3" fmla="*/ 1327582 h 1822005"/>
                <a:gd name="connsiteX4" fmla="*/ 10843181 w 10873408"/>
                <a:gd name="connsiteY4" fmla="*/ 1332070 h 1822005"/>
                <a:gd name="connsiteX5" fmla="*/ 10732453 w 10873408"/>
                <a:gd name="connsiteY5" fmla="*/ 1325792 h 1822005"/>
                <a:gd name="connsiteX6" fmla="*/ 10399944 w 10873408"/>
                <a:gd name="connsiteY6" fmla="*/ 1090264 h 1822005"/>
                <a:gd name="connsiteX7" fmla="*/ 10247544 w 10873408"/>
                <a:gd name="connsiteY7" fmla="*/ 1298083 h 1822005"/>
                <a:gd name="connsiteX8" fmla="*/ 10039726 w 10873408"/>
                <a:gd name="connsiteY8" fmla="*/ 1256519 h 1822005"/>
                <a:gd name="connsiteX9" fmla="*/ 9471690 w 10873408"/>
                <a:gd name="connsiteY9" fmla="*/ 1353501 h 1822005"/>
                <a:gd name="connsiteX10" fmla="*/ 9139181 w 10873408"/>
                <a:gd name="connsiteY10" fmla="*/ 1145683 h 1822005"/>
                <a:gd name="connsiteX11" fmla="*/ 8751253 w 10873408"/>
                <a:gd name="connsiteY11" fmla="*/ 1187246 h 1822005"/>
                <a:gd name="connsiteX12" fmla="*/ 8501872 w 10873408"/>
                <a:gd name="connsiteY12" fmla="*/ 1381210 h 1822005"/>
                <a:gd name="connsiteX13" fmla="*/ 8127799 w 10873408"/>
                <a:gd name="connsiteY13" fmla="*/ 1547464 h 1822005"/>
                <a:gd name="connsiteX14" fmla="*/ 7753726 w 10873408"/>
                <a:gd name="connsiteY14" fmla="*/ 1450483 h 1822005"/>
                <a:gd name="connsiteX15" fmla="*/ 7268817 w 10873408"/>
                <a:gd name="connsiteY15" fmla="*/ 1422773 h 1822005"/>
                <a:gd name="connsiteX16" fmla="*/ 6853181 w 10873408"/>
                <a:gd name="connsiteY16" fmla="*/ 1505901 h 1822005"/>
                <a:gd name="connsiteX17" fmla="*/ 6437544 w 10873408"/>
                <a:gd name="connsiteY17" fmla="*/ 1381210 h 1822005"/>
                <a:gd name="connsiteX18" fmla="*/ 5689399 w 10873408"/>
                <a:gd name="connsiteY18" fmla="*/ 1395064 h 1822005"/>
                <a:gd name="connsiteX19" fmla="*/ 5135217 w 10873408"/>
                <a:gd name="connsiteY19" fmla="*/ 1242664 h 1822005"/>
                <a:gd name="connsiteX20" fmla="*/ 4608744 w 10873408"/>
                <a:gd name="connsiteY20" fmla="*/ 1173392 h 1822005"/>
                <a:gd name="connsiteX21" fmla="*/ 4220817 w 10873408"/>
                <a:gd name="connsiteY21" fmla="*/ 854737 h 1822005"/>
                <a:gd name="connsiteX22" fmla="*/ 3874453 w 10873408"/>
                <a:gd name="connsiteY22" fmla="*/ 1034846 h 1822005"/>
                <a:gd name="connsiteX23" fmla="*/ 3500381 w 10873408"/>
                <a:gd name="connsiteY23" fmla="*/ 1020992 h 1822005"/>
                <a:gd name="connsiteX24" fmla="*/ 3403399 w 10873408"/>
                <a:gd name="connsiteY24" fmla="*/ 1173392 h 1822005"/>
                <a:gd name="connsiteX25" fmla="*/ 3209435 w 10873408"/>
                <a:gd name="connsiteY25" fmla="*/ 1311937 h 1822005"/>
                <a:gd name="connsiteX26" fmla="*/ 3098599 w 10873408"/>
                <a:gd name="connsiteY26" fmla="*/ 1311937 h 1822005"/>
                <a:gd name="connsiteX27" fmla="*/ 2890781 w 10873408"/>
                <a:gd name="connsiteY27" fmla="*/ 1408919 h 1822005"/>
                <a:gd name="connsiteX28" fmla="*/ 2669108 w 10873408"/>
                <a:gd name="connsiteY28" fmla="*/ 1381210 h 1822005"/>
                <a:gd name="connsiteX29" fmla="*/ 2405872 w 10873408"/>
                <a:gd name="connsiteY29" fmla="*/ 1602883 h 1822005"/>
                <a:gd name="connsiteX30" fmla="*/ 2239617 w 10873408"/>
                <a:gd name="connsiteY30" fmla="*/ 1505901 h 1822005"/>
                <a:gd name="connsiteX31" fmla="*/ 1976381 w 10873408"/>
                <a:gd name="connsiteY31" fmla="*/ 1616737 h 1822005"/>
                <a:gd name="connsiteX32" fmla="*/ 1837835 w 10873408"/>
                <a:gd name="connsiteY32" fmla="*/ 1533610 h 1822005"/>
                <a:gd name="connsiteX33" fmla="*/ 1671581 w 10873408"/>
                <a:gd name="connsiteY33" fmla="*/ 1686010 h 1822005"/>
                <a:gd name="connsiteX34" fmla="*/ 1533035 w 10873408"/>
                <a:gd name="connsiteY34" fmla="*/ 1796846 h 1822005"/>
                <a:gd name="connsiteX35" fmla="*/ 1283653 w 10873408"/>
                <a:gd name="connsiteY35" fmla="*/ 1810701 h 1822005"/>
                <a:gd name="connsiteX36" fmla="*/ 1145108 w 10873408"/>
                <a:gd name="connsiteY36" fmla="*/ 1658301 h 1822005"/>
                <a:gd name="connsiteX37" fmla="*/ 881872 w 10873408"/>
                <a:gd name="connsiteY37" fmla="*/ 1561319 h 1822005"/>
                <a:gd name="connsiteX38" fmla="*/ 493944 w 10873408"/>
                <a:gd name="connsiteY38" fmla="*/ 1367355 h 1822005"/>
                <a:gd name="connsiteX39" fmla="*/ 216853 w 10873408"/>
                <a:gd name="connsiteY39" fmla="*/ 1311937 h 1822005"/>
                <a:gd name="connsiteX40" fmla="*/ 57661 w 10873408"/>
                <a:gd name="connsiteY40" fmla="*/ 1092632 h 1822005"/>
                <a:gd name="connsiteX41" fmla="*/ 0 w 10873408"/>
                <a:gd name="connsiteY41" fmla="*/ 999795 h 1822005"/>
                <a:gd name="connsiteX42" fmla="*/ 0 w 10873408"/>
                <a:gd name="connsiteY42" fmla="*/ 123606 h 1822005"/>
                <a:gd name="connsiteX43" fmla="*/ 36623 w 10873408"/>
                <a:gd name="connsiteY43" fmla="*/ 196714 h 1822005"/>
                <a:gd name="connsiteX44" fmla="*/ 286126 w 10873408"/>
                <a:gd name="connsiteY44" fmla="*/ 619210 h 1822005"/>
                <a:gd name="connsiteX45" fmla="*/ 798744 w 10873408"/>
                <a:gd name="connsiteY45" fmla="*/ 882446 h 1822005"/>
                <a:gd name="connsiteX46" fmla="*/ 978853 w 10873408"/>
                <a:gd name="connsiteY46" fmla="*/ 1020992 h 1822005"/>
                <a:gd name="connsiteX47" fmla="*/ 1283653 w 10873408"/>
                <a:gd name="connsiteY47" fmla="*/ 896301 h 1822005"/>
                <a:gd name="connsiteX48" fmla="*/ 1907108 w 10873408"/>
                <a:gd name="connsiteY48" fmla="*/ 536083 h 1822005"/>
                <a:gd name="connsiteX49" fmla="*/ 2488999 w 10873408"/>
                <a:gd name="connsiteY49" fmla="*/ 314410 h 1822005"/>
                <a:gd name="connsiteX50" fmla="*/ 3320272 w 10873408"/>
                <a:gd name="connsiteY50" fmla="*/ 466810 h 1822005"/>
                <a:gd name="connsiteX51" fmla="*/ 3916017 w 10873408"/>
                <a:gd name="connsiteY51" fmla="*/ 619210 h 1822005"/>
                <a:gd name="connsiteX52" fmla="*/ 4137690 w 10873408"/>
                <a:gd name="connsiteY52" fmla="*/ 702337 h 1822005"/>
                <a:gd name="connsiteX53" fmla="*/ 4442490 w 10873408"/>
                <a:gd name="connsiteY53" fmla="*/ 799319 h 1822005"/>
                <a:gd name="connsiteX54" fmla="*/ 4622599 w 10873408"/>
                <a:gd name="connsiteY54" fmla="*/ 979428 h 1822005"/>
                <a:gd name="connsiteX55" fmla="*/ 4955108 w 10873408"/>
                <a:gd name="connsiteY55" fmla="*/ 1062555 h 1822005"/>
                <a:gd name="connsiteX56" fmla="*/ 5287617 w 10873408"/>
                <a:gd name="connsiteY56" fmla="*/ 896301 h 1822005"/>
                <a:gd name="connsiteX57" fmla="*/ 5675544 w 10873408"/>
                <a:gd name="connsiteY57" fmla="*/ 993283 h 1822005"/>
                <a:gd name="connsiteX58" fmla="*/ 5938781 w 10873408"/>
                <a:gd name="connsiteY58" fmla="*/ 743901 h 1822005"/>
                <a:gd name="connsiteX59" fmla="*/ 6188162 w 10873408"/>
                <a:gd name="connsiteY59" fmla="*/ 702337 h 1822005"/>
                <a:gd name="connsiteX60" fmla="*/ 6645362 w 10873408"/>
                <a:gd name="connsiteY60" fmla="*/ 342119 h 1822005"/>
                <a:gd name="connsiteX61" fmla="*/ 6950162 w 10873408"/>
                <a:gd name="connsiteY61" fmla="*/ 605355 h 1822005"/>
                <a:gd name="connsiteX62" fmla="*/ 7227253 w 10873408"/>
                <a:gd name="connsiteY62" fmla="*/ 799319 h 1822005"/>
                <a:gd name="connsiteX63" fmla="*/ 7532053 w 10873408"/>
                <a:gd name="connsiteY63" fmla="*/ 1104119 h 1822005"/>
                <a:gd name="connsiteX64" fmla="*/ 8030817 w 10873408"/>
                <a:gd name="connsiteY64" fmla="*/ 882446 h 1822005"/>
                <a:gd name="connsiteX65" fmla="*/ 8557290 w 10873408"/>
                <a:gd name="connsiteY65" fmla="*/ 910155 h 1822005"/>
                <a:gd name="connsiteX66" fmla="*/ 8834381 w 10873408"/>
                <a:gd name="connsiteY66" fmla="*/ 1034846 h 1822005"/>
                <a:gd name="connsiteX67" fmla="*/ 9319290 w 10873408"/>
                <a:gd name="connsiteY67" fmla="*/ 577646 h 1822005"/>
                <a:gd name="connsiteX68" fmla="*/ 9804199 w 10873408"/>
                <a:gd name="connsiteY68" fmla="*/ 494519 h 1822005"/>
                <a:gd name="connsiteX69" fmla="*/ 10372235 w 10873408"/>
                <a:gd name="connsiteY69" fmla="*/ 9610 h 1822005"/>
                <a:gd name="connsiteX70" fmla="*/ 10439343 w 10873408"/>
                <a:gd name="connsiteY70" fmla="*/ 17 h 182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873408" h="1822005">
                  <a:moveTo>
                    <a:pt x="10439343" y="17"/>
                  </a:moveTo>
                  <a:cubicBezTo>
                    <a:pt x="10572693" y="-1471"/>
                    <a:pt x="10700848" y="95917"/>
                    <a:pt x="10823807" y="160670"/>
                  </a:cubicBezTo>
                  <a:lnTo>
                    <a:pt x="10873408" y="184273"/>
                  </a:lnTo>
                  <a:lnTo>
                    <a:pt x="10873408" y="1327582"/>
                  </a:lnTo>
                  <a:lnTo>
                    <a:pt x="10843181" y="1332070"/>
                  </a:lnTo>
                  <a:cubicBezTo>
                    <a:pt x="10803169" y="1335606"/>
                    <a:pt x="10765357" y="1335029"/>
                    <a:pt x="10732453" y="1325792"/>
                  </a:cubicBezTo>
                  <a:cubicBezTo>
                    <a:pt x="10600835" y="1288847"/>
                    <a:pt x="10480762" y="1094882"/>
                    <a:pt x="10399944" y="1090264"/>
                  </a:cubicBezTo>
                  <a:cubicBezTo>
                    <a:pt x="10319126" y="1085646"/>
                    <a:pt x="10307580" y="1270374"/>
                    <a:pt x="10247544" y="1298083"/>
                  </a:cubicBezTo>
                  <a:cubicBezTo>
                    <a:pt x="10187508" y="1325792"/>
                    <a:pt x="10169035" y="1247283"/>
                    <a:pt x="10039726" y="1256519"/>
                  </a:cubicBezTo>
                  <a:cubicBezTo>
                    <a:pt x="9910417" y="1265755"/>
                    <a:pt x="9621781" y="1371974"/>
                    <a:pt x="9471690" y="1353501"/>
                  </a:cubicBezTo>
                  <a:cubicBezTo>
                    <a:pt x="9321599" y="1335028"/>
                    <a:pt x="9259254" y="1173392"/>
                    <a:pt x="9139181" y="1145683"/>
                  </a:cubicBezTo>
                  <a:cubicBezTo>
                    <a:pt x="9019108" y="1117974"/>
                    <a:pt x="8857471" y="1147992"/>
                    <a:pt x="8751253" y="1187246"/>
                  </a:cubicBezTo>
                  <a:cubicBezTo>
                    <a:pt x="8645035" y="1226500"/>
                    <a:pt x="8605781" y="1321174"/>
                    <a:pt x="8501872" y="1381210"/>
                  </a:cubicBezTo>
                  <a:cubicBezTo>
                    <a:pt x="8397963" y="1441246"/>
                    <a:pt x="8252490" y="1535919"/>
                    <a:pt x="8127799" y="1547464"/>
                  </a:cubicBezTo>
                  <a:cubicBezTo>
                    <a:pt x="8003108" y="1559009"/>
                    <a:pt x="7896890" y="1471265"/>
                    <a:pt x="7753726" y="1450483"/>
                  </a:cubicBezTo>
                  <a:cubicBezTo>
                    <a:pt x="7610562" y="1429701"/>
                    <a:pt x="7418908" y="1413537"/>
                    <a:pt x="7268817" y="1422773"/>
                  </a:cubicBezTo>
                  <a:cubicBezTo>
                    <a:pt x="7118726" y="1432009"/>
                    <a:pt x="6991727" y="1512828"/>
                    <a:pt x="6853181" y="1505901"/>
                  </a:cubicBezTo>
                  <a:cubicBezTo>
                    <a:pt x="6714636" y="1498974"/>
                    <a:pt x="6631508" y="1399683"/>
                    <a:pt x="6437544" y="1381210"/>
                  </a:cubicBezTo>
                  <a:cubicBezTo>
                    <a:pt x="6243580" y="1362737"/>
                    <a:pt x="5906453" y="1418155"/>
                    <a:pt x="5689399" y="1395064"/>
                  </a:cubicBezTo>
                  <a:cubicBezTo>
                    <a:pt x="5472345" y="1371973"/>
                    <a:pt x="5315326" y="1279609"/>
                    <a:pt x="5135217" y="1242664"/>
                  </a:cubicBezTo>
                  <a:cubicBezTo>
                    <a:pt x="4955108" y="1205719"/>
                    <a:pt x="4761144" y="1238047"/>
                    <a:pt x="4608744" y="1173392"/>
                  </a:cubicBezTo>
                  <a:cubicBezTo>
                    <a:pt x="4456344" y="1108737"/>
                    <a:pt x="4343199" y="877828"/>
                    <a:pt x="4220817" y="854737"/>
                  </a:cubicBezTo>
                  <a:cubicBezTo>
                    <a:pt x="4098435" y="831646"/>
                    <a:pt x="3994526" y="1007137"/>
                    <a:pt x="3874453" y="1034846"/>
                  </a:cubicBezTo>
                  <a:cubicBezTo>
                    <a:pt x="3754380" y="1062555"/>
                    <a:pt x="3578890" y="997901"/>
                    <a:pt x="3500381" y="1020992"/>
                  </a:cubicBezTo>
                  <a:cubicBezTo>
                    <a:pt x="3421872" y="1044083"/>
                    <a:pt x="3451890" y="1124901"/>
                    <a:pt x="3403399" y="1173392"/>
                  </a:cubicBezTo>
                  <a:cubicBezTo>
                    <a:pt x="3354908" y="1221883"/>
                    <a:pt x="3260235" y="1288846"/>
                    <a:pt x="3209435" y="1311937"/>
                  </a:cubicBezTo>
                  <a:cubicBezTo>
                    <a:pt x="3158635" y="1335028"/>
                    <a:pt x="3151708" y="1295773"/>
                    <a:pt x="3098599" y="1311937"/>
                  </a:cubicBezTo>
                  <a:cubicBezTo>
                    <a:pt x="3045490" y="1328101"/>
                    <a:pt x="2962363" y="1397373"/>
                    <a:pt x="2890781" y="1408919"/>
                  </a:cubicBezTo>
                  <a:cubicBezTo>
                    <a:pt x="2819199" y="1420465"/>
                    <a:pt x="2749926" y="1348883"/>
                    <a:pt x="2669108" y="1381210"/>
                  </a:cubicBezTo>
                  <a:cubicBezTo>
                    <a:pt x="2588290" y="1413537"/>
                    <a:pt x="2477454" y="1582101"/>
                    <a:pt x="2405872" y="1602883"/>
                  </a:cubicBezTo>
                  <a:cubicBezTo>
                    <a:pt x="2334290" y="1623665"/>
                    <a:pt x="2311199" y="1503592"/>
                    <a:pt x="2239617" y="1505901"/>
                  </a:cubicBezTo>
                  <a:cubicBezTo>
                    <a:pt x="2168035" y="1508210"/>
                    <a:pt x="2043345" y="1612119"/>
                    <a:pt x="1976381" y="1616737"/>
                  </a:cubicBezTo>
                  <a:cubicBezTo>
                    <a:pt x="1909417" y="1621355"/>
                    <a:pt x="1888635" y="1522064"/>
                    <a:pt x="1837835" y="1533610"/>
                  </a:cubicBezTo>
                  <a:cubicBezTo>
                    <a:pt x="1787035" y="1545156"/>
                    <a:pt x="1722381" y="1642137"/>
                    <a:pt x="1671581" y="1686010"/>
                  </a:cubicBezTo>
                  <a:cubicBezTo>
                    <a:pt x="1620781" y="1729883"/>
                    <a:pt x="1597690" y="1776064"/>
                    <a:pt x="1533035" y="1796846"/>
                  </a:cubicBezTo>
                  <a:cubicBezTo>
                    <a:pt x="1468380" y="1817628"/>
                    <a:pt x="1348307" y="1833792"/>
                    <a:pt x="1283653" y="1810701"/>
                  </a:cubicBezTo>
                  <a:cubicBezTo>
                    <a:pt x="1218999" y="1787610"/>
                    <a:pt x="1212072" y="1699865"/>
                    <a:pt x="1145108" y="1658301"/>
                  </a:cubicBezTo>
                  <a:cubicBezTo>
                    <a:pt x="1078145" y="1616737"/>
                    <a:pt x="990399" y="1609810"/>
                    <a:pt x="881872" y="1561319"/>
                  </a:cubicBezTo>
                  <a:cubicBezTo>
                    <a:pt x="773345" y="1512828"/>
                    <a:pt x="604780" y="1408919"/>
                    <a:pt x="493944" y="1367355"/>
                  </a:cubicBezTo>
                  <a:cubicBezTo>
                    <a:pt x="383108" y="1325791"/>
                    <a:pt x="329998" y="1415846"/>
                    <a:pt x="216853" y="1311937"/>
                  </a:cubicBezTo>
                  <a:cubicBezTo>
                    <a:pt x="174424" y="1272971"/>
                    <a:pt x="116733" y="1186597"/>
                    <a:pt x="57661" y="1092632"/>
                  </a:cubicBezTo>
                  <a:lnTo>
                    <a:pt x="0" y="999795"/>
                  </a:lnTo>
                  <a:lnTo>
                    <a:pt x="0" y="123606"/>
                  </a:lnTo>
                  <a:lnTo>
                    <a:pt x="36623" y="196714"/>
                  </a:lnTo>
                  <a:cubicBezTo>
                    <a:pt x="126366" y="381626"/>
                    <a:pt x="215988" y="591501"/>
                    <a:pt x="286126" y="619210"/>
                  </a:cubicBezTo>
                  <a:cubicBezTo>
                    <a:pt x="473162" y="693101"/>
                    <a:pt x="683290" y="815482"/>
                    <a:pt x="798744" y="882446"/>
                  </a:cubicBezTo>
                  <a:cubicBezTo>
                    <a:pt x="914198" y="949410"/>
                    <a:pt x="898035" y="1018683"/>
                    <a:pt x="978853" y="1020992"/>
                  </a:cubicBezTo>
                  <a:cubicBezTo>
                    <a:pt x="1059671" y="1023301"/>
                    <a:pt x="1128944" y="977119"/>
                    <a:pt x="1283653" y="896301"/>
                  </a:cubicBezTo>
                  <a:cubicBezTo>
                    <a:pt x="1438362" y="815483"/>
                    <a:pt x="1706217" y="633065"/>
                    <a:pt x="1907108" y="536083"/>
                  </a:cubicBezTo>
                  <a:cubicBezTo>
                    <a:pt x="2107999" y="439101"/>
                    <a:pt x="2253472" y="325956"/>
                    <a:pt x="2488999" y="314410"/>
                  </a:cubicBezTo>
                  <a:cubicBezTo>
                    <a:pt x="2724526" y="302864"/>
                    <a:pt x="3082436" y="416010"/>
                    <a:pt x="3320272" y="466810"/>
                  </a:cubicBezTo>
                  <a:cubicBezTo>
                    <a:pt x="3558108" y="517610"/>
                    <a:pt x="3779781" y="579956"/>
                    <a:pt x="3916017" y="619210"/>
                  </a:cubicBezTo>
                  <a:cubicBezTo>
                    <a:pt x="4052253" y="658464"/>
                    <a:pt x="4049945" y="672319"/>
                    <a:pt x="4137690" y="702337"/>
                  </a:cubicBezTo>
                  <a:cubicBezTo>
                    <a:pt x="4225435" y="732355"/>
                    <a:pt x="4361672" y="753137"/>
                    <a:pt x="4442490" y="799319"/>
                  </a:cubicBezTo>
                  <a:cubicBezTo>
                    <a:pt x="4523308" y="845501"/>
                    <a:pt x="4537163" y="935555"/>
                    <a:pt x="4622599" y="979428"/>
                  </a:cubicBezTo>
                  <a:cubicBezTo>
                    <a:pt x="4708035" y="1023301"/>
                    <a:pt x="4844272" y="1076409"/>
                    <a:pt x="4955108" y="1062555"/>
                  </a:cubicBezTo>
                  <a:cubicBezTo>
                    <a:pt x="5065944" y="1048701"/>
                    <a:pt x="5167544" y="907846"/>
                    <a:pt x="5287617" y="896301"/>
                  </a:cubicBezTo>
                  <a:cubicBezTo>
                    <a:pt x="5407690" y="884756"/>
                    <a:pt x="5567017" y="1018683"/>
                    <a:pt x="5675544" y="993283"/>
                  </a:cubicBezTo>
                  <a:cubicBezTo>
                    <a:pt x="5784071" y="967883"/>
                    <a:pt x="5853345" y="792392"/>
                    <a:pt x="5938781" y="743901"/>
                  </a:cubicBezTo>
                  <a:cubicBezTo>
                    <a:pt x="6024217" y="695410"/>
                    <a:pt x="6070399" y="769301"/>
                    <a:pt x="6188162" y="702337"/>
                  </a:cubicBezTo>
                  <a:cubicBezTo>
                    <a:pt x="6305926" y="635373"/>
                    <a:pt x="6518362" y="358283"/>
                    <a:pt x="6645362" y="342119"/>
                  </a:cubicBezTo>
                  <a:cubicBezTo>
                    <a:pt x="6772362" y="325955"/>
                    <a:pt x="6853180" y="529155"/>
                    <a:pt x="6950162" y="605355"/>
                  </a:cubicBezTo>
                  <a:cubicBezTo>
                    <a:pt x="7047144" y="681555"/>
                    <a:pt x="7130271" y="716192"/>
                    <a:pt x="7227253" y="799319"/>
                  </a:cubicBezTo>
                  <a:cubicBezTo>
                    <a:pt x="7324235" y="882446"/>
                    <a:pt x="7398126" y="1090264"/>
                    <a:pt x="7532053" y="1104119"/>
                  </a:cubicBezTo>
                  <a:cubicBezTo>
                    <a:pt x="7665980" y="1117974"/>
                    <a:pt x="7859944" y="914773"/>
                    <a:pt x="8030817" y="882446"/>
                  </a:cubicBezTo>
                  <a:cubicBezTo>
                    <a:pt x="8201690" y="850119"/>
                    <a:pt x="8423363" y="884755"/>
                    <a:pt x="8557290" y="910155"/>
                  </a:cubicBezTo>
                  <a:cubicBezTo>
                    <a:pt x="8691217" y="935555"/>
                    <a:pt x="8707381" y="1090264"/>
                    <a:pt x="8834381" y="1034846"/>
                  </a:cubicBezTo>
                  <a:cubicBezTo>
                    <a:pt x="8961381" y="979428"/>
                    <a:pt x="9157654" y="667700"/>
                    <a:pt x="9319290" y="577646"/>
                  </a:cubicBezTo>
                  <a:cubicBezTo>
                    <a:pt x="9480926" y="487592"/>
                    <a:pt x="9628708" y="589192"/>
                    <a:pt x="9804199" y="494519"/>
                  </a:cubicBezTo>
                  <a:cubicBezTo>
                    <a:pt x="9979690" y="399846"/>
                    <a:pt x="10192126" y="60410"/>
                    <a:pt x="10372235" y="9610"/>
                  </a:cubicBezTo>
                  <a:cubicBezTo>
                    <a:pt x="10394749" y="3260"/>
                    <a:pt x="10417118" y="266"/>
                    <a:pt x="10439343" y="1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任意形状 4"/>
            <p:cNvSpPr/>
            <p:nvPr userDrawn="1"/>
          </p:nvSpPr>
          <p:spPr>
            <a:xfrm>
              <a:off x="1" y="5278690"/>
              <a:ext cx="5743205" cy="788846"/>
            </a:xfrm>
            <a:custGeom>
              <a:avLst/>
              <a:gdLst>
                <a:gd name="connsiteX0" fmla="*/ 4276235 w 5122065"/>
                <a:gd name="connsiteY0" fmla="*/ 0 h 1331509"/>
                <a:gd name="connsiteX1" fmla="*/ 4622599 w 5122065"/>
                <a:gd name="connsiteY1" fmla="*/ 263236 h 1331509"/>
                <a:gd name="connsiteX2" fmla="*/ 4959438 w 5122065"/>
                <a:gd name="connsiteY2" fmla="*/ 365414 h 1331509"/>
                <a:gd name="connsiteX3" fmla="*/ 5122065 w 5122065"/>
                <a:gd name="connsiteY3" fmla="*/ 413482 h 1331509"/>
                <a:gd name="connsiteX4" fmla="*/ 5089500 w 5122065"/>
                <a:gd name="connsiteY4" fmla="*/ 440694 h 1331509"/>
                <a:gd name="connsiteX5" fmla="*/ 4844272 w 5122065"/>
                <a:gd name="connsiteY5" fmla="*/ 665018 h 1331509"/>
                <a:gd name="connsiteX6" fmla="*/ 4345508 w 5122065"/>
                <a:gd name="connsiteY6" fmla="*/ 886691 h 1331509"/>
                <a:gd name="connsiteX7" fmla="*/ 4151544 w 5122065"/>
                <a:gd name="connsiteY7" fmla="*/ 1080654 h 1331509"/>
                <a:gd name="connsiteX8" fmla="*/ 3971435 w 5122065"/>
                <a:gd name="connsiteY8" fmla="*/ 1080654 h 1331509"/>
                <a:gd name="connsiteX9" fmla="*/ 3486526 w 5122065"/>
                <a:gd name="connsiteY9" fmla="*/ 1108364 h 1331509"/>
                <a:gd name="connsiteX10" fmla="*/ 3223290 w 5122065"/>
                <a:gd name="connsiteY10" fmla="*/ 1108364 h 1331509"/>
                <a:gd name="connsiteX11" fmla="*/ 2530562 w 5122065"/>
                <a:gd name="connsiteY11" fmla="*/ 1149927 h 1331509"/>
                <a:gd name="connsiteX12" fmla="*/ 2142635 w 5122065"/>
                <a:gd name="connsiteY12" fmla="*/ 997527 h 1331509"/>
                <a:gd name="connsiteX13" fmla="*/ 2017944 w 5122065"/>
                <a:gd name="connsiteY13" fmla="*/ 1039091 h 1331509"/>
                <a:gd name="connsiteX14" fmla="*/ 1726999 w 5122065"/>
                <a:gd name="connsiteY14" fmla="*/ 928254 h 1331509"/>
                <a:gd name="connsiteX15" fmla="*/ 1131253 w 5122065"/>
                <a:gd name="connsiteY15" fmla="*/ 969818 h 1331509"/>
                <a:gd name="connsiteX16" fmla="*/ 895726 w 5122065"/>
                <a:gd name="connsiteY16" fmla="*/ 1108364 h 1331509"/>
                <a:gd name="connsiteX17" fmla="*/ 535508 w 5122065"/>
                <a:gd name="connsiteY17" fmla="*/ 1191491 h 1331509"/>
                <a:gd name="connsiteX18" fmla="*/ 189144 w 5122065"/>
                <a:gd name="connsiteY18" fmla="*/ 1330036 h 1331509"/>
                <a:gd name="connsiteX19" fmla="*/ 38476 w 5122065"/>
                <a:gd name="connsiteY19" fmla="*/ 1267149 h 1331509"/>
                <a:gd name="connsiteX20" fmla="*/ 0 w 5122065"/>
                <a:gd name="connsiteY20" fmla="*/ 1238995 h 1331509"/>
                <a:gd name="connsiteX21" fmla="*/ 0 w 5122065"/>
                <a:gd name="connsiteY21" fmla="*/ 121717 h 1331509"/>
                <a:gd name="connsiteX22" fmla="*/ 19548 w 5122065"/>
                <a:gd name="connsiteY22" fmla="*/ 121309 h 1331509"/>
                <a:gd name="connsiteX23" fmla="*/ 466235 w 5122065"/>
                <a:gd name="connsiteY23" fmla="*/ 193964 h 1331509"/>
                <a:gd name="connsiteX24" fmla="*/ 729472 w 5122065"/>
                <a:gd name="connsiteY24" fmla="*/ 512618 h 1331509"/>
                <a:gd name="connsiteX25" fmla="*/ 923435 w 5122065"/>
                <a:gd name="connsiteY25" fmla="*/ 484909 h 1331509"/>
                <a:gd name="connsiteX26" fmla="*/ 1477617 w 5122065"/>
                <a:gd name="connsiteY26" fmla="*/ 678873 h 1331509"/>
                <a:gd name="connsiteX27" fmla="*/ 2419726 w 5122065"/>
                <a:gd name="connsiteY27" fmla="*/ 512618 h 1331509"/>
                <a:gd name="connsiteX28" fmla="*/ 3389544 w 5122065"/>
                <a:gd name="connsiteY28" fmla="*/ 290945 h 1331509"/>
                <a:gd name="connsiteX29" fmla="*/ 3514235 w 5122065"/>
                <a:gd name="connsiteY29" fmla="*/ 415636 h 1331509"/>
                <a:gd name="connsiteX30" fmla="*/ 3929872 w 5122065"/>
                <a:gd name="connsiteY30" fmla="*/ 263236 h 1331509"/>
                <a:gd name="connsiteX31" fmla="*/ 4276235 w 5122065"/>
                <a:gd name="connsiteY31" fmla="*/ 0 h 133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122065" h="1331509">
                  <a:moveTo>
                    <a:pt x="4276235" y="0"/>
                  </a:moveTo>
                  <a:cubicBezTo>
                    <a:pt x="4391689" y="0"/>
                    <a:pt x="4449417" y="180109"/>
                    <a:pt x="4622599" y="263236"/>
                  </a:cubicBezTo>
                  <a:cubicBezTo>
                    <a:pt x="4709190" y="304800"/>
                    <a:pt x="4832726" y="332509"/>
                    <a:pt x="4959438" y="365414"/>
                  </a:cubicBezTo>
                  <a:lnTo>
                    <a:pt x="5122065" y="413482"/>
                  </a:lnTo>
                  <a:lnTo>
                    <a:pt x="5089500" y="440694"/>
                  </a:lnTo>
                  <a:cubicBezTo>
                    <a:pt x="5010238" y="513665"/>
                    <a:pt x="4938079" y="608734"/>
                    <a:pt x="4844272" y="665018"/>
                  </a:cubicBezTo>
                  <a:cubicBezTo>
                    <a:pt x="4694181" y="755072"/>
                    <a:pt x="4460963" y="817418"/>
                    <a:pt x="4345508" y="886691"/>
                  </a:cubicBezTo>
                  <a:cubicBezTo>
                    <a:pt x="4230053" y="955964"/>
                    <a:pt x="4213889" y="1048327"/>
                    <a:pt x="4151544" y="1080654"/>
                  </a:cubicBezTo>
                  <a:cubicBezTo>
                    <a:pt x="4089199" y="1112981"/>
                    <a:pt x="4082271" y="1076036"/>
                    <a:pt x="3971435" y="1080654"/>
                  </a:cubicBezTo>
                  <a:cubicBezTo>
                    <a:pt x="3860599" y="1085272"/>
                    <a:pt x="3611217" y="1103746"/>
                    <a:pt x="3486526" y="1108364"/>
                  </a:cubicBezTo>
                  <a:cubicBezTo>
                    <a:pt x="3361835" y="1112982"/>
                    <a:pt x="3382617" y="1101437"/>
                    <a:pt x="3223290" y="1108364"/>
                  </a:cubicBezTo>
                  <a:cubicBezTo>
                    <a:pt x="3063963" y="1115291"/>
                    <a:pt x="2710671" y="1168400"/>
                    <a:pt x="2530562" y="1149927"/>
                  </a:cubicBezTo>
                  <a:cubicBezTo>
                    <a:pt x="2350453" y="1131454"/>
                    <a:pt x="2228071" y="1016000"/>
                    <a:pt x="2142635" y="997527"/>
                  </a:cubicBezTo>
                  <a:cubicBezTo>
                    <a:pt x="2057199" y="979054"/>
                    <a:pt x="2087217" y="1050636"/>
                    <a:pt x="2017944" y="1039091"/>
                  </a:cubicBezTo>
                  <a:cubicBezTo>
                    <a:pt x="1948671" y="1027546"/>
                    <a:pt x="1874781" y="939800"/>
                    <a:pt x="1726999" y="928254"/>
                  </a:cubicBezTo>
                  <a:cubicBezTo>
                    <a:pt x="1579217" y="916708"/>
                    <a:pt x="1269798" y="939800"/>
                    <a:pt x="1131253" y="969818"/>
                  </a:cubicBezTo>
                  <a:cubicBezTo>
                    <a:pt x="992708" y="999836"/>
                    <a:pt x="995017" y="1071419"/>
                    <a:pt x="895726" y="1108364"/>
                  </a:cubicBezTo>
                  <a:cubicBezTo>
                    <a:pt x="796435" y="1145309"/>
                    <a:pt x="653272" y="1154546"/>
                    <a:pt x="535508" y="1191491"/>
                  </a:cubicBezTo>
                  <a:cubicBezTo>
                    <a:pt x="417744" y="1228436"/>
                    <a:pt x="350780" y="1295400"/>
                    <a:pt x="189144" y="1330036"/>
                  </a:cubicBezTo>
                  <a:cubicBezTo>
                    <a:pt x="148735" y="1338695"/>
                    <a:pt x="96203" y="1308100"/>
                    <a:pt x="38476" y="1267149"/>
                  </a:cubicBezTo>
                  <a:lnTo>
                    <a:pt x="0" y="1238995"/>
                  </a:lnTo>
                  <a:lnTo>
                    <a:pt x="0" y="121717"/>
                  </a:lnTo>
                  <a:lnTo>
                    <a:pt x="19548" y="121309"/>
                  </a:lnTo>
                  <a:cubicBezTo>
                    <a:pt x="177238" y="124331"/>
                    <a:pt x="369542" y="156442"/>
                    <a:pt x="466235" y="193964"/>
                  </a:cubicBezTo>
                  <a:cubicBezTo>
                    <a:pt x="620944" y="254000"/>
                    <a:pt x="653272" y="464127"/>
                    <a:pt x="729472" y="512618"/>
                  </a:cubicBezTo>
                  <a:cubicBezTo>
                    <a:pt x="805672" y="561109"/>
                    <a:pt x="798744" y="457200"/>
                    <a:pt x="923435" y="484909"/>
                  </a:cubicBezTo>
                  <a:cubicBezTo>
                    <a:pt x="1048126" y="512618"/>
                    <a:pt x="1228235" y="674255"/>
                    <a:pt x="1477617" y="678873"/>
                  </a:cubicBezTo>
                  <a:cubicBezTo>
                    <a:pt x="1726999" y="683491"/>
                    <a:pt x="2101072" y="577273"/>
                    <a:pt x="2419726" y="512618"/>
                  </a:cubicBezTo>
                  <a:cubicBezTo>
                    <a:pt x="2738380" y="447963"/>
                    <a:pt x="3207126" y="307109"/>
                    <a:pt x="3389544" y="290945"/>
                  </a:cubicBezTo>
                  <a:cubicBezTo>
                    <a:pt x="3571962" y="274781"/>
                    <a:pt x="3424180" y="420254"/>
                    <a:pt x="3514235" y="415636"/>
                  </a:cubicBezTo>
                  <a:cubicBezTo>
                    <a:pt x="3604290" y="411018"/>
                    <a:pt x="3802872" y="332509"/>
                    <a:pt x="3929872" y="263236"/>
                  </a:cubicBezTo>
                  <a:cubicBezTo>
                    <a:pt x="4056872" y="193963"/>
                    <a:pt x="4160781" y="0"/>
                    <a:pt x="4276235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任意形状 5"/>
            <p:cNvSpPr/>
            <p:nvPr userDrawn="1"/>
          </p:nvSpPr>
          <p:spPr>
            <a:xfrm>
              <a:off x="5743205" y="5477571"/>
              <a:ext cx="3959039" cy="712575"/>
            </a:xfrm>
            <a:custGeom>
              <a:avLst/>
              <a:gdLst>
                <a:gd name="connsiteX0" fmla="*/ 239912 w 3530860"/>
                <a:gd name="connsiteY0" fmla="*/ 926 h 1202770"/>
                <a:gd name="connsiteX1" fmla="*/ 664316 w 3530860"/>
                <a:gd name="connsiteY1" fmla="*/ 93794 h 1202770"/>
                <a:gd name="connsiteX2" fmla="*/ 1606425 w 3530860"/>
                <a:gd name="connsiteY2" fmla="*/ 273903 h 1202770"/>
                <a:gd name="connsiteX3" fmla="*/ 2700934 w 3530860"/>
                <a:gd name="connsiteY3" fmla="*/ 412448 h 1202770"/>
                <a:gd name="connsiteX4" fmla="*/ 2784061 w 3530860"/>
                <a:gd name="connsiteY4" fmla="*/ 592557 h 1202770"/>
                <a:gd name="connsiteX5" fmla="*/ 3324388 w 3530860"/>
                <a:gd name="connsiteY5" fmla="*/ 564848 h 1202770"/>
                <a:gd name="connsiteX6" fmla="*/ 3483716 w 3530860"/>
                <a:gd name="connsiteY6" fmla="*/ 663562 h 1202770"/>
                <a:gd name="connsiteX7" fmla="*/ 3530860 w 3530860"/>
                <a:gd name="connsiteY7" fmla="*/ 705992 h 1202770"/>
                <a:gd name="connsiteX8" fmla="*/ 3474191 w 3530860"/>
                <a:gd name="connsiteY8" fmla="*/ 745823 h 1202770"/>
                <a:gd name="connsiteX9" fmla="*/ 3227407 w 3530860"/>
                <a:gd name="connsiteY9" fmla="*/ 897357 h 1202770"/>
                <a:gd name="connsiteX10" fmla="*/ 2700934 w 3530860"/>
                <a:gd name="connsiteY10" fmla="*/ 1008194 h 1202770"/>
                <a:gd name="connsiteX11" fmla="*/ 2174461 w 3530860"/>
                <a:gd name="connsiteY11" fmla="*/ 1202157 h 1202770"/>
                <a:gd name="connsiteX12" fmla="*/ 1537152 w 3530860"/>
                <a:gd name="connsiteY12" fmla="*/ 938921 h 1202770"/>
                <a:gd name="connsiteX13" fmla="*/ 692025 w 3530860"/>
                <a:gd name="connsiteY13" fmla="*/ 675685 h 1202770"/>
                <a:gd name="connsiteX14" fmla="*/ 193261 w 3530860"/>
                <a:gd name="connsiteY14" fmla="*/ 163067 h 1202770"/>
                <a:gd name="connsiteX15" fmla="*/ 25599 w 3530860"/>
                <a:gd name="connsiteY15" fmla="*/ 85351 h 1202770"/>
                <a:gd name="connsiteX16" fmla="*/ 0 w 3530860"/>
                <a:gd name="connsiteY16" fmla="*/ 77785 h 1202770"/>
                <a:gd name="connsiteX17" fmla="*/ 16074 w 3530860"/>
                <a:gd name="connsiteY17" fmla="*/ 64353 h 1202770"/>
                <a:gd name="connsiteX18" fmla="*/ 123988 w 3530860"/>
                <a:gd name="connsiteY18" fmla="*/ 10667 h 1202770"/>
                <a:gd name="connsiteX19" fmla="*/ 239912 w 3530860"/>
                <a:gd name="connsiteY19" fmla="*/ 926 h 120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30860" h="1202770">
                  <a:moveTo>
                    <a:pt x="239912" y="926"/>
                  </a:moveTo>
                  <a:cubicBezTo>
                    <a:pt x="356052" y="8502"/>
                    <a:pt x="479011" y="60889"/>
                    <a:pt x="664316" y="93794"/>
                  </a:cubicBezTo>
                  <a:cubicBezTo>
                    <a:pt x="911389" y="137667"/>
                    <a:pt x="1266989" y="220794"/>
                    <a:pt x="1606425" y="273903"/>
                  </a:cubicBezTo>
                  <a:cubicBezTo>
                    <a:pt x="1945861" y="327012"/>
                    <a:pt x="2504661" y="359339"/>
                    <a:pt x="2700934" y="412448"/>
                  </a:cubicBezTo>
                  <a:cubicBezTo>
                    <a:pt x="2897207" y="465557"/>
                    <a:pt x="2680152" y="567157"/>
                    <a:pt x="2784061" y="592557"/>
                  </a:cubicBezTo>
                  <a:cubicBezTo>
                    <a:pt x="2887970" y="617957"/>
                    <a:pt x="3181224" y="534830"/>
                    <a:pt x="3324388" y="564848"/>
                  </a:cubicBezTo>
                  <a:cubicBezTo>
                    <a:pt x="3395970" y="579857"/>
                    <a:pt x="3439843" y="620844"/>
                    <a:pt x="3483716" y="663562"/>
                  </a:cubicBezTo>
                  <a:lnTo>
                    <a:pt x="3530860" y="705992"/>
                  </a:lnTo>
                  <a:lnTo>
                    <a:pt x="3474191" y="745823"/>
                  </a:lnTo>
                  <a:cubicBezTo>
                    <a:pt x="3394238" y="803839"/>
                    <a:pt x="3310534" y="863875"/>
                    <a:pt x="3227407" y="897357"/>
                  </a:cubicBezTo>
                  <a:cubicBezTo>
                    <a:pt x="3061153" y="964321"/>
                    <a:pt x="2876425" y="957394"/>
                    <a:pt x="2700934" y="1008194"/>
                  </a:cubicBezTo>
                  <a:cubicBezTo>
                    <a:pt x="2525443" y="1058994"/>
                    <a:pt x="2368425" y="1213702"/>
                    <a:pt x="2174461" y="1202157"/>
                  </a:cubicBezTo>
                  <a:cubicBezTo>
                    <a:pt x="1980497" y="1190612"/>
                    <a:pt x="1784225" y="1026666"/>
                    <a:pt x="1537152" y="938921"/>
                  </a:cubicBezTo>
                  <a:cubicBezTo>
                    <a:pt x="1290079" y="851176"/>
                    <a:pt x="916007" y="804994"/>
                    <a:pt x="692025" y="675685"/>
                  </a:cubicBezTo>
                  <a:cubicBezTo>
                    <a:pt x="468043" y="546376"/>
                    <a:pt x="391843" y="287758"/>
                    <a:pt x="193261" y="163067"/>
                  </a:cubicBezTo>
                  <a:cubicBezTo>
                    <a:pt x="143616" y="131894"/>
                    <a:pt x="86321" y="106783"/>
                    <a:pt x="25599" y="85351"/>
                  </a:cubicBezTo>
                  <a:lnTo>
                    <a:pt x="0" y="77785"/>
                  </a:lnTo>
                  <a:lnTo>
                    <a:pt x="16074" y="64353"/>
                  </a:lnTo>
                  <a:cubicBezTo>
                    <a:pt x="49376" y="39675"/>
                    <a:pt x="84734" y="20481"/>
                    <a:pt x="123988" y="10667"/>
                  </a:cubicBezTo>
                  <a:cubicBezTo>
                    <a:pt x="163243" y="854"/>
                    <a:pt x="201198" y="-1600"/>
                    <a:pt x="239912" y="9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形状 6"/>
            <p:cNvSpPr/>
            <p:nvPr userDrawn="1"/>
          </p:nvSpPr>
          <p:spPr>
            <a:xfrm>
              <a:off x="9702245" y="5734152"/>
              <a:ext cx="1910118" cy="332679"/>
            </a:xfrm>
            <a:custGeom>
              <a:avLst/>
              <a:gdLst>
                <a:gd name="connsiteX0" fmla="*/ 1125297 w 1703535"/>
                <a:gd name="connsiteY0" fmla="*/ 143 h 561535"/>
                <a:gd name="connsiteX1" fmla="*/ 1262110 w 1703535"/>
                <a:gd name="connsiteY1" fmla="*/ 20925 h 561535"/>
                <a:gd name="connsiteX2" fmla="*/ 1456074 w 1703535"/>
                <a:gd name="connsiteY2" fmla="*/ 214889 h 561535"/>
                <a:gd name="connsiteX3" fmla="*/ 1691601 w 1703535"/>
                <a:gd name="connsiteY3" fmla="*/ 394998 h 561535"/>
                <a:gd name="connsiteX4" fmla="*/ 1703535 w 1703535"/>
                <a:gd name="connsiteY4" fmla="*/ 402494 h 561535"/>
                <a:gd name="connsiteX5" fmla="*/ 1629797 w 1703535"/>
                <a:gd name="connsiteY5" fmla="*/ 437536 h 561535"/>
                <a:gd name="connsiteX6" fmla="*/ 1414510 w 1703535"/>
                <a:gd name="connsiteY6" fmla="*/ 561252 h 561535"/>
                <a:gd name="connsiteX7" fmla="*/ 1054292 w 1703535"/>
                <a:gd name="connsiteY7" fmla="*/ 436561 h 561535"/>
                <a:gd name="connsiteX8" fmla="*/ 791056 w 1703535"/>
                <a:gd name="connsiteY8" fmla="*/ 505834 h 561535"/>
                <a:gd name="connsiteX9" fmla="*/ 652510 w 1703535"/>
                <a:gd name="connsiteY9" fmla="*/ 394998 h 561535"/>
                <a:gd name="connsiteX10" fmla="*/ 112183 w 1703535"/>
                <a:gd name="connsiteY10" fmla="*/ 339580 h 561535"/>
                <a:gd name="connsiteX11" fmla="*/ 22128 w 1703535"/>
                <a:gd name="connsiteY11" fmla="*/ 292821 h 561535"/>
                <a:gd name="connsiteX12" fmla="*/ 0 w 1703535"/>
                <a:gd name="connsiteY12" fmla="*/ 272905 h 561535"/>
                <a:gd name="connsiteX13" fmla="*/ 59904 w 1703535"/>
                <a:gd name="connsiteY13" fmla="*/ 230800 h 561535"/>
                <a:gd name="connsiteX14" fmla="*/ 167601 w 1703535"/>
                <a:gd name="connsiteY14" fmla="*/ 173325 h 561535"/>
                <a:gd name="connsiteX15" fmla="*/ 513965 w 1703535"/>
                <a:gd name="connsiteY15" fmla="*/ 159470 h 561535"/>
                <a:gd name="connsiteX16" fmla="*/ 957310 w 1703535"/>
                <a:gd name="connsiteY16" fmla="*/ 20925 h 561535"/>
                <a:gd name="connsiteX17" fmla="*/ 1125297 w 1703535"/>
                <a:gd name="connsiteY17" fmla="*/ 143 h 56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03535" h="561535">
                  <a:moveTo>
                    <a:pt x="1125297" y="143"/>
                  </a:moveTo>
                  <a:cubicBezTo>
                    <a:pt x="1175519" y="-1011"/>
                    <a:pt x="1220546" y="4762"/>
                    <a:pt x="1262110" y="20925"/>
                  </a:cubicBezTo>
                  <a:cubicBezTo>
                    <a:pt x="1345237" y="53252"/>
                    <a:pt x="1384492" y="152544"/>
                    <a:pt x="1456074" y="214889"/>
                  </a:cubicBezTo>
                  <a:cubicBezTo>
                    <a:pt x="1527656" y="277234"/>
                    <a:pt x="1555365" y="309562"/>
                    <a:pt x="1691601" y="394998"/>
                  </a:cubicBezTo>
                  <a:lnTo>
                    <a:pt x="1703535" y="402494"/>
                  </a:lnTo>
                  <a:lnTo>
                    <a:pt x="1629797" y="437536"/>
                  </a:lnTo>
                  <a:cubicBezTo>
                    <a:pt x="1550891" y="488516"/>
                    <a:pt x="1497637" y="556057"/>
                    <a:pt x="1414510" y="561252"/>
                  </a:cubicBezTo>
                  <a:cubicBezTo>
                    <a:pt x="1303674" y="568179"/>
                    <a:pt x="1158201" y="445797"/>
                    <a:pt x="1054292" y="436561"/>
                  </a:cubicBezTo>
                  <a:cubicBezTo>
                    <a:pt x="950383" y="427325"/>
                    <a:pt x="858020" y="512761"/>
                    <a:pt x="791056" y="505834"/>
                  </a:cubicBezTo>
                  <a:cubicBezTo>
                    <a:pt x="724092" y="498907"/>
                    <a:pt x="765656" y="422707"/>
                    <a:pt x="652510" y="394998"/>
                  </a:cubicBezTo>
                  <a:cubicBezTo>
                    <a:pt x="539364" y="367289"/>
                    <a:pt x="255347" y="383453"/>
                    <a:pt x="112183" y="339580"/>
                  </a:cubicBezTo>
                  <a:cubicBezTo>
                    <a:pt x="76392" y="328612"/>
                    <a:pt x="47528" y="312015"/>
                    <a:pt x="22128" y="292821"/>
                  </a:cubicBezTo>
                  <a:lnTo>
                    <a:pt x="0" y="272905"/>
                  </a:lnTo>
                  <a:lnTo>
                    <a:pt x="59904" y="230800"/>
                  </a:lnTo>
                  <a:cubicBezTo>
                    <a:pt x="97462" y="206374"/>
                    <a:pt x="133542" y="186025"/>
                    <a:pt x="167601" y="173325"/>
                  </a:cubicBezTo>
                  <a:cubicBezTo>
                    <a:pt x="303837" y="122525"/>
                    <a:pt x="382347" y="184870"/>
                    <a:pt x="513965" y="159470"/>
                  </a:cubicBezTo>
                  <a:cubicBezTo>
                    <a:pt x="645583" y="134070"/>
                    <a:pt x="832619" y="44016"/>
                    <a:pt x="957310" y="20925"/>
                  </a:cubicBezTo>
                  <a:cubicBezTo>
                    <a:pt x="1019656" y="9380"/>
                    <a:pt x="1075074" y="1298"/>
                    <a:pt x="1125297" y="1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任意形状 7"/>
            <p:cNvSpPr/>
            <p:nvPr userDrawn="1"/>
          </p:nvSpPr>
          <p:spPr>
            <a:xfrm>
              <a:off x="11612362" y="5920949"/>
              <a:ext cx="579637" cy="228574"/>
            </a:xfrm>
            <a:custGeom>
              <a:avLst/>
              <a:gdLst>
                <a:gd name="connsiteX0" fmla="*/ 516948 w 516948"/>
                <a:gd name="connsiteY0" fmla="*/ 0 h 385814"/>
                <a:gd name="connsiteX1" fmla="*/ 516948 w 516948"/>
                <a:gd name="connsiteY1" fmla="*/ 385814 h 385814"/>
                <a:gd name="connsiteX2" fmla="*/ 415392 w 516948"/>
                <a:gd name="connsiteY2" fmla="*/ 335249 h 385814"/>
                <a:gd name="connsiteX3" fmla="*/ 44134 w 516948"/>
                <a:gd name="connsiteY3" fmla="*/ 114916 h 385814"/>
                <a:gd name="connsiteX4" fmla="*/ 0 w 516948"/>
                <a:gd name="connsiteY4" fmla="*/ 87194 h 385814"/>
                <a:gd name="connsiteX5" fmla="*/ 15775 w 516948"/>
                <a:gd name="connsiteY5" fmla="*/ 79698 h 385814"/>
                <a:gd name="connsiteX6" fmla="*/ 480132 w 516948"/>
                <a:gd name="connsiteY6" fmla="*/ 11033 h 385814"/>
                <a:gd name="connsiteX7" fmla="*/ 516948 w 516948"/>
                <a:gd name="connsiteY7" fmla="*/ 0 h 38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948" h="385814">
                  <a:moveTo>
                    <a:pt x="516948" y="0"/>
                  </a:moveTo>
                  <a:lnTo>
                    <a:pt x="516948" y="385814"/>
                  </a:lnTo>
                  <a:lnTo>
                    <a:pt x="415392" y="335249"/>
                  </a:lnTo>
                  <a:cubicBezTo>
                    <a:pt x="282619" y="263722"/>
                    <a:pt x="145336" y="178439"/>
                    <a:pt x="44134" y="114916"/>
                  </a:cubicBezTo>
                  <a:lnTo>
                    <a:pt x="0" y="87194"/>
                  </a:lnTo>
                  <a:lnTo>
                    <a:pt x="15775" y="79698"/>
                  </a:lnTo>
                  <a:cubicBezTo>
                    <a:pt x="134981" y="43330"/>
                    <a:pt x="353191" y="40551"/>
                    <a:pt x="480132" y="11033"/>
                  </a:cubicBezTo>
                  <a:lnTo>
                    <a:pt x="516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形状 8"/>
            <p:cNvSpPr/>
            <p:nvPr userDrawn="1"/>
          </p:nvSpPr>
          <p:spPr>
            <a:xfrm>
              <a:off x="0" y="4949130"/>
              <a:ext cx="12191999" cy="1023477"/>
            </a:xfrm>
            <a:custGeom>
              <a:avLst/>
              <a:gdLst>
                <a:gd name="connsiteX0" fmla="*/ 4175722 w 10873408"/>
                <a:gd name="connsiteY0" fmla="*/ 2061 h 1727548"/>
                <a:gd name="connsiteX1" fmla="*/ 4220817 w 10873408"/>
                <a:gd name="connsiteY1" fmla="*/ 2088 h 1727548"/>
                <a:gd name="connsiteX2" fmla="*/ 4608744 w 10873408"/>
                <a:gd name="connsiteY2" fmla="*/ 320743 h 1727548"/>
                <a:gd name="connsiteX3" fmla="*/ 5135217 w 10873408"/>
                <a:gd name="connsiteY3" fmla="*/ 390015 h 1727548"/>
                <a:gd name="connsiteX4" fmla="*/ 5689399 w 10873408"/>
                <a:gd name="connsiteY4" fmla="*/ 542415 h 1727548"/>
                <a:gd name="connsiteX5" fmla="*/ 6437544 w 10873408"/>
                <a:gd name="connsiteY5" fmla="*/ 528561 h 1727548"/>
                <a:gd name="connsiteX6" fmla="*/ 6853181 w 10873408"/>
                <a:gd name="connsiteY6" fmla="*/ 653252 h 1727548"/>
                <a:gd name="connsiteX7" fmla="*/ 7268817 w 10873408"/>
                <a:gd name="connsiteY7" fmla="*/ 570124 h 1727548"/>
                <a:gd name="connsiteX8" fmla="*/ 7753726 w 10873408"/>
                <a:gd name="connsiteY8" fmla="*/ 597834 h 1727548"/>
                <a:gd name="connsiteX9" fmla="*/ 8127799 w 10873408"/>
                <a:gd name="connsiteY9" fmla="*/ 694815 h 1727548"/>
                <a:gd name="connsiteX10" fmla="*/ 8501872 w 10873408"/>
                <a:gd name="connsiteY10" fmla="*/ 528561 h 1727548"/>
                <a:gd name="connsiteX11" fmla="*/ 8751253 w 10873408"/>
                <a:gd name="connsiteY11" fmla="*/ 334597 h 1727548"/>
                <a:gd name="connsiteX12" fmla="*/ 9139181 w 10873408"/>
                <a:gd name="connsiteY12" fmla="*/ 293034 h 1727548"/>
                <a:gd name="connsiteX13" fmla="*/ 9471690 w 10873408"/>
                <a:gd name="connsiteY13" fmla="*/ 500852 h 1727548"/>
                <a:gd name="connsiteX14" fmla="*/ 10039726 w 10873408"/>
                <a:gd name="connsiteY14" fmla="*/ 403870 h 1727548"/>
                <a:gd name="connsiteX15" fmla="*/ 10247544 w 10873408"/>
                <a:gd name="connsiteY15" fmla="*/ 445434 h 1727548"/>
                <a:gd name="connsiteX16" fmla="*/ 10399944 w 10873408"/>
                <a:gd name="connsiteY16" fmla="*/ 237615 h 1727548"/>
                <a:gd name="connsiteX17" fmla="*/ 10732453 w 10873408"/>
                <a:gd name="connsiteY17" fmla="*/ 473143 h 1727548"/>
                <a:gd name="connsiteX18" fmla="*/ 10843181 w 10873408"/>
                <a:gd name="connsiteY18" fmla="*/ 479421 h 1727548"/>
                <a:gd name="connsiteX19" fmla="*/ 10873408 w 10873408"/>
                <a:gd name="connsiteY19" fmla="*/ 474933 h 1727548"/>
                <a:gd name="connsiteX20" fmla="*/ 10873408 w 10873408"/>
                <a:gd name="connsiteY20" fmla="*/ 1640354 h 1727548"/>
                <a:gd name="connsiteX21" fmla="*/ 10836592 w 10873408"/>
                <a:gd name="connsiteY21" fmla="*/ 1651387 h 1727548"/>
                <a:gd name="connsiteX22" fmla="*/ 10372235 w 10873408"/>
                <a:gd name="connsiteY22" fmla="*/ 1720052 h 1727548"/>
                <a:gd name="connsiteX23" fmla="*/ 10356460 w 10873408"/>
                <a:gd name="connsiteY23" fmla="*/ 1727548 h 1727548"/>
                <a:gd name="connsiteX24" fmla="*/ 10344526 w 10873408"/>
                <a:gd name="connsiteY24" fmla="*/ 1720052 h 1727548"/>
                <a:gd name="connsiteX25" fmla="*/ 10108999 w 10873408"/>
                <a:gd name="connsiteY25" fmla="*/ 1539943 h 1727548"/>
                <a:gd name="connsiteX26" fmla="*/ 9915035 w 10873408"/>
                <a:gd name="connsiteY26" fmla="*/ 1345979 h 1727548"/>
                <a:gd name="connsiteX27" fmla="*/ 9610235 w 10873408"/>
                <a:gd name="connsiteY27" fmla="*/ 1345979 h 1727548"/>
                <a:gd name="connsiteX28" fmla="*/ 9166890 w 10873408"/>
                <a:gd name="connsiteY28" fmla="*/ 1484524 h 1727548"/>
                <a:gd name="connsiteX29" fmla="*/ 8820526 w 10873408"/>
                <a:gd name="connsiteY29" fmla="*/ 1498379 h 1727548"/>
                <a:gd name="connsiteX30" fmla="*/ 8712829 w 10873408"/>
                <a:gd name="connsiteY30" fmla="*/ 1555854 h 1727548"/>
                <a:gd name="connsiteX31" fmla="*/ 8652925 w 10873408"/>
                <a:gd name="connsiteY31" fmla="*/ 1597959 h 1727548"/>
                <a:gd name="connsiteX32" fmla="*/ 8605781 w 10873408"/>
                <a:gd name="connsiteY32" fmla="*/ 1555529 h 1727548"/>
                <a:gd name="connsiteX33" fmla="*/ 8446453 w 10873408"/>
                <a:gd name="connsiteY33" fmla="*/ 1456815 h 1727548"/>
                <a:gd name="connsiteX34" fmla="*/ 7906126 w 10873408"/>
                <a:gd name="connsiteY34" fmla="*/ 1484524 h 1727548"/>
                <a:gd name="connsiteX35" fmla="*/ 7822999 w 10873408"/>
                <a:gd name="connsiteY35" fmla="*/ 1304415 h 1727548"/>
                <a:gd name="connsiteX36" fmla="*/ 6728490 w 10873408"/>
                <a:gd name="connsiteY36" fmla="*/ 1165870 h 1727548"/>
                <a:gd name="connsiteX37" fmla="*/ 5786381 w 10873408"/>
                <a:gd name="connsiteY37" fmla="*/ 985761 h 1727548"/>
                <a:gd name="connsiteX38" fmla="*/ 5246053 w 10873408"/>
                <a:gd name="connsiteY38" fmla="*/ 902634 h 1727548"/>
                <a:gd name="connsiteX39" fmla="*/ 5138139 w 10873408"/>
                <a:gd name="connsiteY39" fmla="*/ 956320 h 1727548"/>
                <a:gd name="connsiteX40" fmla="*/ 5122065 w 10873408"/>
                <a:gd name="connsiteY40" fmla="*/ 969752 h 1727548"/>
                <a:gd name="connsiteX41" fmla="*/ 4959438 w 10873408"/>
                <a:gd name="connsiteY41" fmla="*/ 921684 h 1727548"/>
                <a:gd name="connsiteX42" fmla="*/ 4622599 w 10873408"/>
                <a:gd name="connsiteY42" fmla="*/ 819506 h 1727548"/>
                <a:gd name="connsiteX43" fmla="*/ 4276235 w 10873408"/>
                <a:gd name="connsiteY43" fmla="*/ 556270 h 1727548"/>
                <a:gd name="connsiteX44" fmla="*/ 3929872 w 10873408"/>
                <a:gd name="connsiteY44" fmla="*/ 819506 h 1727548"/>
                <a:gd name="connsiteX45" fmla="*/ 3514235 w 10873408"/>
                <a:gd name="connsiteY45" fmla="*/ 971906 h 1727548"/>
                <a:gd name="connsiteX46" fmla="*/ 3389544 w 10873408"/>
                <a:gd name="connsiteY46" fmla="*/ 847215 h 1727548"/>
                <a:gd name="connsiteX47" fmla="*/ 2419726 w 10873408"/>
                <a:gd name="connsiteY47" fmla="*/ 1068888 h 1727548"/>
                <a:gd name="connsiteX48" fmla="*/ 1477617 w 10873408"/>
                <a:gd name="connsiteY48" fmla="*/ 1235143 h 1727548"/>
                <a:gd name="connsiteX49" fmla="*/ 923435 w 10873408"/>
                <a:gd name="connsiteY49" fmla="*/ 1041179 h 1727548"/>
                <a:gd name="connsiteX50" fmla="*/ 729472 w 10873408"/>
                <a:gd name="connsiteY50" fmla="*/ 1068888 h 1727548"/>
                <a:gd name="connsiteX51" fmla="*/ 466235 w 10873408"/>
                <a:gd name="connsiteY51" fmla="*/ 750234 h 1727548"/>
                <a:gd name="connsiteX52" fmla="*/ 19548 w 10873408"/>
                <a:gd name="connsiteY52" fmla="*/ 677579 h 1727548"/>
                <a:gd name="connsiteX53" fmla="*/ 0 w 10873408"/>
                <a:gd name="connsiteY53" fmla="*/ 677987 h 1727548"/>
                <a:gd name="connsiteX54" fmla="*/ 0 w 10873408"/>
                <a:gd name="connsiteY54" fmla="*/ 147146 h 1727548"/>
                <a:gd name="connsiteX55" fmla="*/ 57661 w 10873408"/>
                <a:gd name="connsiteY55" fmla="*/ 239983 h 1727548"/>
                <a:gd name="connsiteX56" fmla="*/ 216853 w 10873408"/>
                <a:gd name="connsiteY56" fmla="*/ 459288 h 1727548"/>
                <a:gd name="connsiteX57" fmla="*/ 493944 w 10873408"/>
                <a:gd name="connsiteY57" fmla="*/ 514706 h 1727548"/>
                <a:gd name="connsiteX58" fmla="*/ 881872 w 10873408"/>
                <a:gd name="connsiteY58" fmla="*/ 708670 h 1727548"/>
                <a:gd name="connsiteX59" fmla="*/ 1145108 w 10873408"/>
                <a:gd name="connsiteY59" fmla="*/ 805652 h 1727548"/>
                <a:gd name="connsiteX60" fmla="*/ 1283653 w 10873408"/>
                <a:gd name="connsiteY60" fmla="*/ 958052 h 1727548"/>
                <a:gd name="connsiteX61" fmla="*/ 1533035 w 10873408"/>
                <a:gd name="connsiteY61" fmla="*/ 944197 h 1727548"/>
                <a:gd name="connsiteX62" fmla="*/ 1671581 w 10873408"/>
                <a:gd name="connsiteY62" fmla="*/ 833361 h 1727548"/>
                <a:gd name="connsiteX63" fmla="*/ 1837835 w 10873408"/>
                <a:gd name="connsiteY63" fmla="*/ 680961 h 1727548"/>
                <a:gd name="connsiteX64" fmla="*/ 1976381 w 10873408"/>
                <a:gd name="connsiteY64" fmla="*/ 764088 h 1727548"/>
                <a:gd name="connsiteX65" fmla="*/ 2239617 w 10873408"/>
                <a:gd name="connsiteY65" fmla="*/ 653252 h 1727548"/>
                <a:gd name="connsiteX66" fmla="*/ 2405872 w 10873408"/>
                <a:gd name="connsiteY66" fmla="*/ 750234 h 1727548"/>
                <a:gd name="connsiteX67" fmla="*/ 2669108 w 10873408"/>
                <a:gd name="connsiteY67" fmla="*/ 528561 h 1727548"/>
                <a:gd name="connsiteX68" fmla="*/ 2890781 w 10873408"/>
                <a:gd name="connsiteY68" fmla="*/ 556270 h 1727548"/>
                <a:gd name="connsiteX69" fmla="*/ 3098599 w 10873408"/>
                <a:gd name="connsiteY69" fmla="*/ 459288 h 1727548"/>
                <a:gd name="connsiteX70" fmla="*/ 3209435 w 10873408"/>
                <a:gd name="connsiteY70" fmla="*/ 459288 h 1727548"/>
                <a:gd name="connsiteX71" fmla="*/ 3403399 w 10873408"/>
                <a:gd name="connsiteY71" fmla="*/ 320743 h 1727548"/>
                <a:gd name="connsiteX72" fmla="*/ 3500381 w 10873408"/>
                <a:gd name="connsiteY72" fmla="*/ 168343 h 1727548"/>
                <a:gd name="connsiteX73" fmla="*/ 3874453 w 10873408"/>
                <a:gd name="connsiteY73" fmla="*/ 182197 h 1727548"/>
                <a:gd name="connsiteX74" fmla="*/ 4175722 w 10873408"/>
                <a:gd name="connsiteY74" fmla="*/ 2061 h 172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0873408" h="1727548">
                  <a:moveTo>
                    <a:pt x="4175722" y="2061"/>
                  </a:moveTo>
                  <a:cubicBezTo>
                    <a:pt x="4190510" y="-582"/>
                    <a:pt x="4205519" y="-798"/>
                    <a:pt x="4220817" y="2088"/>
                  </a:cubicBezTo>
                  <a:cubicBezTo>
                    <a:pt x="4343199" y="25179"/>
                    <a:pt x="4456344" y="256088"/>
                    <a:pt x="4608744" y="320743"/>
                  </a:cubicBezTo>
                  <a:cubicBezTo>
                    <a:pt x="4761144" y="385398"/>
                    <a:pt x="4955108" y="353070"/>
                    <a:pt x="5135217" y="390015"/>
                  </a:cubicBezTo>
                  <a:cubicBezTo>
                    <a:pt x="5315326" y="426960"/>
                    <a:pt x="5472345" y="519324"/>
                    <a:pt x="5689399" y="542415"/>
                  </a:cubicBezTo>
                  <a:cubicBezTo>
                    <a:pt x="5906453" y="565506"/>
                    <a:pt x="6243580" y="510088"/>
                    <a:pt x="6437544" y="528561"/>
                  </a:cubicBezTo>
                  <a:cubicBezTo>
                    <a:pt x="6631508" y="547034"/>
                    <a:pt x="6714636" y="646325"/>
                    <a:pt x="6853181" y="653252"/>
                  </a:cubicBezTo>
                  <a:cubicBezTo>
                    <a:pt x="6991727" y="660179"/>
                    <a:pt x="7118726" y="579360"/>
                    <a:pt x="7268817" y="570124"/>
                  </a:cubicBezTo>
                  <a:cubicBezTo>
                    <a:pt x="7418908" y="560888"/>
                    <a:pt x="7610562" y="577052"/>
                    <a:pt x="7753726" y="597834"/>
                  </a:cubicBezTo>
                  <a:cubicBezTo>
                    <a:pt x="7896890" y="618616"/>
                    <a:pt x="8003108" y="706360"/>
                    <a:pt x="8127799" y="694815"/>
                  </a:cubicBezTo>
                  <a:cubicBezTo>
                    <a:pt x="8252490" y="683270"/>
                    <a:pt x="8397963" y="588597"/>
                    <a:pt x="8501872" y="528561"/>
                  </a:cubicBezTo>
                  <a:cubicBezTo>
                    <a:pt x="8605781" y="468525"/>
                    <a:pt x="8645035" y="373851"/>
                    <a:pt x="8751253" y="334597"/>
                  </a:cubicBezTo>
                  <a:cubicBezTo>
                    <a:pt x="8857471" y="295343"/>
                    <a:pt x="9019108" y="265325"/>
                    <a:pt x="9139181" y="293034"/>
                  </a:cubicBezTo>
                  <a:cubicBezTo>
                    <a:pt x="9259254" y="320743"/>
                    <a:pt x="9321599" y="482379"/>
                    <a:pt x="9471690" y="500852"/>
                  </a:cubicBezTo>
                  <a:cubicBezTo>
                    <a:pt x="9621781" y="519325"/>
                    <a:pt x="9910417" y="413106"/>
                    <a:pt x="10039726" y="403870"/>
                  </a:cubicBezTo>
                  <a:cubicBezTo>
                    <a:pt x="10169035" y="394634"/>
                    <a:pt x="10187508" y="473143"/>
                    <a:pt x="10247544" y="445434"/>
                  </a:cubicBezTo>
                  <a:cubicBezTo>
                    <a:pt x="10307580" y="417725"/>
                    <a:pt x="10319126" y="232997"/>
                    <a:pt x="10399944" y="237615"/>
                  </a:cubicBezTo>
                  <a:cubicBezTo>
                    <a:pt x="10480762" y="242233"/>
                    <a:pt x="10600835" y="436198"/>
                    <a:pt x="10732453" y="473143"/>
                  </a:cubicBezTo>
                  <a:cubicBezTo>
                    <a:pt x="10765357" y="482380"/>
                    <a:pt x="10803169" y="482957"/>
                    <a:pt x="10843181" y="479421"/>
                  </a:cubicBezTo>
                  <a:lnTo>
                    <a:pt x="10873408" y="474933"/>
                  </a:lnTo>
                  <a:lnTo>
                    <a:pt x="10873408" y="1640354"/>
                  </a:lnTo>
                  <a:lnTo>
                    <a:pt x="10836592" y="1651387"/>
                  </a:lnTo>
                  <a:cubicBezTo>
                    <a:pt x="10709651" y="1680905"/>
                    <a:pt x="10491441" y="1683684"/>
                    <a:pt x="10372235" y="1720052"/>
                  </a:cubicBezTo>
                  <a:lnTo>
                    <a:pt x="10356460" y="1727548"/>
                  </a:lnTo>
                  <a:lnTo>
                    <a:pt x="10344526" y="1720052"/>
                  </a:lnTo>
                  <a:cubicBezTo>
                    <a:pt x="10208290" y="1634616"/>
                    <a:pt x="10180581" y="1602288"/>
                    <a:pt x="10108999" y="1539943"/>
                  </a:cubicBezTo>
                  <a:cubicBezTo>
                    <a:pt x="10037417" y="1477598"/>
                    <a:pt x="9998162" y="1378306"/>
                    <a:pt x="9915035" y="1345979"/>
                  </a:cubicBezTo>
                  <a:cubicBezTo>
                    <a:pt x="9831908" y="1313652"/>
                    <a:pt x="9734926" y="1322888"/>
                    <a:pt x="9610235" y="1345979"/>
                  </a:cubicBezTo>
                  <a:cubicBezTo>
                    <a:pt x="9485544" y="1369070"/>
                    <a:pt x="9298508" y="1459124"/>
                    <a:pt x="9166890" y="1484524"/>
                  </a:cubicBezTo>
                  <a:cubicBezTo>
                    <a:pt x="9035272" y="1509924"/>
                    <a:pt x="8956762" y="1447579"/>
                    <a:pt x="8820526" y="1498379"/>
                  </a:cubicBezTo>
                  <a:cubicBezTo>
                    <a:pt x="8786467" y="1511079"/>
                    <a:pt x="8750387" y="1531428"/>
                    <a:pt x="8712829" y="1555854"/>
                  </a:cubicBezTo>
                  <a:lnTo>
                    <a:pt x="8652925" y="1597959"/>
                  </a:lnTo>
                  <a:lnTo>
                    <a:pt x="8605781" y="1555529"/>
                  </a:lnTo>
                  <a:cubicBezTo>
                    <a:pt x="8561908" y="1512811"/>
                    <a:pt x="8518035" y="1471824"/>
                    <a:pt x="8446453" y="1456815"/>
                  </a:cubicBezTo>
                  <a:cubicBezTo>
                    <a:pt x="8303289" y="1426797"/>
                    <a:pt x="8010035" y="1509924"/>
                    <a:pt x="7906126" y="1484524"/>
                  </a:cubicBezTo>
                  <a:cubicBezTo>
                    <a:pt x="7802217" y="1459124"/>
                    <a:pt x="8019272" y="1357524"/>
                    <a:pt x="7822999" y="1304415"/>
                  </a:cubicBezTo>
                  <a:cubicBezTo>
                    <a:pt x="7626726" y="1251306"/>
                    <a:pt x="7067926" y="1218979"/>
                    <a:pt x="6728490" y="1165870"/>
                  </a:cubicBezTo>
                  <a:cubicBezTo>
                    <a:pt x="6389054" y="1112761"/>
                    <a:pt x="6033454" y="1029634"/>
                    <a:pt x="5786381" y="985761"/>
                  </a:cubicBezTo>
                  <a:cubicBezTo>
                    <a:pt x="5539308" y="941888"/>
                    <a:pt x="5403071" y="863380"/>
                    <a:pt x="5246053" y="902634"/>
                  </a:cubicBezTo>
                  <a:cubicBezTo>
                    <a:pt x="5206799" y="912448"/>
                    <a:pt x="5171441" y="931642"/>
                    <a:pt x="5138139" y="956320"/>
                  </a:cubicBezTo>
                  <a:lnTo>
                    <a:pt x="5122065" y="969752"/>
                  </a:lnTo>
                  <a:lnTo>
                    <a:pt x="4959438" y="921684"/>
                  </a:lnTo>
                  <a:cubicBezTo>
                    <a:pt x="4832726" y="888779"/>
                    <a:pt x="4709190" y="861070"/>
                    <a:pt x="4622599" y="819506"/>
                  </a:cubicBezTo>
                  <a:cubicBezTo>
                    <a:pt x="4449417" y="736379"/>
                    <a:pt x="4391689" y="556270"/>
                    <a:pt x="4276235" y="556270"/>
                  </a:cubicBezTo>
                  <a:cubicBezTo>
                    <a:pt x="4160781" y="556270"/>
                    <a:pt x="4056872" y="750233"/>
                    <a:pt x="3929872" y="819506"/>
                  </a:cubicBezTo>
                  <a:cubicBezTo>
                    <a:pt x="3802872" y="888779"/>
                    <a:pt x="3604290" y="967288"/>
                    <a:pt x="3514235" y="971906"/>
                  </a:cubicBezTo>
                  <a:cubicBezTo>
                    <a:pt x="3424180" y="976524"/>
                    <a:pt x="3571962" y="831051"/>
                    <a:pt x="3389544" y="847215"/>
                  </a:cubicBezTo>
                  <a:cubicBezTo>
                    <a:pt x="3207126" y="863379"/>
                    <a:pt x="2738380" y="1004233"/>
                    <a:pt x="2419726" y="1068888"/>
                  </a:cubicBezTo>
                  <a:cubicBezTo>
                    <a:pt x="2101072" y="1133543"/>
                    <a:pt x="1726999" y="1239761"/>
                    <a:pt x="1477617" y="1235143"/>
                  </a:cubicBezTo>
                  <a:cubicBezTo>
                    <a:pt x="1228235" y="1230525"/>
                    <a:pt x="1048126" y="1068888"/>
                    <a:pt x="923435" y="1041179"/>
                  </a:cubicBezTo>
                  <a:cubicBezTo>
                    <a:pt x="798744" y="1013470"/>
                    <a:pt x="805672" y="1117379"/>
                    <a:pt x="729472" y="1068888"/>
                  </a:cubicBezTo>
                  <a:cubicBezTo>
                    <a:pt x="653272" y="1020397"/>
                    <a:pt x="620944" y="810270"/>
                    <a:pt x="466235" y="750234"/>
                  </a:cubicBezTo>
                  <a:cubicBezTo>
                    <a:pt x="369542" y="712712"/>
                    <a:pt x="177238" y="680601"/>
                    <a:pt x="19548" y="677579"/>
                  </a:cubicBezTo>
                  <a:lnTo>
                    <a:pt x="0" y="677987"/>
                  </a:lnTo>
                  <a:lnTo>
                    <a:pt x="0" y="147146"/>
                  </a:lnTo>
                  <a:lnTo>
                    <a:pt x="57661" y="239983"/>
                  </a:lnTo>
                  <a:cubicBezTo>
                    <a:pt x="116733" y="333948"/>
                    <a:pt x="174424" y="420322"/>
                    <a:pt x="216853" y="459288"/>
                  </a:cubicBezTo>
                  <a:cubicBezTo>
                    <a:pt x="329998" y="563197"/>
                    <a:pt x="383108" y="473142"/>
                    <a:pt x="493944" y="514706"/>
                  </a:cubicBezTo>
                  <a:cubicBezTo>
                    <a:pt x="604780" y="556270"/>
                    <a:pt x="773345" y="660179"/>
                    <a:pt x="881872" y="708670"/>
                  </a:cubicBezTo>
                  <a:cubicBezTo>
                    <a:pt x="990399" y="757161"/>
                    <a:pt x="1078145" y="764088"/>
                    <a:pt x="1145108" y="805652"/>
                  </a:cubicBezTo>
                  <a:cubicBezTo>
                    <a:pt x="1212072" y="847216"/>
                    <a:pt x="1218999" y="934961"/>
                    <a:pt x="1283653" y="958052"/>
                  </a:cubicBezTo>
                  <a:cubicBezTo>
                    <a:pt x="1348307" y="981143"/>
                    <a:pt x="1468380" y="964979"/>
                    <a:pt x="1533035" y="944197"/>
                  </a:cubicBezTo>
                  <a:cubicBezTo>
                    <a:pt x="1597690" y="923415"/>
                    <a:pt x="1620781" y="877234"/>
                    <a:pt x="1671581" y="833361"/>
                  </a:cubicBezTo>
                  <a:cubicBezTo>
                    <a:pt x="1722381" y="789488"/>
                    <a:pt x="1787035" y="692507"/>
                    <a:pt x="1837835" y="680961"/>
                  </a:cubicBezTo>
                  <a:cubicBezTo>
                    <a:pt x="1888635" y="669415"/>
                    <a:pt x="1909417" y="768706"/>
                    <a:pt x="1976381" y="764088"/>
                  </a:cubicBezTo>
                  <a:cubicBezTo>
                    <a:pt x="2043345" y="759470"/>
                    <a:pt x="2168035" y="655561"/>
                    <a:pt x="2239617" y="653252"/>
                  </a:cubicBezTo>
                  <a:cubicBezTo>
                    <a:pt x="2311199" y="650943"/>
                    <a:pt x="2334290" y="771016"/>
                    <a:pt x="2405872" y="750234"/>
                  </a:cubicBezTo>
                  <a:cubicBezTo>
                    <a:pt x="2477454" y="729452"/>
                    <a:pt x="2588290" y="560888"/>
                    <a:pt x="2669108" y="528561"/>
                  </a:cubicBezTo>
                  <a:cubicBezTo>
                    <a:pt x="2749926" y="496234"/>
                    <a:pt x="2819199" y="567816"/>
                    <a:pt x="2890781" y="556270"/>
                  </a:cubicBezTo>
                  <a:cubicBezTo>
                    <a:pt x="2962363" y="544724"/>
                    <a:pt x="3045490" y="475452"/>
                    <a:pt x="3098599" y="459288"/>
                  </a:cubicBezTo>
                  <a:cubicBezTo>
                    <a:pt x="3151708" y="443124"/>
                    <a:pt x="3158635" y="482379"/>
                    <a:pt x="3209435" y="459288"/>
                  </a:cubicBezTo>
                  <a:cubicBezTo>
                    <a:pt x="3260235" y="436197"/>
                    <a:pt x="3354908" y="369234"/>
                    <a:pt x="3403399" y="320743"/>
                  </a:cubicBezTo>
                  <a:cubicBezTo>
                    <a:pt x="3451890" y="272252"/>
                    <a:pt x="3421872" y="191434"/>
                    <a:pt x="3500381" y="168343"/>
                  </a:cubicBezTo>
                  <a:cubicBezTo>
                    <a:pt x="3578890" y="145252"/>
                    <a:pt x="3754380" y="209906"/>
                    <a:pt x="3874453" y="182197"/>
                  </a:cubicBezTo>
                  <a:cubicBezTo>
                    <a:pt x="3979517" y="157952"/>
                    <a:pt x="4072205" y="20561"/>
                    <a:pt x="4175722" y="206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形状 9"/>
            <p:cNvSpPr/>
            <p:nvPr userDrawn="1"/>
          </p:nvSpPr>
          <p:spPr>
            <a:xfrm>
              <a:off x="0" y="5523655"/>
              <a:ext cx="12191999" cy="1334345"/>
            </a:xfrm>
            <a:custGeom>
              <a:avLst/>
              <a:gdLst>
                <a:gd name="connsiteX0" fmla="*/ 2847466 w 12191999"/>
                <a:gd name="connsiteY0" fmla="*/ 1046402 h 1334345"/>
                <a:gd name="connsiteX1" fmla="*/ 2891951 w 12191999"/>
                <a:gd name="connsiteY1" fmla="*/ 1059437 h 1334345"/>
                <a:gd name="connsiteX2" fmla="*/ 2931128 w 12191999"/>
                <a:gd name="connsiteY2" fmla="*/ 1072321 h 1334345"/>
                <a:gd name="connsiteX3" fmla="*/ 2891953 w 12191999"/>
                <a:gd name="connsiteY3" fmla="*/ 1059438 h 1334345"/>
                <a:gd name="connsiteX4" fmla="*/ 2673480 w 12191999"/>
                <a:gd name="connsiteY4" fmla="*/ 1012610 h 1334345"/>
                <a:gd name="connsiteX5" fmla="*/ 2481271 w 12191999"/>
                <a:gd name="connsiteY5" fmla="*/ 1061188 h 1334345"/>
                <a:gd name="connsiteX6" fmla="*/ 2438898 w 12191999"/>
                <a:gd name="connsiteY6" fmla="*/ 1067709 h 1334345"/>
                <a:gd name="connsiteX7" fmla="*/ 2419283 w 12191999"/>
                <a:gd name="connsiteY7" fmla="*/ 1063157 h 1334345"/>
                <a:gd name="connsiteX8" fmla="*/ 2438897 w 12191999"/>
                <a:gd name="connsiteY8" fmla="*/ 1067709 h 1334345"/>
                <a:gd name="connsiteX9" fmla="*/ 2438898 w 12191999"/>
                <a:gd name="connsiteY9" fmla="*/ 1067709 h 1334345"/>
                <a:gd name="connsiteX10" fmla="*/ 2438898 w 12191999"/>
                <a:gd name="connsiteY10" fmla="*/ 1067709 h 1334345"/>
                <a:gd name="connsiteX11" fmla="*/ 2590271 w 12191999"/>
                <a:gd name="connsiteY11" fmla="*/ 1020751 h 1334345"/>
                <a:gd name="connsiteX12" fmla="*/ 2673481 w 12191999"/>
                <a:gd name="connsiteY12" fmla="*/ 1012610 h 1334345"/>
                <a:gd name="connsiteX13" fmla="*/ 2692964 w 12191999"/>
                <a:gd name="connsiteY13" fmla="*/ 1014492 h 1334345"/>
                <a:gd name="connsiteX14" fmla="*/ 2734057 w 12191999"/>
                <a:gd name="connsiteY14" fmla="*/ 1018461 h 1334345"/>
                <a:gd name="connsiteX15" fmla="*/ 2734056 w 12191999"/>
                <a:gd name="connsiteY15" fmla="*/ 1018461 h 1334345"/>
                <a:gd name="connsiteX16" fmla="*/ 2692964 w 12191999"/>
                <a:gd name="connsiteY16" fmla="*/ 1014492 h 1334345"/>
                <a:gd name="connsiteX17" fmla="*/ 2673482 w 12191999"/>
                <a:gd name="connsiteY17" fmla="*/ 1012610 h 1334345"/>
                <a:gd name="connsiteX18" fmla="*/ 2673481 w 12191999"/>
                <a:gd name="connsiteY18" fmla="*/ 1012610 h 1334345"/>
                <a:gd name="connsiteX19" fmla="*/ 344633 w 12191999"/>
                <a:gd name="connsiteY19" fmla="*/ 863663 h 1334345"/>
                <a:gd name="connsiteX20" fmla="*/ 419394 w 12191999"/>
                <a:gd name="connsiteY20" fmla="*/ 878925 h 1334345"/>
                <a:gd name="connsiteX21" fmla="*/ 714553 w 12191999"/>
                <a:gd name="connsiteY21" fmla="*/ 895341 h 1334345"/>
                <a:gd name="connsiteX22" fmla="*/ 739734 w 12191999"/>
                <a:gd name="connsiteY22" fmla="*/ 900282 h 1334345"/>
                <a:gd name="connsiteX23" fmla="*/ 777297 w 12191999"/>
                <a:gd name="connsiteY23" fmla="*/ 907653 h 1334345"/>
                <a:gd name="connsiteX24" fmla="*/ 788191 w 12191999"/>
                <a:gd name="connsiteY24" fmla="*/ 910703 h 1334345"/>
                <a:gd name="connsiteX25" fmla="*/ 777298 w 12191999"/>
                <a:gd name="connsiteY25" fmla="*/ 907653 h 1334345"/>
                <a:gd name="connsiteX26" fmla="*/ 739734 w 12191999"/>
                <a:gd name="connsiteY26" fmla="*/ 900282 h 1334345"/>
                <a:gd name="connsiteX27" fmla="*/ 714551 w 12191999"/>
                <a:gd name="connsiteY27" fmla="*/ 895340 h 1334345"/>
                <a:gd name="connsiteX28" fmla="*/ 419392 w 12191999"/>
                <a:gd name="connsiteY28" fmla="*/ 878924 h 1334345"/>
                <a:gd name="connsiteX29" fmla="*/ 1631096 w 12191999"/>
                <a:gd name="connsiteY29" fmla="*/ 788636 h 1334345"/>
                <a:gd name="connsiteX30" fmla="*/ 1289333 w 12191999"/>
                <a:gd name="connsiteY30" fmla="*/ 870716 h 1334345"/>
                <a:gd name="connsiteX31" fmla="*/ 1025245 w 12191999"/>
                <a:gd name="connsiteY31" fmla="*/ 895340 h 1334345"/>
                <a:gd name="connsiteX32" fmla="*/ 932036 w 12191999"/>
                <a:gd name="connsiteY32" fmla="*/ 944588 h 1334345"/>
                <a:gd name="connsiteX33" fmla="*/ 888223 w 12191999"/>
                <a:gd name="connsiteY33" fmla="*/ 938432 h 1334345"/>
                <a:gd name="connsiteX34" fmla="*/ 885869 w 12191999"/>
                <a:gd name="connsiteY34" fmla="*/ 937786 h 1334345"/>
                <a:gd name="connsiteX35" fmla="*/ 888224 w 12191999"/>
                <a:gd name="connsiteY35" fmla="*/ 938433 h 1334345"/>
                <a:gd name="connsiteX36" fmla="*/ 932037 w 12191999"/>
                <a:gd name="connsiteY36" fmla="*/ 944589 h 1334345"/>
                <a:gd name="connsiteX37" fmla="*/ 1025246 w 12191999"/>
                <a:gd name="connsiteY37" fmla="*/ 895341 h 1334345"/>
                <a:gd name="connsiteX38" fmla="*/ 1289335 w 12191999"/>
                <a:gd name="connsiteY38" fmla="*/ 870716 h 1334345"/>
                <a:gd name="connsiteX39" fmla="*/ 1541652 w 12191999"/>
                <a:gd name="connsiteY39" fmla="*/ 798383 h 1334345"/>
                <a:gd name="connsiteX40" fmla="*/ 1631097 w 12191999"/>
                <a:gd name="connsiteY40" fmla="*/ 788636 h 1334345"/>
                <a:gd name="connsiteX41" fmla="*/ 1676425 w 12191999"/>
                <a:gd name="connsiteY41" fmla="*/ 791618 h 1334345"/>
                <a:gd name="connsiteX42" fmla="*/ 1676426 w 12191999"/>
                <a:gd name="connsiteY42" fmla="*/ 791618 h 1334345"/>
                <a:gd name="connsiteX43" fmla="*/ 1631097 w 12191999"/>
                <a:gd name="connsiteY43" fmla="*/ 788636 h 1334345"/>
                <a:gd name="connsiteX44" fmla="*/ 1631097 w 12191999"/>
                <a:gd name="connsiteY44" fmla="*/ 788636 h 1334345"/>
                <a:gd name="connsiteX45" fmla="*/ 5743206 w 12191999"/>
                <a:gd name="connsiteY45" fmla="*/ 0 h 1334345"/>
                <a:gd name="connsiteX46" fmla="*/ 5771910 w 12191999"/>
                <a:gd name="connsiteY46" fmla="*/ 4482 h 1334345"/>
                <a:gd name="connsiteX47" fmla="*/ 5959903 w 12191999"/>
                <a:gd name="connsiteY47" fmla="*/ 50525 h 1334345"/>
                <a:gd name="connsiteX48" fmla="*/ 6519150 w 12191999"/>
                <a:gd name="connsiteY48" fmla="*/ 354223 h 1334345"/>
                <a:gd name="connsiteX49" fmla="*/ 7466764 w 12191999"/>
                <a:gd name="connsiteY49" fmla="*/ 510176 h 1334345"/>
                <a:gd name="connsiteX50" fmla="*/ 8181358 w 12191999"/>
                <a:gd name="connsiteY50" fmla="*/ 666129 h 1334345"/>
                <a:gd name="connsiteX51" fmla="*/ 8771675 w 12191999"/>
                <a:gd name="connsiteY51" fmla="*/ 551216 h 1334345"/>
                <a:gd name="connsiteX52" fmla="*/ 9361992 w 12191999"/>
                <a:gd name="connsiteY52" fmla="*/ 485551 h 1334345"/>
                <a:gd name="connsiteX53" fmla="*/ 9638702 w 12191999"/>
                <a:gd name="connsiteY53" fmla="*/ 395776 h 1334345"/>
                <a:gd name="connsiteX54" fmla="*/ 9702244 w 12191999"/>
                <a:gd name="connsiteY54" fmla="*/ 372178 h 1334345"/>
                <a:gd name="connsiteX55" fmla="*/ 9727055 w 12191999"/>
                <a:gd name="connsiteY55" fmla="*/ 383977 h 1334345"/>
                <a:gd name="connsiteX56" fmla="*/ 9828031 w 12191999"/>
                <a:gd name="connsiteY56" fmla="*/ 411680 h 1334345"/>
                <a:gd name="connsiteX57" fmla="*/ 10433882 w 12191999"/>
                <a:gd name="connsiteY57" fmla="*/ 444512 h 1334345"/>
                <a:gd name="connsiteX58" fmla="*/ 10589229 w 12191999"/>
                <a:gd name="connsiteY58" fmla="*/ 510176 h 1334345"/>
                <a:gd name="connsiteX59" fmla="*/ 10884387 w 12191999"/>
                <a:gd name="connsiteY59" fmla="*/ 469135 h 1334345"/>
                <a:gd name="connsiteX60" fmla="*/ 11288288 w 12191999"/>
                <a:gd name="connsiteY60" fmla="*/ 543008 h 1334345"/>
                <a:gd name="connsiteX61" fmla="*/ 11529682 w 12191999"/>
                <a:gd name="connsiteY61" fmla="*/ 469713 h 1334345"/>
                <a:gd name="connsiteX62" fmla="*/ 11612362 w 12191999"/>
                <a:gd name="connsiteY62" fmla="*/ 448952 h 1334345"/>
                <a:gd name="connsiteX63" fmla="*/ 11661848 w 12191999"/>
                <a:gd name="connsiteY63" fmla="*/ 465376 h 1334345"/>
                <a:gd name="connsiteX64" fmla="*/ 12078128 w 12191999"/>
                <a:gd name="connsiteY64" fmla="*/ 595911 h 1334345"/>
                <a:gd name="connsiteX65" fmla="*/ 12191999 w 12191999"/>
                <a:gd name="connsiteY65" fmla="*/ 625868 h 1334345"/>
                <a:gd name="connsiteX66" fmla="*/ 12191999 w 12191999"/>
                <a:gd name="connsiteY66" fmla="*/ 1072321 h 1334345"/>
                <a:gd name="connsiteX67" fmla="*/ 12191999 w 12191999"/>
                <a:gd name="connsiteY67" fmla="*/ 1334345 h 1334345"/>
                <a:gd name="connsiteX68" fmla="*/ 0 w 12191999"/>
                <a:gd name="connsiteY68" fmla="*/ 1334345 h 1334345"/>
                <a:gd name="connsiteX69" fmla="*/ 0 w 12191999"/>
                <a:gd name="connsiteY69" fmla="*/ 1072321 h 1334345"/>
                <a:gd name="connsiteX70" fmla="*/ 1 w 12191999"/>
                <a:gd name="connsiteY70" fmla="*/ 1072321 h 1334345"/>
                <a:gd name="connsiteX71" fmla="*/ 1 w 12191999"/>
                <a:gd name="connsiteY71" fmla="*/ 813658 h 1334345"/>
                <a:gd name="connsiteX72" fmla="*/ 20711 w 12191999"/>
                <a:gd name="connsiteY72" fmla="*/ 812426 h 1334345"/>
                <a:gd name="connsiteX73" fmla="*/ 22430 w 12191999"/>
                <a:gd name="connsiteY73" fmla="*/ 812443 h 1334345"/>
                <a:gd name="connsiteX74" fmla="*/ 108700 w 12191999"/>
                <a:gd name="connsiteY74" fmla="*/ 813260 h 1334345"/>
                <a:gd name="connsiteX75" fmla="*/ 170240 w 12191999"/>
                <a:gd name="connsiteY75" fmla="*/ 821105 h 1334345"/>
                <a:gd name="connsiteX76" fmla="*/ 192198 w 12191999"/>
                <a:gd name="connsiteY76" fmla="*/ 823904 h 1334345"/>
                <a:gd name="connsiteX77" fmla="*/ 192199 w 12191999"/>
                <a:gd name="connsiteY77" fmla="*/ 823904 h 1334345"/>
                <a:gd name="connsiteX78" fmla="*/ 170240 w 12191999"/>
                <a:gd name="connsiteY78" fmla="*/ 821105 h 1334345"/>
                <a:gd name="connsiteX79" fmla="*/ 108699 w 12191999"/>
                <a:gd name="connsiteY79" fmla="*/ 813259 h 1334345"/>
                <a:gd name="connsiteX80" fmla="*/ 22430 w 12191999"/>
                <a:gd name="connsiteY80" fmla="*/ 812443 h 1334345"/>
                <a:gd name="connsiteX81" fmla="*/ 20711 w 12191999"/>
                <a:gd name="connsiteY81" fmla="*/ 812426 h 1334345"/>
                <a:gd name="connsiteX82" fmla="*/ 20711 w 12191999"/>
                <a:gd name="connsiteY82" fmla="*/ 812426 h 1334345"/>
                <a:gd name="connsiteX83" fmla="*/ 20710 w 12191999"/>
                <a:gd name="connsiteY83" fmla="*/ 812426 h 1334345"/>
                <a:gd name="connsiteX84" fmla="*/ 0 w 12191999"/>
                <a:gd name="connsiteY84" fmla="*/ 813658 h 1334345"/>
                <a:gd name="connsiteX85" fmla="*/ 0 w 12191999"/>
                <a:gd name="connsiteY85" fmla="*/ 489071 h 1334345"/>
                <a:gd name="connsiteX86" fmla="*/ 43142 w 12191999"/>
                <a:gd name="connsiteY86" fmla="*/ 505751 h 1334345"/>
                <a:gd name="connsiteX87" fmla="*/ 212081 w 12191999"/>
                <a:gd name="connsiteY87" fmla="*/ 543008 h 1334345"/>
                <a:gd name="connsiteX88" fmla="*/ 600448 w 12191999"/>
                <a:gd name="connsiteY88" fmla="*/ 460927 h 1334345"/>
                <a:gd name="connsiteX89" fmla="*/ 1004349 w 12191999"/>
                <a:gd name="connsiteY89" fmla="*/ 411680 h 1334345"/>
                <a:gd name="connsiteX90" fmla="*/ 1268437 w 12191999"/>
                <a:gd name="connsiteY90" fmla="*/ 329598 h 1334345"/>
                <a:gd name="connsiteX91" fmla="*/ 1936428 w 12191999"/>
                <a:gd name="connsiteY91" fmla="*/ 304974 h 1334345"/>
                <a:gd name="connsiteX92" fmla="*/ 2262655 w 12191999"/>
                <a:gd name="connsiteY92" fmla="*/ 370639 h 1334345"/>
                <a:gd name="connsiteX93" fmla="*/ 2402467 w 12191999"/>
                <a:gd name="connsiteY93" fmla="*/ 346015 h 1334345"/>
                <a:gd name="connsiteX94" fmla="*/ 2837437 w 12191999"/>
                <a:gd name="connsiteY94" fmla="*/ 436303 h 1334345"/>
                <a:gd name="connsiteX95" fmla="*/ 3614171 w 12191999"/>
                <a:gd name="connsiteY95" fmla="*/ 411680 h 1334345"/>
                <a:gd name="connsiteX96" fmla="*/ 3909329 w 12191999"/>
                <a:gd name="connsiteY96" fmla="*/ 411680 h 1334345"/>
                <a:gd name="connsiteX97" fmla="*/ 4453042 w 12191999"/>
                <a:gd name="connsiteY97" fmla="*/ 395263 h 1334345"/>
                <a:gd name="connsiteX98" fmla="*/ 4654993 w 12191999"/>
                <a:gd name="connsiteY98" fmla="*/ 395263 h 1334345"/>
                <a:gd name="connsiteX99" fmla="*/ 4872478 w 12191999"/>
                <a:gd name="connsiteY99" fmla="*/ 280350 h 1334345"/>
                <a:gd name="connsiteX100" fmla="*/ 5431725 w 12191999"/>
                <a:gd name="connsiteY100" fmla="*/ 149021 h 1334345"/>
                <a:gd name="connsiteX101" fmla="*/ 5706691 w 12191999"/>
                <a:gd name="connsiteY101" fmla="*/ 16122 h 133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191999" h="1334345">
                  <a:moveTo>
                    <a:pt x="2847466" y="1046402"/>
                  </a:moveTo>
                  <a:lnTo>
                    <a:pt x="2891951" y="1059437"/>
                  </a:lnTo>
                  <a:lnTo>
                    <a:pt x="2931128" y="1072321"/>
                  </a:lnTo>
                  <a:lnTo>
                    <a:pt x="2891953" y="1059438"/>
                  </a:lnTo>
                  <a:close/>
                  <a:moveTo>
                    <a:pt x="2673480" y="1012610"/>
                  </a:moveTo>
                  <a:cubicBezTo>
                    <a:pt x="2576552" y="1010281"/>
                    <a:pt x="2524921" y="1045805"/>
                    <a:pt x="2481271" y="1061188"/>
                  </a:cubicBezTo>
                  <a:lnTo>
                    <a:pt x="2438898" y="1067709"/>
                  </a:lnTo>
                  <a:lnTo>
                    <a:pt x="2419283" y="1063157"/>
                  </a:lnTo>
                  <a:lnTo>
                    <a:pt x="2438897" y="1067709"/>
                  </a:lnTo>
                  <a:lnTo>
                    <a:pt x="2438898" y="1067709"/>
                  </a:lnTo>
                  <a:lnTo>
                    <a:pt x="2438898" y="1067709"/>
                  </a:lnTo>
                  <a:cubicBezTo>
                    <a:pt x="2481376" y="1072198"/>
                    <a:pt x="2519394" y="1037214"/>
                    <a:pt x="2590271" y="1020751"/>
                  </a:cubicBezTo>
                  <a:lnTo>
                    <a:pt x="2673481" y="1012610"/>
                  </a:lnTo>
                  <a:lnTo>
                    <a:pt x="2692964" y="1014492"/>
                  </a:lnTo>
                  <a:lnTo>
                    <a:pt x="2734057" y="1018461"/>
                  </a:lnTo>
                  <a:lnTo>
                    <a:pt x="2734056" y="1018461"/>
                  </a:lnTo>
                  <a:lnTo>
                    <a:pt x="2692964" y="1014492"/>
                  </a:lnTo>
                  <a:lnTo>
                    <a:pt x="2673482" y="1012610"/>
                  </a:lnTo>
                  <a:lnTo>
                    <a:pt x="2673481" y="1012610"/>
                  </a:lnTo>
                  <a:close/>
                  <a:moveTo>
                    <a:pt x="344633" y="863663"/>
                  </a:moveTo>
                  <a:cubicBezTo>
                    <a:pt x="369391" y="870033"/>
                    <a:pt x="394150" y="875504"/>
                    <a:pt x="419394" y="878925"/>
                  </a:cubicBezTo>
                  <a:cubicBezTo>
                    <a:pt x="520369" y="892605"/>
                    <a:pt x="629112" y="884396"/>
                    <a:pt x="714553" y="895341"/>
                  </a:cubicBezTo>
                  <a:lnTo>
                    <a:pt x="739734" y="900282"/>
                  </a:lnTo>
                  <a:lnTo>
                    <a:pt x="777297" y="907653"/>
                  </a:lnTo>
                  <a:lnTo>
                    <a:pt x="788191" y="910703"/>
                  </a:lnTo>
                  <a:lnTo>
                    <a:pt x="777298" y="907653"/>
                  </a:lnTo>
                  <a:lnTo>
                    <a:pt x="739734" y="900282"/>
                  </a:lnTo>
                  <a:lnTo>
                    <a:pt x="714551" y="895340"/>
                  </a:lnTo>
                  <a:cubicBezTo>
                    <a:pt x="629111" y="884396"/>
                    <a:pt x="520368" y="892604"/>
                    <a:pt x="419392" y="878924"/>
                  </a:cubicBezTo>
                  <a:close/>
                  <a:moveTo>
                    <a:pt x="1631096" y="788636"/>
                  </a:moveTo>
                  <a:cubicBezTo>
                    <a:pt x="1511997" y="787268"/>
                    <a:pt x="1390309" y="852932"/>
                    <a:pt x="1289333" y="870716"/>
                  </a:cubicBezTo>
                  <a:cubicBezTo>
                    <a:pt x="1188359" y="888500"/>
                    <a:pt x="1084794" y="883028"/>
                    <a:pt x="1025245" y="895340"/>
                  </a:cubicBezTo>
                  <a:cubicBezTo>
                    <a:pt x="965695" y="907653"/>
                    <a:pt x="983818" y="944588"/>
                    <a:pt x="932036" y="944588"/>
                  </a:cubicBezTo>
                  <a:cubicBezTo>
                    <a:pt x="919090" y="944588"/>
                    <a:pt x="904365" y="942194"/>
                    <a:pt x="888223" y="938432"/>
                  </a:cubicBezTo>
                  <a:lnTo>
                    <a:pt x="885869" y="937786"/>
                  </a:lnTo>
                  <a:lnTo>
                    <a:pt x="888224" y="938433"/>
                  </a:lnTo>
                  <a:cubicBezTo>
                    <a:pt x="904366" y="942195"/>
                    <a:pt x="919091" y="944589"/>
                    <a:pt x="932037" y="944589"/>
                  </a:cubicBezTo>
                  <a:cubicBezTo>
                    <a:pt x="983819" y="944589"/>
                    <a:pt x="965696" y="907653"/>
                    <a:pt x="1025246" y="895341"/>
                  </a:cubicBezTo>
                  <a:cubicBezTo>
                    <a:pt x="1084795" y="883028"/>
                    <a:pt x="1188360" y="888500"/>
                    <a:pt x="1289335" y="870716"/>
                  </a:cubicBezTo>
                  <a:cubicBezTo>
                    <a:pt x="1365066" y="857378"/>
                    <a:pt x="1452449" y="817107"/>
                    <a:pt x="1541652" y="798383"/>
                  </a:cubicBezTo>
                  <a:lnTo>
                    <a:pt x="1631097" y="788636"/>
                  </a:lnTo>
                  <a:lnTo>
                    <a:pt x="1676425" y="791618"/>
                  </a:lnTo>
                  <a:lnTo>
                    <a:pt x="1676426" y="791618"/>
                  </a:lnTo>
                  <a:lnTo>
                    <a:pt x="1631097" y="788636"/>
                  </a:lnTo>
                  <a:lnTo>
                    <a:pt x="1631097" y="788636"/>
                  </a:lnTo>
                  <a:close/>
                  <a:moveTo>
                    <a:pt x="5743206" y="0"/>
                  </a:moveTo>
                  <a:lnTo>
                    <a:pt x="5771910" y="4482"/>
                  </a:lnTo>
                  <a:cubicBezTo>
                    <a:pt x="5839996" y="17180"/>
                    <a:pt x="5904237" y="32057"/>
                    <a:pt x="5959903" y="50525"/>
                  </a:cubicBezTo>
                  <a:cubicBezTo>
                    <a:pt x="6182566" y="124398"/>
                    <a:pt x="6268008" y="277615"/>
                    <a:pt x="6519150" y="354223"/>
                  </a:cubicBezTo>
                  <a:cubicBezTo>
                    <a:pt x="6770294" y="430831"/>
                    <a:pt x="7189729" y="458192"/>
                    <a:pt x="7466764" y="510176"/>
                  </a:cubicBezTo>
                  <a:cubicBezTo>
                    <a:pt x="7743799" y="562160"/>
                    <a:pt x="7963872" y="659289"/>
                    <a:pt x="8181358" y="666129"/>
                  </a:cubicBezTo>
                  <a:cubicBezTo>
                    <a:pt x="8398843" y="672968"/>
                    <a:pt x="8574902" y="581312"/>
                    <a:pt x="8771675" y="551216"/>
                  </a:cubicBezTo>
                  <a:cubicBezTo>
                    <a:pt x="8968447" y="521120"/>
                    <a:pt x="9175576" y="525224"/>
                    <a:pt x="9361992" y="485551"/>
                  </a:cubicBezTo>
                  <a:cubicBezTo>
                    <a:pt x="9455199" y="465715"/>
                    <a:pt x="9549054" y="430147"/>
                    <a:pt x="9638702" y="395776"/>
                  </a:cubicBezTo>
                  <a:lnTo>
                    <a:pt x="9702244" y="372178"/>
                  </a:lnTo>
                  <a:lnTo>
                    <a:pt x="9727055" y="383977"/>
                  </a:lnTo>
                  <a:cubicBezTo>
                    <a:pt x="9755535" y="395349"/>
                    <a:pt x="9787899" y="405181"/>
                    <a:pt x="9828031" y="411680"/>
                  </a:cubicBezTo>
                  <a:cubicBezTo>
                    <a:pt x="9988556" y="437672"/>
                    <a:pt x="10307015" y="428096"/>
                    <a:pt x="10433882" y="444512"/>
                  </a:cubicBezTo>
                  <a:cubicBezTo>
                    <a:pt x="10560749" y="460927"/>
                    <a:pt x="10514144" y="506072"/>
                    <a:pt x="10589229" y="510176"/>
                  </a:cubicBezTo>
                  <a:cubicBezTo>
                    <a:pt x="10664314" y="514280"/>
                    <a:pt x="10767877" y="463663"/>
                    <a:pt x="10884387" y="469135"/>
                  </a:cubicBezTo>
                  <a:cubicBezTo>
                    <a:pt x="11000897" y="474607"/>
                    <a:pt x="11164011" y="547112"/>
                    <a:pt x="11288288" y="543008"/>
                  </a:cubicBezTo>
                  <a:cubicBezTo>
                    <a:pt x="11381495" y="539930"/>
                    <a:pt x="11441207" y="499916"/>
                    <a:pt x="11529682" y="469713"/>
                  </a:cubicBezTo>
                  <a:lnTo>
                    <a:pt x="11612362" y="448952"/>
                  </a:lnTo>
                  <a:lnTo>
                    <a:pt x="11661848" y="465376"/>
                  </a:lnTo>
                  <a:cubicBezTo>
                    <a:pt x="11775323" y="503010"/>
                    <a:pt x="11929254" y="553535"/>
                    <a:pt x="12078128" y="595911"/>
                  </a:cubicBezTo>
                  <a:lnTo>
                    <a:pt x="12191999" y="625868"/>
                  </a:lnTo>
                  <a:lnTo>
                    <a:pt x="12191999" y="1072321"/>
                  </a:lnTo>
                  <a:lnTo>
                    <a:pt x="12191999" y="1334345"/>
                  </a:lnTo>
                  <a:lnTo>
                    <a:pt x="0" y="1334345"/>
                  </a:lnTo>
                  <a:lnTo>
                    <a:pt x="0" y="1072321"/>
                  </a:lnTo>
                  <a:lnTo>
                    <a:pt x="1" y="1072321"/>
                  </a:lnTo>
                  <a:lnTo>
                    <a:pt x="1" y="813658"/>
                  </a:lnTo>
                  <a:lnTo>
                    <a:pt x="20711" y="812426"/>
                  </a:lnTo>
                  <a:lnTo>
                    <a:pt x="22430" y="812443"/>
                  </a:lnTo>
                  <a:lnTo>
                    <a:pt x="108700" y="813260"/>
                  </a:lnTo>
                  <a:lnTo>
                    <a:pt x="170240" y="821105"/>
                  </a:lnTo>
                  <a:lnTo>
                    <a:pt x="192198" y="823904"/>
                  </a:lnTo>
                  <a:lnTo>
                    <a:pt x="192199" y="823904"/>
                  </a:lnTo>
                  <a:lnTo>
                    <a:pt x="170240" y="821105"/>
                  </a:lnTo>
                  <a:lnTo>
                    <a:pt x="108699" y="813259"/>
                  </a:lnTo>
                  <a:lnTo>
                    <a:pt x="22430" y="812443"/>
                  </a:lnTo>
                  <a:lnTo>
                    <a:pt x="20711" y="812426"/>
                  </a:lnTo>
                  <a:lnTo>
                    <a:pt x="20711" y="812426"/>
                  </a:lnTo>
                  <a:lnTo>
                    <a:pt x="20710" y="812426"/>
                  </a:lnTo>
                  <a:lnTo>
                    <a:pt x="0" y="813658"/>
                  </a:lnTo>
                  <a:lnTo>
                    <a:pt x="0" y="489071"/>
                  </a:lnTo>
                  <a:lnTo>
                    <a:pt x="43142" y="505751"/>
                  </a:lnTo>
                  <a:cubicBezTo>
                    <a:pt x="107870" y="530012"/>
                    <a:pt x="166772" y="548138"/>
                    <a:pt x="212081" y="543008"/>
                  </a:cubicBezTo>
                  <a:cubicBezTo>
                    <a:pt x="393318" y="522488"/>
                    <a:pt x="468403" y="482815"/>
                    <a:pt x="600448" y="460927"/>
                  </a:cubicBezTo>
                  <a:cubicBezTo>
                    <a:pt x="732493" y="439040"/>
                    <a:pt x="893017" y="433567"/>
                    <a:pt x="1004349" y="411680"/>
                  </a:cubicBezTo>
                  <a:cubicBezTo>
                    <a:pt x="1115680" y="389791"/>
                    <a:pt x="1113092" y="347383"/>
                    <a:pt x="1268437" y="329598"/>
                  </a:cubicBezTo>
                  <a:cubicBezTo>
                    <a:pt x="1423783" y="311814"/>
                    <a:pt x="1770725" y="298134"/>
                    <a:pt x="1936428" y="304974"/>
                  </a:cubicBezTo>
                  <a:cubicBezTo>
                    <a:pt x="2102131" y="311814"/>
                    <a:pt x="2184982" y="363799"/>
                    <a:pt x="2262655" y="370639"/>
                  </a:cubicBezTo>
                  <a:cubicBezTo>
                    <a:pt x="2340329" y="377479"/>
                    <a:pt x="2306671" y="335070"/>
                    <a:pt x="2402467" y="346015"/>
                  </a:cubicBezTo>
                  <a:cubicBezTo>
                    <a:pt x="2498264" y="356959"/>
                    <a:pt x="2635487" y="425359"/>
                    <a:pt x="2837437" y="436303"/>
                  </a:cubicBezTo>
                  <a:cubicBezTo>
                    <a:pt x="3039388" y="447247"/>
                    <a:pt x="3435523" y="415783"/>
                    <a:pt x="3614171" y="411680"/>
                  </a:cubicBezTo>
                  <a:cubicBezTo>
                    <a:pt x="3792819" y="407575"/>
                    <a:pt x="3769517" y="414416"/>
                    <a:pt x="3909329" y="411680"/>
                  </a:cubicBezTo>
                  <a:cubicBezTo>
                    <a:pt x="4049141" y="408943"/>
                    <a:pt x="4328764" y="397999"/>
                    <a:pt x="4453042" y="395263"/>
                  </a:cubicBezTo>
                  <a:cubicBezTo>
                    <a:pt x="4577318" y="392527"/>
                    <a:pt x="4585086" y="414414"/>
                    <a:pt x="4654993" y="395263"/>
                  </a:cubicBezTo>
                  <a:cubicBezTo>
                    <a:pt x="4724898" y="376111"/>
                    <a:pt x="4743022" y="321391"/>
                    <a:pt x="4872478" y="280350"/>
                  </a:cubicBezTo>
                  <a:cubicBezTo>
                    <a:pt x="5001933" y="239310"/>
                    <a:pt x="5263433" y="202374"/>
                    <a:pt x="5431725" y="149021"/>
                  </a:cubicBezTo>
                  <a:cubicBezTo>
                    <a:pt x="5536908" y="115676"/>
                    <a:pt x="5617817" y="59353"/>
                    <a:pt x="5706691" y="16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占位符 310"/>
          <p:cNvSpPr>
            <a:spLocks noGrp="1"/>
          </p:cNvSpPr>
          <p:nvPr>
            <p:ph type="body" sz="quarter" idx="21" hasCustomPrompt="1"/>
          </p:nvPr>
        </p:nvSpPr>
        <p:spPr>
          <a:xfrm>
            <a:off x="283252" y="243349"/>
            <a:ext cx="605899" cy="586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13" name="文本占位符 310"/>
          <p:cNvSpPr>
            <a:spLocks noGrp="1"/>
          </p:cNvSpPr>
          <p:nvPr>
            <p:ph type="body" sz="quarter" idx="22"/>
          </p:nvPr>
        </p:nvSpPr>
        <p:spPr>
          <a:xfrm>
            <a:off x="889148" y="367973"/>
            <a:ext cx="1401427" cy="337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42096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33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B0B7906-19F0-4BC7-8405-69E8487C80CE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ED20BAA-1104-430B-9CBD-88B1631D73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4024AA2-9FE5-4C88-A13C-68565C9568E9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8B8B4B7-7319-48E4-B566-D3CFCF79E4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79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6E80E5E-CA2C-47F9-AEF9-892594F55FED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0AF0031-F060-4017-AA13-A68375D3F2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37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7C4D611F-F78D-4E53-8B2E-728EE4CC4FBE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455DB708-FACA-4E9C-800C-532271128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7D7C2681-C5B3-4E79-A7FF-B8DDB26C147D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48568D48-EC7D-4162-94DF-99418DB5E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62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4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59E7970-BC1D-4F26-BFC9-B035E59F8A85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95CC06-5A79-4CD4-A977-2DC12628D0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52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6FD997-E657-4CB0-8FC1-09F72BA3EE8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079D2A-B7CE-403F-A844-E373A56165C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3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15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3.wdp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5.png"/><Relationship Id="rId3" Type="http://schemas.openxmlformats.org/officeDocument/2006/relationships/hyperlink" Target="http://www.1ppt.com/moban/" TargetMode="External"/><Relationship Id="rId7" Type="http://schemas.openxmlformats.org/officeDocument/2006/relationships/image" Target="../media/image3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13.png"/><Relationship Id="rId5" Type="http://schemas.openxmlformats.org/officeDocument/2006/relationships/image" Target="../media/image11.jpeg"/><Relationship Id="rId10" Type="http://schemas.openxmlformats.org/officeDocument/2006/relationships/image" Target="../media/image5.jpeg"/><Relationship Id="rId4" Type="http://schemas.openxmlformats.org/officeDocument/2006/relationships/image" Target="../media/image1.jpeg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图片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0" t="44759" b="42165"/>
          <a:stretch>
            <a:fillRect/>
          </a:stretch>
        </p:blipFill>
        <p:spPr bwMode="auto">
          <a:xfrm>
            <a:off x="6405563" y="3598863"/>
            <a:ext cx="2754312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2" descr="墨山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13" b="45135"/>
          <a:stretch>
            <a:fillRect/>
          </a:stretch>
        </p:blipFill>
        <p:spPr bwMode="auto">
          <a:xfrm>
            <a:off x="14981" y="2681288"/>
            <a:ext cx="4845051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3" descr="花瓣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8" t="89256" r="34866"/>
          <a:stretch>
            <a:fillRect/>
          </a:stretch>
        </p:blipFill>
        <p:spPr bwMode="auto">
          <a:xfrm>
            <a:off x="2752725" y="6410325"/>
            <a:ext cx="1162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5" descr="花瓣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7" t="30975" r="35876" b="41476"/>
          <a:stretch>
            <a:fillRect/>
          </a:stretch>
        </p:blipFill>
        <p:spPr bwMode="auto">
          <a:xfrm>
            <a:off x="8051319" y="5635624"/>
            <a:ext cx="8128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14" descr="花瓣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6" r="50000"/>
          <a:stretch>
            <a:fillRect/>
          </a:stretch>
        </p:blipFill>
        <p:spPr bwMode="auto">
          <a:xfrm>
            <a:off x="0" y="5345113"/>
            <a:ext cx="9175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akuziti.com/mb/cache/150172782225385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46"/>
          <a:stretch/>
        </p:blipFill>
        <p:spPr bwMode="auto">
          <a:xfrm>
            <a:off x="3727839" y="324644"/>
            <a:ext cx="1584324" cy="78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akuziti.com/mb/cache/15017280566634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82" y="900708"/>
            <a:ext cx="9239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7" descr="http://www.akuziti.com/mb/cache/150172946859852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3"/>
          <a:stretch/>
        </p:blipFill>
        <p:spPr bwMode="auto">
          <a:xfrm>
            <a:off x="1565275" y="4293096"/>
            <a:ext cx="6207125" cy="8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akuziti.com/mb/cache/150172969295998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8"/>
          <a:stretch/>
        </p:blipFill>
        <p:spPr bwMode="auto">
          <a:xfrm>
            <a:off x="2378986" y="5098057"/>
            <a:ext cx="4652527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墨山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13" b="45135"/>
          <a:stretch>
            <a:fillRect/>
          </a:stretch>
        </p:blipFill>
        <p:spPr bwMode="auto">
          <a:xfrm>
            <a:off x="14980" y="1844824"/>
            <a:ext cx="4845051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akuziti.com/mb/cache/150182366290183.png"/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06"/>
          <a:stretch/>
        </p:blipFill>
        <p:spPr bwMode="auto">
          <a:xfrm>
            <a:off x="285707" y="1844824"/>
            <a:ext cx="8468583" cy="15351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花瓣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2" t="38004" r="45332" b="44006"/>
          <a:stretch>
            <a:fillRect/>
          </a:stretch>
        </p:blipFill>
        <p:spPr bwMode="auto">
          <a:xfrm>
            <a:off x="285709" y="186333"/>
            <a:ext cx="93186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3417473" y="3507743"/>
            <a:ext cx="2143363" cy="707218"/>
          </a:xfrm>
          <a:prstGeom prst="rect">
            <a:avLst/>
          </a:prstGeom>
          <a:grp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6" tIns="45697" rIns="91396" bIns="45697" numCol="1" anchor="t" anchorCtr="0" compatLnSpc="1"/>
          <a:lstStyle>
            <a:defPPr>
              <a:defRPr lang="zh-TW"/>
            </a:defPPr>
            <a:lvl1pPr>
              <a:defRPr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TW" sz="3600" b="1" dirty="0" smtClean="0">
                <a:solidFill>
                  <a:srgbClr val="3BB6B7"/>
                </a:solidFill>
              </a:rPr>
              <a:t>106-2</a:t>
            </a:r>
            <a:endParaRPr lang="zh-TW" altLang="en-US" sz="3600" b="1" dirty="0">
              <a:solidFill>
                <a:srgbClr val="3BB6B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376238"/>
            <a:ext cx="9144000" cy="648176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zh-TW" altLang="en-US" sz="4400" dirty="0" smtClean="0">
                <a:ea typeface="標楷體" pitchFamily="65" charset="-120"/>
              </a:rPr>
              <a:t>病歿柳州刺史任內。</a:t>
            </a:r>
            <a:endParaRPr lang="en-US" altLang="zh-TW" sz="4400" dirty="0" smtClean="0">
              <a:ea typeface="標楷體" pitchFamily="65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TW" altLang="en-US" sz="4400" dirty="0" smtClean="0">
                <a:ea typeface="標楷體" pitchFamily="65" charset="-120"/>
              </a:rPr>
              <a:t>今柳州市柳侯公園內，</a:t>
            </a:r>
            <a:endParaRPr lang="en-US" altLang="zh-TW" sz="4400" dirty="0" smtClean="0">
              <a:ea typeface="標楷體" pitchFamily="65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TW" altLang="en-US" sz="4400" dirty="0" smtClean="0">
                <a:ea typeface="標楷體" pitchFamily="65" charset="-120"/>
              </a:rPr>
              <a:t>尚有</a:t>
            </a:r>
            <a:r>
              <a:rPr lang="zh-TW" altLang="en-US" sz="4400" dirty="0" smtClean="0">
                <a:ea typeface="標楷體" pitchFamily="65" charset="-120"/>
                <a:hlinkClick r:id="rId2" action="ppaction://hlinksldjump"/>
              </a:rPr>
              <a:t>宗元衣冠塚</a:t>
            </a:r>
            <a:r>
              <a:rPr lang="zh-TW" altLang="en-US" sz="4400" dirty="0" smtClean="0">
                <a:ea typeface="標楷體" pitchFamily="65" charset="-120"/>
              </a:rPr>
              <a:t>，供人憑弔。</a:t>
            </a:r>
          </a:p>
        </p:txBody>
      </p:sp>
    </p:spTree>
    <p:extLst>
      <p:ext uri="{BB962C8B-B14F-4D97-AF65-F5344CB8AC3E}">
        <p14:creationId xmlns:p14="http://schemas.microsoft.com/office/powerpoint/2010/main" val="3042590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柳州市柳侯公園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45720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羅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5720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柳州市柳侯公園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柳州市柳侯公園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88913"/>
            <a:ext cx="8540750" cy="66690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3000" smtClean="0">
                <a:ea typeface="標楷體" pitchFamily="65" charset="-120"/>
              </a:rPr>
              <a:t>                          </a:t>
            </a:r>
            <a:r>
              <a:rPr lang="zh-TW" altLang="en-US" sz="3000" smtClean="0">
                <a:solidFill>
                  <a:srgbClr val="CC00CC"/>
                </a:solidFill>
                <a:ea typeface="標楷體" pitchFamily="65" charset="-120"/>
              </a:rPr>
              <a:t>柳州市柳侯公園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3000" smtClean="0">
              <a:solidFill>
                <a:schemeClr val="accent1"/>
              </a:solidFill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endParaRPr lang="zh-TW" altLang="en-US" sz="3000" smtClean="0">
              <a:solidFill>
                <a:schemeClr val="folHlink"/>
              </a:solidFill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endParaRPr lang="zh-TW" altLang="en-US" sz="3000" smtClean="0">
              <a:solidFill>
                <a:schemeClr val="folHlink"/>
              </a:solidFill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endParaRPr lang="zh-TW" altLang="en-US" sz="3000" smtClean="0">
              <a:solidFill>
                <a:schemeClr val="folHlink"/>
              </a:solidFill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3000" smtClean="0">
                <a:solidFill>
                  <a:schemeClr val="folHlink"/>
                </a:solidFill>
                <a:ea typeface="標楷體" pitchFamily="65" charset="-120"/>
              </a:rPr>
              <a:t>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3000" smtClean="0">
                <a:solidFill>
                  <a:schemeClr val="folHlink"/>
                </a:solidFill>
                <a:ea typeface="標楷體" pitchFamily="65" charset="-120"/>
              </a:rPr>
              <a:t>                       </a:t>
            </a:r>
            <a:endParaRPr lang="zh-TW" altLang="en-US" sz="3000" b="1" smtClean="0">
              <a:solidFill>
                <a:srgbClr val="CC00CC"/>
              </a:solidFill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endParaRPr lang="zh-TW" altLang="en-US" sz="3000" smtClean="0">
              <a:solidFill>
                <a:schemeClr val="folHlink"/>
              </a:solidFill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endParaRPr lang="zh-TW" altLang="en-US" sz="3000" smtClean="0">
              <a:solidFill>
                <a:schemeClr val="folHlink"/>
              </a:solidFill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3000" smtClean="0">
                <a:solidFill>
                  <a:schemeClr val="folHlink"/>
                </a:solidFill>
                <a:ea typeface="標楷體" pitchFamily="65" charset="-120"/>
              </a:rPr>
              <a:t>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3000" smtClean="0">
                <a:solidFill>
                  <a:schemeClr val="folHlink"/>
                </a:solidFill>
                <a:ea typeface="標楷體" pitchFamily="65" charset="-120"/>
              </a:rPr>
              <a:t>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3000" b="1" smtClean="0">
                <a:solidFill>
                  <a:srgbClr val="CC00CC"/>
                </a:solidFill>
                <a:ea typeface="標楷體" pitchFamily="65" charset="-120"/>
              </a:rPr>
              <a:t>                           羅池       </a:t>
            </a:r>
            <a:r>
              <a:rPr lang="zh-TW" altLang="en-US" sz="3000" smtClean="0">
                <a:solidFill>
                  <a:srgbClr val="CC00CC"/>
                </a:solidFill>
                <a:ea typeface="標楷體" pitchFamily="65" charset="-120"/>
              </a:rPr>
              <a:t>柳宗元衣冠塚</a:t>
            </a:r>
          </a:p>
        </p:txBody>
      </p:sp>
    </p:spTree>
    <p:extLst>
      <p:ext uri="{BB962C8B-B14F-4D97-AF65-F5344CB8AC3E}">
        <p14:creationId xmlns:p14="http://schemas.microsoft.com/office/powerpoint/2010/main" val="35710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 descr="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7384"/>
            <a:ext cx="91408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550992" y="397113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zh-TW" altLang="en-US" sz="6000" b="1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6000" b="1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寓言」？</a:t>
            </a:r>
            <a:endParaRPr lang="en-US" altLang="zh-TW" sz="6000" b="1" dirty="0">
              <a:solidFill>
                <a:schemeClr val="bg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213285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故事具體情節中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隱含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另一種深刻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的意涵，而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語帶雙關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託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喻巧妙，藉以闡發哲理，印證概念。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9028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888D86"/>
              </a:clrFrom>
              <a:clrTo>
                <a:srgbClr val="888D8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4660" y="1232"/>
            <a:ext cx="1728192" cy="1728192"/>
          </a:xfrm>
          <a:prstGeom prst="rect">
            <a:avLst/>
          </a:prstGeom>
        </p:spPr>
      </p:pic>
      <p:pic>
        <p:nvPicPr>
          <p:cNvPr id="52226" name="Picture 2" descr="墨山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3" b="45135"/>
          <a:stretch>
            <a:fillRect/>
          </a:stretch>
        </p:blipFill>
        <p:spPr bwMode="auto">
          <a:xfrm>
            <a:off x="3419475" y="4660850"/>
            <a:ext cx="57245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79512" y="188640"/>
            <a:ext cx="6552728" cy="828779"/>
            <a:chOff x="0" y="0"/>
            <a:chExt cx="5866642" cy="648072"/>
          </a:xfrm>
        </p:grpSpPr>
        <p:pic>
          <p:nvPicPr>
            <p:cNvPr id="17" name="图片 31" descr="D_042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1449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32"/>
            <p:cNvSpPr>
              <a:spLocks noChangeArrowheads="1"/>
            </p:cNvSpPr>
            <p:nvPr/>
          </p:nvSpPr>
          <p:spPr bwMode="auto">
            <a:xfrm>
              <a:off x="720080" y="0"/>
              <a:ext cx="4824536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Blip>
                  <a:blip r:embed="rId6"/>
                </a:buBlip>
                <a:defRPr sz="28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b="1"/>
            </a:p>
          </p:txBody>
        </p:sp>
        <p:pic>
          <p:nvPicPr>
            <p:cNvPr id="19" name="图片 33" descr="C_108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" y="504056"/>
              <a:ext cx="5434594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http://www.popzitizh.com/mb/cache/150614731690107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4" r="65180" b="12237"/>
          <a:stretch/>
        </p:blipFill>
        <p:spPr bwMode="auto">
          <a:xfrm>
            <a:off x="662087" y="22072"/>
            <a:ext cx="2414475" cy="119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Rot="1" noChangeArrowheads="1"/>
              </p:cNvSpPr>
              <p:nvPr/>
            </p:nvSpPr>
            <p:spPr bwMode="auto">
              <a:xfrm>
                <a:off x="118062" y="1270207"/>
                <a:ext cx="8991894" cy="5636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zh-TW" altLang="en-US" sz="3400" dirty="0" smtClean="0">
                    <a:ea typeface="標楷體" pitchFamily="65" charset="-120"/>
                  </a:rPr>
                  <a:t>　</a:t>
                </a:r>
                <a:r>
                  <a:rPr lang="zh-TW" altLang="en-US" dirty="0" smtClean="0">
                    <a:solidFill>
                      <a:schemeClr val="tx1"/>
                    </a:solidFill>
                    <a:ea typeface="標楷體" pitchFamily="65" charset="-120"/>
                  </a:rPr>
                  <a:t>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chemeClr val="tx1"/>
                            </a:solidFill>
                            <a:ea typeface="標楷體" pitchFamily="65" charset="-120"/>
                          </a:rPr>
                          <m:t>蝂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  <a:ea typeface="標楷體" pitchFamily="65" charset="-120"/>
                  </a:rPr>
                  <a:t>者，善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chemeClr val="tx1"/>
                            </a:solidFill>
                            <a:ea typeface="標楷體" pitchFamily="65" charset="-120"/>
                          </a:rPr>
                          <m:t>負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  <a:ea typeface="標楷體" pitchFamily="65" charset="-120"/>
                  </a:rPr>
                  <a:t>小蟲也。行，遇物輒持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chemeClr val="tx1"/>
                            </a:solidFill>
                            <a:ea typeface="標楷體" pitchFamily="65" charset="-120"/>
                          </a:rPr>
                          <m:t>取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4</m:t>
                        </m:r>
                      </m:sup>
                    </m:sSup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/>
                        <a:ea typeface="標楷體" pitchFamily="65" charset="-120"/>
                      </a:rPr>
                      <m:t> </m:t>
                    </m:r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  <a:ea typeface="標楷體" pitchFamily="65" charset="-120"/>
                  </a:rPr>
                  <a:t>，</a:t>
                </a:r>
                <a:endParaRPr lang="en-US" altLang="zh-TW" dirty="0" smtClean="0">
                  <a:solidFill>
                    <a:schemeClr val="tx1"/>
                  </a:solidFill>
                  <a:ea typeface="標楷體" pitchFamily="65" charset="-120"/>
                </a:endParaRPr>
              </a:p>
              <a:p>
                <a:pPr algn="l" eaLnBrk="1" hangingPunct="1"/>
                <a:r>
                  <a:rPr lang="zh-TW" altLang="en-US" dirty="0" smtClean="0">
                    <a:solidFill>
                      <a:schemeClr val="tx1"/>
                    </a:solidFill>
                    <a:ea typeface="標楷體" pitchFamily="65" charset="-120"/>
                  </a:rPr>
                  <a:t>卬其首負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chemeClr val="tx1"/>
                            </a:solidFill>
                            <a:ea typeface="標楷體" pitchFamily="65" charset="-120"/>
                          </a:rPr>
                          <m:t>之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  <a:ea typeface="標楷體" pitchFamily="65" charset="-12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ea typeface="標楷體" pitchFamily="65" charset="-120"/>
                  </a:rPr>
                  <a:t>。背愈重，雖困劇不止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chemeClr val="tx1"/>
                            </a:solidFill>
                            <a:ea typeface="標楷體" pitchFamily="65" charset="-120"/>
                          </a:rPr>
                          <m:t>也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6</m:t>
                        </m:r>
                      </m:sup>
                    </m:sSup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/>
                        <a:ea typeface="標楷體" pitchFamily="65" charset="-120"/>
                      </a:rPr>
                      <m:t> </m:t>
                    </m:r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  <a:ea typeface="標楷體" pitchFamily="65" charset="-120"/>
                  </a:rPr>
                  <a:t>。</a:t>
                </a:r>
                <a:endParaRPr lang="en-US" altLang="zh-TW" dirty="0" smtClean="0">
                  <a:solidFill>
                    <a:schemeClr val="tx1"/>
                  </a:solidFill>
                  <a:ea typeface="標楷體" pitchFamily="65" charset="-120"/>
                </a:endParaRPr>
              </a:p>
              <a:p>
                <a:pPr eaLnBrk="1" hangingPunct="1"/>
                <a:endParaRPr lang="en-US" altLang="zh-TW" sz="3600" dirty="0" smtClean="0">
                  <a:ea typeface="標楷體" pitchFamily="65" charset="-120"/>
                </a:endParaRPr>
              </a:p>
              <a:p>
                <a:pPr algn="l" eaLnBrk="1" hangingPunct="1"/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２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. 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蝜蝂：音ㄈㄨˋㄅㄢˇ，一種善於揹物的黑色小蟲。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３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. 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負　：揹也。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４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. 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行，遇物輒持取：輒，音ㄓㄜˊ，則也、就也、往往也。言蝜蝂爬行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             的時候，遇到東西，就會把它抓過來。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５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. 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卬其首負之：卬，音ㄤˊ。通「昂」，擡也。蝜蝂擡起頭，把抓到的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         東西揹在背上。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６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. 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背愈重，雖困劇不止也： 困，疲乏、疲累。劇，烈也、非常。困 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                    劇，非常疲累。言揹的東西越來越重，即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                    使非常疲累，也不會停止。</a:t>
                </a:r>
              </a:p>
              <a:p>
                <a:pPr eaLnBrk="1" hangingPunct="1">
                  <a:buFont typeface="Wingdings 2" pitchFamily="18" charset="2"/>
                  <a:buNone/>
                </a:pPr>
                <a:endParaRPr lang="en-US" altLang="zh-TW" sz="2000" dirty="0" smtClean="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062" y="1270207"/>
                <a:ext cx="8991894" cy="5636152"/>
              </a:xfrm>
              <a:prstGeom prst="rect">
                <a:avLst/>
              </a:prstGeom>
              <a:blipFill rotWithShape="1">
                <a:blip r:embed="rId9"/>
                <a:stretch>
                  <a:fillRect l="-1695" t="-6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墨山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3" b="45135"/>
          <a:stretch>
            <a:fillRect/>
          </a:stretch>
        </p:blipFill>
        <p:spPr bwMode="auto">
          <a:xfrm>
            <a:off x="3419475" y="4660850"/>
            <a:ext cx="57245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79512" y="188640"/>
            <a:ext cx="6552728" cy="828779"/>
            <a:chOff x="0" y="0"/>
            <a:chExt cx="5866642" cy="648072"/>
          </a:xfrm>
        </p:grpSpPr>
        <p:pic>
          <p:nvPicPr>
            <p:cNvPr id="17" name="图片 31" descr="D_04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1449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32"/>
            <p:cNvSpPr>
              <a:spLocks noChangeArrowheads="1"/>
            </p:cNvSpPr>
            <p:nvPr/>
          </p:nvSpPr>
          <p:spPr bwMode="auto">
            <a:xfrm>
              <a:off x="720080" y="0"/>
              <a:ext cx="4824536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b="1"/>
            </a:p>
          </p:txBody>
        </p:sp>
        <p:pic>
          <p:nvPicPr>
            <p:cNvPr id="19" name="图片 33" descr="C_108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" y="504056"/>
              <a:ext cx="5434594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http://www.popzitizh.com/mb/cache/15061473169010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4" r="65180" b="12237"/>
          <a:stretch/>
        </p:blipFill>
        <p:spPr bwMode="auto">
          <a:xfrm>
            <a:off x="662087" y="22072"/>
            <a:ext cx="2414475" cy="119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Rot="1" noChangeArrowheads="1"/>
              </p:cNvSpPr>
              <p:nvPr/>
            </p:nvSpPr>
            <p:spPr bwMode="auto">
              <a:xfrm>
                <a:off x="413919" y="1196891"/>
                <a:ext cx="8734871" cy="5545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zh-TW" altLang="en-US" sz="30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  </a:t>
                </a:r>
                <a:r>
                  <a:rPr lang="zh-TW" altLang="en-US" sz="40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其背甚澀，物積因不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4000" i="1" smtClean="0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sz="4000" dirty="0">
                            <a:solidFill>
                              <a:schemeClr val="tx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m:t>散</m:t>
                        </m:r>
                      </m:e>
                      <m:sup>
                        <m:r>
                          <a:rPr lang="en-US" altLang="zh-TW" sz="4000" b="0" i="1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7</m:t>
                        </m:r>
                      </m:sup>
                    </m:sSup>
                  </m:oMath>
                </a14:m>
                <a:r>
                  <a:rPr lang="zh-TW" altLang="en-US" sz="40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。卒躓仆，不能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4000" i="1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sz="4000" dirty="0">
                            <a:solidFill>
                              <a:schemeClr val="tx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m:t>起</m:t>
                        </m:r>
                      </m:e>
                      <m:sup>
                        <m:r>
                          <a:rPr lang="en-US" altLang="zh-TW" sz="40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8</m:t>
                        </m:r>
                      </m:sup>
                    </m:sSup>
                    <m:r>
                      <a:rPr lang="en-US" altLang="zh-TW" sz="4000" i="1">
                        <a:solidFill>
                          <a:schemeClr val="tx1"/>
                        </a:solidFill>
                        <a:latin typeface="Cambria Math"/>
                        <a:ea typeface="標楷體" pitchFamily="65" charset="-120"/>
                      </a:rPr>
                      <m:t> </m:t>
                    </m:r>
                  </m:oMath>
                </a14:m>
                <a:r>
                  <a:rPr lang="zh-TW" altLang="en-US" sz="40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。人或憐之，為去其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4000" i="1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sz="4000" dirty="0">
                            <a:solidFill>
                              <a:schemeClr val="tx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m:t>負</m:t>
                        </m:r>
                      </m:e>
                      <m:sup>
                        <m:r>
                          <a:rPr lang="en-US" altLang="zh-TW" sz="40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9</m:t>
                        </m:r>
                      </m:sup>
                    </m:sSup>
                  </m:oMath>
                </a14:m>
                <a:r>
                  <a:rPr lang="zh-TW" altLang="en-US" sz="40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endParaRPr lang="zh-TW" altLang="en-US" sz="30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7.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其背甚澀，物積因不散：澀，音ㄙㄜˋ，不平滑。蝜蝂的背不平滑，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                  因此東西堆積在背上不會散落。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endParaRPr lang="zh-TW" altLang="en-US" sz="2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8.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卒躓仆，不能起：躓仆，音ㄓˋㄆㄨ，跌倒。蝜蝂終於被重物壓倒在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            地，爬不起來。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endParaRPr lang="zh-TW" altLang="en-US" sz="2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9.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人或憐之，為去其負：有人可憐蝜蝂，替牠除掉背上的東西。  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19" y="1196891"/>
                <a:ext cx="8734871" cy="5545137"/>
              </a:xfrm>
              <a:prstGeom prst="rect">
                <a:avLst/>
              </a:prstGeom>
              <a:blipFill rotWithShape="1">
                <a:blip r:embed="rId7"/>
                <a:stretch>
                  <a:fillRect l="-2512" t="-9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7250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墨山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3" b="45135"/>
          <a:stretch>
            <a:fillRect/>
          </a:stretch>
        </p:blipFill>
        <p:spPr bwMode="auto">
          <a:xfrm>
            <a:off x="3419475" y="4660850"/>
            <a:ext cx="57245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79512" y="188640"/>
            <a:ext cx="6552728" cy="828779"/>
            <a:chOff x="0" y="0"/>
            <a:chExt cx="5866642" cy="648072"/>
          </a:xfrm>
        </p:grpSpPr>
        <p:pic>
          <p:nvPicPr>
            <p:cNvPr id="17" name="图片 31" descr="D_04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1449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32"/>
            <p:cNvSpPr>
              <a:spLocks noChangeArrowheads="1"/>
            </p:cNvSpPr>
            <p:nvPr/>
          </p:nvSpPr>
          <p:spPr bwMode="auto">
            <a:xfrm>
              <a:off x="720080" y="0"/>
              <a:ext cx="4824536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b="1"/>
            </a:p>
          </p:txBody>
        </p:sp>
        <p:pic>
          <p:nvPicPr>
            <p:cNvPr id="19" name="图片 33" descr="C_108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" y="504056"/>
              <a:ext cx="5434594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http://www.popzitizh.com/mb/cache/15061473169010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4" r="65180" b="12237"/>
          <a:stretch/>
        </p:blipFill>
        <p:spPr bwMode="auto">
          <a:xfrm>
            <a:off x="662087" y="22072"/>
            <a:ext cx="2414475" cy="119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Rot="1" noChangeArrowheads="1"/>
              </p:cNvSpPr>
              <p:nvPr/>
            </p:nvSpPr>
            <p:spPr bwMode="auto">
              <a:xfrm>
                <a:off x="160421" y="1141580"/>
                <a:ext cx="8964613" cy="4973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en-US" altLang="zh-TW" sz="30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  </a:t>
                </a:r>
                <a:r>
                  <a:rPr lang="zh-TW" altLang="en-US" sz="4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苟能行，又持取如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4400" i="1" smtClean="0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sz="4400" dirty="0">
                            <a:solidFill>
                              <a:schemeClr val="tx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m:t>故</m:t>
                        </m:r>
                      </m:e>
                      <m:sup>
                        <m:r>
                          <a:rPr lang="en-US" altLang="zh-TW" sz="4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10</m:t>
                        </m:r>
                      </m:sup>
                    </m:sSup>
                  </m:oMath>
                </a14:m>
                <a:r>
                  <a:rPr lang="zh-TW" altLang="en-US" sz="4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。又好上高， 極其力不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4400" i="1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sz="4400" dirty="0">
                            <a:solidFill>
                              <a:schemeClr val="tx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m:t>已</m:t>
                        </m:r>
                      </m:e>
                      <m:sup>
                        <m:r>
                          <a:rPr lang="en-US" altLang="zh-TW" sz="4400" i="1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1</m:t>
                        </m:r>
                        <m:r>
                          <a:rPr lang="en-US" altLang="zh-TW" sz="4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TW" altLang="en-US" sz="4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，至墜地死。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endParaRPr lang="zh-TW" altLang="en-US" sz="30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10.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苟能行，又持取如故：如故，照舊，即按照原來的樣子。蝜蝂只要還能爬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                行，又照舊把東西抓起來揹在背上。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endParaRPr lang="zh-TW" altLang="en-US" sz="2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11.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又好上高，極其力不已，至墜地死：蝜蝂又喜歡爬上高處，用盡力氣也不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                            肯停止，以至於墜落摔死在地。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421" y="1141580"/>
                <a:ext cx="8964613" cy="4973637"/>
              </a:xfrm>
              <a:prstGeom prst="rect">
                <a:avLst/>
              </a:prstGeom>
              <a:blipFill rotWithShape="1">
                <a:blip r:embed="rId7"/>
                <a:stretch>
                  <a:fillRect l="-2719" t="-1348" r="-8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7250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墨山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3" b="45135"/>
          <a:stretch>
            <a:fillRect/>
          </a:stretch>
        </p:blipFill>
        <p:spPr bwMode="auto">
          <a:xfrm>
            <a:off x="3419475" y="4660850"/>
            <a:ext cx="57245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79512" y="188640"/>
            <a:ext cx="6552728" cy="828779"/>
            <a:chOff x="0" y="0"/>
            <a:chExt cx="5866642" cy="648072"/>
          </a:xfrm>
        </p:grpSpPr>
        <p:pic>
          <p:nvPicPr>
            <p:cNvPr id="17" name="图片 31" descr="D_04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1449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32"/>
            <p:cNvSpPr>
              <a:spLocks noChangeArrowheads="1"/>
            </p:cNvSpPr>
            <p:nvPr/>
          </p:nvSpPr>
          <p:spPr bwMode="auto">
            <a:xfrm>
              <a:off x="720080" y="0"/>
              <a:ext cx="4824536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b="1"/>
            </a:p>
          </p:txBody>
        </p:sp>
        <p:pic>
          <p:nvPicPr>
            <p:cNvPr id="19" name="图片 33" descr="C_108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" y="504056"/>
              <a:ext cx="5434594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http://www.popzitizh.com/mb/cache/15061473169010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4" r="65180" b="12237"/>
          <a:stretch/>
        </p:blipFill>
        <p:spPr bwMode="auto">
          <a:xfrm>
            <a:off x="662087" y="22072"/>
            <a:ext cx="2414475" cy="119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Rot="1" noChangeArrowheads="1"/>
              </p:cNvSpPr>
              <p:nvPr/>
            </p:nvSpPr>
            <p:spPr bwMode="auto">
              <a:xfrm>
                <a:off x="349751" y="972218"/>
                <a:ext cx="8540750" cy="5949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en-US" altLang="zh-TW" sz="30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  </a:t>
                </a:r>
                <a:r>
                  <a:rPr lang="zh-TW" altLang="en-US" sz="4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今世之嗜取者，遇貨不避，以厚其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4400" i="1" smtClean="0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sz="4400" dirty="0">
                            <a:solidFill>
                              <a:schemeClr val="tx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m:t>室</m:t>
                        </m:r>
                      </m:e>
                      <m:sup>
                        <m:r>
                          <a:rPr lang="en-US" altLang="zh-TW" sz="4400" b="0" i="1" smtClean="0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  <m:t>12</m:t>
                        </m:r>
                      </m:sup>
                    </m:sSup>
                  </m:oMath>
                </a14:m>
                <a:r>
                  <a:rPr lang="zh-TW" altLang="en-US" sz="4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，不知為己累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4400" i="1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sz="4400" dirty="0">
                            <a:solidFill>
                              <a:schemeClr val="tx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m:t>也</m:t>
                        </m:r>
                      </m:e>
                      <m:sup>
                        <m:r>
                          <a:rPr lang="en-US" altLang="zh-TW" sz="4400" i="1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  <m:t>1</m:t>
                        </m:r>
                        <m:r>
                          <a:rPr lang="en-US" altLang="zh-TW" sz="4400" b="0" i="1" smtClean="0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TW" altLang="en-US" sz="4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，唯恐其不積；</a:t>
                </a:r>
                <a:endParaRPr lang="zh-TW" altLang="en-US" sz="30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12.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今世之嗜取者，遇貨不避，以厚其室：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嗜取者，貪得無厭的人。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貨，財物。厚其室，累積豐厚自己的財產。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室，家也。指家產、財產。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言當今貪得無厭的人，見到財物，絕不放過，用來累積豐厚自己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的財產。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13.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不知為己累也，唯恐其不積：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累，累贅、負擔。言貪得無厭的人，不知道這樣會成為自己的負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擔，只擔心財產累積得不夠豐厚。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751" y="972218"/>
                <a:ext cx="8540750" cy="5949950"/>
              </a:xfrm>
              <a:prstGeom prst="rect">
                <a:avLst/>
              </a:prstGeom>
              <a:blipFill rotWithShape="1">
                <a:blip r:embed="rId7"/>
                <a:stretch>
                  <a:fillRect l="-2855" t="-2047" r="-14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7250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墨山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3" b="45135"/>
          <a:stretch>
            <a:fillRect/>
          </a:stretch>
        </p:blipFill>
        <p:spPr bwMode="auto">
          <a:xfrm>
            <a:off x="3419475" y="4660850"/>
            <a:ext cx="57245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79512" y="188640"/>
            <a:ext cx="6552728" cy="828779"/>
            <a:chOff x="0" y="0"/>
            <a:chExt cx="5866642" cy="648072"/>
          </a:xfrm>
        </p:grpSpPr>
        <p:pic>
          <p:nvPicPr>
            <p:cNvPr id="17" name="图片 31" descr="D_04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1449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32"/>
            <p:cNvSpPr>
              <a:spLocks noChangeArrowheads="1"/>
            </p:cNvSpPr>
            <p:nvPr/>
          </p:nvSpPr>
          <p:spPr bwMode="auto">
            <a:xfrm>
              <a:off x="720080" y="0"/>
              <a:ext cx="4824536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b="1"/>
            </a:p>
          </p:txBody>
        </p:sp>
        <p:pic>
          <p:nvPicPr>
            <p:cNvPr id="19" name="图片 33" descr="C_108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" y="504056"/>
              <a:ext cx="5434594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http://www.popzitizh.com/mb/cache/15061473169010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4" r="65180" b="12237"/>
          <a:stretch/>
        </p:blipFill>
        <p:spPr bwMode="auto">
          <a:xfrm>
            <a:off x="662087" y="22072"/>
            <a:ext cx="2414475" cy="119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Rot="1" noChangeArrowheads="1"/>
              </p:cNvSpPr>
              <p:nvPr/>
            </p:nvSpPr>
            <p:spPr bwMode="auto">
              <a:xfrm>
                <a:off x="179512" y="1017419"/>
                <a:ext cx="8842375" cy="5118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zh-TW" altLang="en-US" sz="4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及其怠而躓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4400" i="1" smtClean="0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sz="4400" dirty="0">
                            <a:solidFill>
                              <a:schemeClr val="tx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m:t>也</m:t>
                        </m:r>
                      </m:e>
                      <m:sup>
                        <m:r>
                          <a:rPr lang="en-US" altLang="zh-TW" sz="4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14</m:t>
                        </m:r>
                      </m:sup>
                    </m:sSup>
                  </m:oMath>
                </a14:m>
                <a:r>
                  <a:rPr lang="zh-TW" altLang="en-US" sz="4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，黜棄之，遷徙之，亦以病矣。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endParaRPr lang="zh-TW" altLang="en-US" sz="30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14.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及其怠而躓也，黜棄之，遷徙之，亦以病矣：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怠，怠惰、疏忽，引申為「犯錯」。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躓，跌倒，引申 為「下臺」、「垮臺」。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黜棄，解除官職。遷徙，貶謫放逐。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此謂等到他們犯錯下臺的時候，有的被解去官職，有 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的被貶放遠地，真的痛苦極了。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017419"/>
                <a:ext cx="8842375" cy="5118100"/>
              </a:xfrm>
              <a:prstGeom prst="rect">
                <a:avLst/>
              </a:prstGeom>
              <a:blipFill rotWithShape="1">
                <a:blip r:embed="rId7"/>
                <a:stretch>
                  <a:fillRect l="-2757" t="-1311" r="-90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4306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墨山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3" b="45135"/>
          <a:stretch>
            <a:fillRect/>
          </a:stretch>
        </p:blipFill>
        <p:spPr bwMode="auto">
          <a:xfrm>
            <a:off x="3419475" y="4660850"/>
            <a:ext cx="57245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79512" y="188640"/>
            <a:ext cx="6552728" cy="828779"/>
            <a:chOff x="0" y="0"/>
            <a:chExt cx="5866642" cy="648072"/>
          </a:xfrm>
        </p:grpSpPr>
        <p:pic>
          <p:nvPicPr>
            <p:cNvPr id="17" name="图片 31" descr="D_04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1449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32"/>
            <p:cNvSpPr>
              <a:spLocks noChangeArrowheads="1"/>
            </p:cNvSpPr>
            <p:nvPr/>
          </p:nvSpPr>
          <p:spPr bwMode="auto">
            <a:xfrm>
              <a:off x="720080" y="0"/>
              <a:ext cx="4824536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b="1"/>
            </a:p>
          </p:txBody>
        </p:sp>
        <p:pic>
          <p:nvPicPr>
            <p:cNvPr id="19" name="图片 33" descr="C_108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" y="504056"/>
              <a:ext cx="5434594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http://www.popzitizh.com/mb/cache/15061473169010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4" r="65180" b="12237"/>
          <a:stretch/>
        </p:blipFill>
        <p:spPr bwMode="auto">
          <a:xfrm>
            <a:off x="662087" y="22072"/>
            <a:ext cx="2414475" cy="119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Rot="1" noChangeArrowheads="1"/>
              </p:cNvSpPr>
              <p:nvPr/>
            </p:nvSpPr>
            <p:spPr bwMode="auto">
              <a:xfrm>
                <a:off x="365793" y="916907"/>
                <a:ext cx="9094911" cy="561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en-US" altLang="zh-TW" sz="3000" dirty="0" smtClean="0">
                    <a:latin typeface="標楷體" pitchFamily="65" charset="-120"/>
                    <a:ea typeface="標楷體" pitchFamily="65" charset="-120"/>
                  </a:rPr>
                  <a:t> </a:t>
                </a:r>
                <a:r>
                  <a:rPr lang="zh-TW" altLang="en-US" sz="4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苟能起，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4400" i="1" smtClean="0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sz="4400" dirty="0">
                            <a:solidFill>
                              <a:schemeClr val="tx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m:t>又不艾</m:t>
                        </m:r>
                      </m:e>
                      <m:sup>
                        <m:r>
                          <a:rPr lang="en-US" altLang="zh-TW" sz="4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15</m:t>
                        </m:r>
                      </m:sup>
                    </m:sSup>
                  </m:oMath>
                </a14:m>
                <a:r>
                  <a:rPr lang="zh-TW" altLang="en-US" sz="4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，日思高其位，大其祿，而貪取滋甚，以近於危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4400" i="1" smtClean="0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sz="4400" dirty="0">
                            <a:solidFill>
                              <a:schemeClr val="tx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m:t>墜</m:t>
                        </m:r>
                      </m:e>
                      <m:sup>
                        <m:r>
                          <a:rPr lang="en-US" altLang="zh-TW" sz="4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altLang="zh-TW" sz="4400" dirty="0">
                    <a:solidFill>
                      <a:schemeClr val="tx1"/>
                    </a:solidFill>
                    <a:ea typeface="標楷體" pitchFamily="65" charset="-120"/>
                  </a:rPr>
                  <a:t> </a:t>
                </a:r>
                <a:r>
                  <a:rPr lang="zh-TW" altLang="en-US" sz="4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。</a:t>
                </a:r>
                <a:endParaRPr lang="zh-TW" altLang="en-US" sz="30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l" eaLnBrk="1" hangingPunct="1">
                  <a:buFont typeface="Wingdings 2" pitchFamily="18" charset="2"/>
                  <a:buNone/>
                </a:pPr>
                <a:endParaRPr lang="zh-TW" altLang="en-US" sz="30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15.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苟能起，又不艾：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艾，音，ㄞˋ，停止。不艾，不停止，猶言「繼續」。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言只要有機會被起用，又不知引以為戒，繼續貪得無厭，累積豐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厚自己的財產。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endParaRPr lang="zh-TW" altLang="en-US" sz="2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16.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日思高其位，大其祿，而貪取滋甚，以近於危墜：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滋甚，更加、更多。成天想著提高自己的官位，增厚自己的俸 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祿，變本加厲地貪取更多的財物，以至於瀕臨危險喪命的邊緣。</a:t>
                </a:r>
              </a:p>
              <a:p>
                <a:pPr algn="l" eaLnBrk="1" hangingPunct="1">
                  <a:lnSpc>
                    <a:spcPct val="80000"/>
                  </a:lnSpc>
                  <a:buFont typeface="Wingdings 2" pitchFamily="18" charset="2"/>
                  <a:buChar char=""/>
                </a:pPr>
                <a:endParaRPr lang="en-US" altLang="zh-TW" sz="2400" dirty="0" smtClean="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93" y="916907"/>
                <a:ext cx="9094911" cy="5616575"/>
              </a:xfrm>
              <a:prstGeom prst="rect">
                <a:avLst/>
              </a:prstGeom>
              <a:blipFill rotWithShape="1">
                <a:blip r:embed="rId7"/>
                <a:stretch>
                  <a:fillRect l="-2681" t="-759" b="-39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5303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墨山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3" b="45135"/>
          <a:stretch>
            <a:fillRect/>
          </a:stretch>
        </p:blipFill>
        <p:spPr bwMode="auto">
          <a:xfrm>
            <a:off x="3419475" y="4660850"/>
            <a:ext cx="57245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79512" y="188640"/>
            <a:ext cx="6552728" cy="828779"/>
            <a:chOff x="0" y="0"/>
            <a:chExt cx="5866642" cy="648072"/>
          </a:xfrm>
        </p:grpSpPr>
        <p:pic>
          <p:nvPicPr>
            <p:cNvPr id="17" name="图片 31" descr="D_04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1449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32"/>
            <p:cNvSpPr>
              <a:spLocks noChangeArrowheads="1"/>
            </p:cNvSpPr>
            <p:nvPr/>
          </p:nvSpPr>
          <p:spPr bwMode="auto">
            <a:xfrm>
              <a:off x="720080" y="0"/>
              <a:ext cx="4824536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b="1"/>
            </a:p>
          </p:txBody>
        </p:sp>
        <p:pic>
          <p:nvPicPr>
            <p:cNvPr id="19" name="图片 33" descr="C_108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" y="504056"/>
              <a:ext cx="5434594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http://www.popzitizh.com/mb/cache/15061473169010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4" r="65180" b="12237"/>
          <a:stretch/>
        </p:blipFill>
        <p:spPr bwMode="auto">
          <a:xfrm>
            <a:off x="662087" y="22072"/>
            <a:ext cx="2414475" cy="119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Rot="1" noChangeArrowheads="1"/>
              </p:cNvSpPr>
              <p:nvPr/>
            </p:nvSpPr>
            <p:spPr bwMode="auto">
              <a:xfrm>
                <a:off x="301625" y="981075"/>
                <a:ext cx="8540750" cy="5543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en-US" altLang="zh-TW" sz="3000" dirty="0" smtClean="0">
                    <a:latin typeface="標楷體" pitchFamily="65" charset="-120"/>
                    <a:ea typeface="標楷體" pitchFamily="65" charset="-120"/>
                  </a:rPr>
                  <a:t> </a:t>
                </a:r>
                <a:r>
                  <a:rPr lang="zh-TW" altLang="en-US" sz="4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觀前之死亡不知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4400" i="1" smtClean="0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sz="4400" dirty="0">
                            <a:solidFill>
                              <a:schemeClr val="tx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m:t>戒</m:t>
                        </m:r>
                      </m:e>
                      <m:sup>
                        <m:r>
                          <a:rPr lang="en-US" altLang="zh-TW" sz="4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17</m:t>
                        </m:r>
                      </m:sup>
                    </m:sSup>
                  </m:oMath>
                </a14:m>
                <a:r>
                  <a:rPr lang="zh-TW" altLang="en-US" sz="4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，雖其形魁然大者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4400" i="1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sz="4400" dirty="0">
                            <a:solidFill>
                              <a:schemeClr val="tx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m:t>也</m:t>
                        </m:r>
                      </m:e>
                      <m:sup>
                        <m:r>
                          <a:rPr lang="en-US" altLang="zh-TW" sz="4400" i="1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1</m:t>
                        </m:r>
                        <m:r>
                          <a:rPr lang="en-US" altLang="zh-TW" sz="4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8</m:t>
                        </m:r>
                      </m:sup>
                    </m:sSup>
                    <m:r>
                      <a:rPr lang="en-US" altLang="zh-TW" sz="4400" i="1">
                        <a:solidFill>
                          <a:srgbClr val="FF0000"/>
                        </a:solidFill>
                        <a:latin typeface="Cambria Math"/>
                        <a:ea typeface="標楷體" pitchFamily="65" charset="-120"/>
                      </a:rPr>
                      <m:t> </m:t>
                    </m:r>
                  </m:oMath>
                </a14:m>
                <a:r>
                  <a:rPr lang="zh-TW" altLang="en-US" sz="4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，其名人也，而智則小蟲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4400" i="1">
                            <a:solidFill>
                              <a:schemeClr val="tx1"/>
                            </a:solidFill>
                            <a:latin typeface="Cambria Math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sz="4400" dirty="0">
                            <a:solidFill>
                              <a:schemeClr val="tx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m:t>也</m:t>
                        </m:r>
                      </m:e>
                      <m:sup>
                        <m:r>
                          <a:rPr lang="en-US" altLang="zh-TW" sz="4400" i="1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1</m:t>
                        </m:r>
                        <m:r>
                          <a:rPr lang="en-US" altLang="zh-TW" sz="4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標楷體" pitchFamily="65" charset="-120"/>
                          </a:rPr>
                          <m:t>9</m:t>
                        </m:r>
                      </m:sup>
                    </m:sSup>
                  </m:oMath>
                </a14:m>
                <a:r>
                  <a:rPr lang="zh-TW" altLang="en-US" sz="4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，亦足哀夫！</a:t>
                </a:r>
                <a:endParaRPr lang="zh-TW" altLang="en-US" sz="30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17.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觀前之死亡不知戒：前，指前人、古人。看到古人貪財喪命的例子，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              卻不知道引以為戒。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endParaRPr lang="zh-TW" altLang="en-US" sz="2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18.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雖其形魁然大者也：魁，音ㄎㄨㄟˊ。雖然這種人外表看起來很高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              大。魁然，高大的樣子。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endParaRPr lang="zh-TW" altLang="en-US" sz="2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19.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其名人也，而智則小蟲也：名，指名號、名義、號稱。他們雖然號稱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                    是人，可是他們的智慧見識卻和蝜蝂小蟲</a:t>
                </a:r>
              </a:p>
              <a:p>
                <a:pPr algn="l" eaLnBrk="1" hangingPunct="1">
                  <a:buFont typeface="Wingdings 2" pitchFamily="18" charset="2"/>
                  <a:buNone/>
                </a:pP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                           毫無兩樣。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25" y="981075"/>
                <a:ext cx="8540750" cy="5543550"/>
              </a:xfrm>
              <a:prstGeom prst="rect">
                <a:avLst/>
              </a:prstGeom>
              <a:blipFill rotWithShape="1">
                <a:blip r:embed="rId7"/>
                <a:stretch>
                  <a:fillRect l="-2853" t="-880" b="-26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5303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75" y="4010025"/>
            <a:ext cx="3587750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PPT</a:t>
            </a:r>
            <a:r>
              <a:rPr lang="zh-CN" altLang="en-US" sz="16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模板下载：</a:t>
            </a:r>
            <a:r>
              <a:rPr lang="en-US" altLang="zh-CN" sz="16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3"/>
              </a:rPr>
              <a:t>www.1ppt.com/moban/</a:t>
            </a:r>
            <a:r>
              <a:rPr lang="en-US" altLang="zh-CN" sz="16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</a:t>
            </a:r>
            <a:endParaRPr lang="zh-CN" altLang="en-US" kern="0" dirty="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pic>
        <p:nvPicPr>
          <p:cNvPr id="51203" name="图片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0" t="44759" b="42165"/>
          <a:stretch>
            <a:fillRect/>
          </a:stretch>
        </p:blipFill>
        <p:spPr bwMode="auto">
          <a:xfrm>
            <a:off x="6382125" y="4179887"/>
            <a:ext cx="2754312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花瓣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2" t="38004" r="45332" b="44006"/>
          <a:stretch>
            <a:fillRect/>
          </a:stretch>
        </p:blipFill>
        <p:spPr bwMode="auto">
          <a:xfrm>
            <a:off x="684213" y="2335213"/>
            <a:ext cx="93186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2" descr="墨山水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13" b="45135"/>
          <a:stretch>
            <a:fillRect/>
          </a:stretch>
        </p:blipFill>
        <p:spPr bwMode="auto">
          <a:xfrm>
            <a:off x="0" y="3250406"/>
            <a:ext cx="4845051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3" descr="花瓣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8" t="89256" r="34866"/>
          <a:stretch>
            <a:fillRect/>
          </a:stretch>
        </p:blipFill>
        <p:spPr bwMode="auto">
          <a:xfrm>
            <a:off x="2752725" y="6410325"/>
            <a:ext cx="1162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5" descr="花瓣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7" t="30975" r="35876" b="41476"/>
          <a:stretch>
            <a:fillRect/>
          </a:stretch>
        </p:blipFill>
        <p:spPr bwMode="auto">
          <a:xfrm>
            <a:off x="5508625" y="2784475"/>
            <a:ext cx="8128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3" descr="花瓣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6" t="56062" r="23595"/>
          <a:stretch>
            <a:fillRect/>
          </a:stretch>
        </p:blipFill>
        <p:spPr bwMode="auto">
          <a:xfrm>
            <a:off x="8034338" y="4897438"/>
            <a:ext cx="1506537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14" descr="花瓣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6" r="50000"/>
          <a:stretch>
            <a:fillRect/>
          </a:stretch>
        </p:blipFill>
        <p:spPr bwMode="auto">
          <a:xfrm>
            <a:off x="0" y="5345113"/>
            <a:ext cx="9175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2" descr="C:\Users\owen\Desktop\肖雅婷\未标题-21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-458788"/>
            <a:ext cx="226218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popzitizh.com/mb/cache/150614352315831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3"/>
          <a:stretch/>
        </p:blipFill>
        <p:spPr bwMode="auto">
          <a:xfrm>
            <a:off x="1619672" y="1277421"/>
            <a:ext cx="5910053" cy="288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opzitizh.com/mb/cache/150614366744918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7"/>
          <a:stretch/>
        </p:blipFill>
        <p:spPr bwMode="auto">
          <a:xfrm>
            <a:off x="3563888" y="5301208"/>
            <a:ext cx="5650815" cy="173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00728"/>
            <a:ext cx="5632452" cy="121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30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flipV="1">
            <a:off x="1803296" y="1232682"/>
            <a:ext cx="1112520" cy="904412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2102008" y="2974100"/>
            <a:ext cx="815175" cy="1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橢圓 29"/>
          <p:cNvSpPr/>
          <p:nvPr/>
        </p:nvSpPr>
        <p:spPr>
          <a:xfrm>
            <a:off x="74899" y="1828724"/>
            <a:ext cx="2145077" cy="2105679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蝮蝂傳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手繪多邊形 30"/>
          <p:cNvSpPr/>
          <p:nvPr/>
        </p:nvSpPr>
        <p:spPr>
          <a:xfrm>
            <a:off x="2747253" y="44476"/>
            <a:ext cx="1800200" cy="1784248"/>
          </a:xfrm>
          <a:custGeom>
            <a:avLst/>
            <a:gdLst>
              <a:gd name="connsiteX0" fmla="*/ 0 w 1368028"/>
              <a:gd name="connsiteY0" fmla="*/ 684014 h 1368028"/>
              <a:gd name="connsiteX1" fmla="*/ 684014 w 1368028"/>
              <a:gd name="connsiteY1" fmla="*/ 0 h 1368028"/>
              <a:gd name="connsiteX2" fmla="*/ 1368028 w 1368028"/>
              <a:gd name="connsiteY2" fmla="*/ 684014 h 1368028"/>
              <a:gd name="connsiteX3" fmla="*/ 684014 w 1368028"/>
              <a:gd name="connsiteY3" fmla="*/ 1368028 h 1368028"/>
              <a:gd name="connsiteX4" fmla="*/ 0 w 1368028"/>
              <a:gd name="connsiteY4" fmla="*/ 684014 h 136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028" h="1368028">
                <a:moveTo>
                  <a:pt x="0" y="684014"/>
                </a:moveTo>
                <a:cubicBezTo>
                  <a:pt x="0" y="306243"/>
                  <a:pt x="306243" y="0"/>
                  <a:pt x="684014" y="0"/>
                </a:cubicBezTo>
                <a:cubicBezTo>
                  <a:pt x="1061785" y="0"/>
                  <a:pt x="1368028" y="306243"/>
                  <a:pt x="1368028" y="684014"/>
                </a:cubicBezTo>
                <a:cubicBezTo>
                  <a:pt x="1368028" y="1061785"/>
                  <a:pt x="1061785" y="1368028"/>
                  <a:pt x="684014" y="1368028"/>
                </a:cubicBezTo>
                <a:cubicBezTo>
                  <a:pt x="306243" y="1368028"/>
                  <a:pt x="0" y="1061785"/>
                  <a:pt x="0" y="68401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18568"/>
              <a:satOff val="135"/>
              <a:lumOff val="-3236"/>
              <a:alphaOff val="0"/>
            </a:schemeClr>
          </a:fillRef>
          <a:effectRef idx="3">
            <a:schemeClr val="accent5">
              <a:hueOff val="-918568"/>
              <a:satOff val="135"/>
              <a:lumOff val="-32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583" tIns="215583" rIns="215583" bIns="2155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蝜蝂</a:t>
            </a:r>
            <a:endParaRPr lang="zh-TW" altLang="en-US" sz="4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8" name="手繪多邊形 2047"/>
          <p:cNvSpPr/>
          <p:nvPr/>
        </p:nvSpPr>
        <p:spPr>
          <a:xfrm>
            <a:off x="4716016" y="44476"/>
            <a:ext cx="4597089" cy="2156786"/>
          </a:xfrm>
          <a:custGeom>
            <a:avLst/>
            <a:gdLst>
              <a:gd name="connsiteX0" fmla="*/ 0 w 2052042"/>
              <a:gd name="connsiteY0" fmla="*/ 0 h 1368028"/>
              <a:gd name="connsiteX1" fmla="*/ 2052042 w 2052042"/>
              <a:gd name="connsiteY1" fmla="*/ 0 h 1368028"/>
              <a:gd name="connsiteX2" fmla="*/ 2052042 w 2052042"/>
              <a:gd name="connsiteY2" fmla="*/ 1368028 h 1368028"/>
              <a:gd name="connsiteX3" fmla="*/ 0 w 2052042"/>
              <a:gd name="connsiteY3" fmla="*/ 1368028 h 1368028"/>
              <a:gd name="connsiteX4" fmla="*/ 0 w 2052042"/>
              <a:gd name="connsiteY4" fmla="*/ 0 h 136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042" h="1368028">
                <a:moveTo>
                  <a:pt x="0" y="0"/>
                </a:moveTo>
                <a:lnTo>
                  <a:pt x="2052042" y="0"/>
                </a:lnTo>
                <a:lnTo>
                  <a:pt x="2052042" y="1368028"/>
                </a:lnTo>
                <a:lnTo>
                  <a:pt x="0" y="13680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1" indent="-457200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善負重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457200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甚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澀，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物積因不散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457200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持取如故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457200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457200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9" name="手繪多邊形 2048"/>
          <p:cNvSpPr/>
          <p:nvPr/>
        </p:nvSpPr>
        <p:spPr>
          <a:xfrm>
            <a:off x="2769503" y="2081976"/>
            <a:ext cx="1800200" cy="1784248"/>
          </a:xfrm>
          <a:custGeom>
            <a:avLst/>
            <a:gdLst>
              <a:gd name="connsiteX0" fmla="*/ 0 w 1368028"/>
              <a:gd name="connsiteY0" fmla="*/ 684014 h 1368028"/>
              <a:gd name="connsiteX1" fmla="*/ 684014 w 1368028"/>
              <a:gd name="connsiteY1" fmla="*/ 0 h 1368028"/>
              <a:gd name="connsiteX2" fmla="*/ 1368028 w 1368028"/>
              <a:gd name="connsiteY2" fmla="*/ 684014 h 1368028"/>
              <a:gd name="connsiteX3" fmla="*/ 684014 w 1368028"/>
              <a:gd name="connsiteY3" fmla="*/ 1368028 h 1368028"/>
              <a:gd name="connsiteX4" fmla="*/ 0 w 1368028"/>
              <a:gd name="connsiteY4" fmla="*/ 684014 h 136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028" h="1368028">
                <a:moveTo>
                  <a:pt x="0" y="684014"/>
                </a:moveTo>
                <a:cubicBezTo>
                  <a:pt x="0" y="306243"/>
                  <a:pt x="306243" y="0"/>
                  <a:pt x="684014" y="0"/>
                </a:cubicBezTo>
                <a:cubicBezTo>
                  <a:pt x="1061785" y="0"/>
                  <a:pt x="1368028" y="306243"/>
                  <a:pt x="1368028" y="684014"/>
                </a:cubicBezTo>
                <a:cubicBezTo>
                  <a:pt x="1368028" y="1061785"/>
                  <a:pt x="1061785" y="1368028"/>
                  <a:pt x="684014" y="1368028"/>
                </a:cubicBezTo>
                <a:cubicBezTo>
                  <a:pt x="306243" y="1368028"/>
                  <a:pt x="0" y="1061785"/>
                  <a:pt x="0" y="68401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837137"/>
              <a:satOff val="270"/>
              <a:lumOff val="-6471"/>
              <a:alphaOff val="0"/>
            </a:schemeClr>
          </a:fillRef>
          <a:effectRef idx="3">
            <a:schemeClr val="accent5">
              <a:hueOff val="-1837137"/>
              <a:satOff val="270"/>
              <a:lumOff val="-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583" tIns="215583" rIns="215583" bIns="2155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4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1691680" y="3714777"/>
            <a:ext cx="1224136" cy="1065799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51" name="手繪多邊形 2050"/>
          <p:cNvSpPr/>
          <p:nvPr/>
        </p:nvSpPr>
        <p:spPr>
          <a:xfrm>
            <a:off x="4544370" y="2201262"/>
            <a:ext cx="4708150" cy="3027031"/>
          </a:xfrm>
          <a:custGeom>
            <a:avLst/>
            <a:gdLst>
              <a:gd name="connsiteX0" fmla="*/ 0 w 2052042"/>
              <a:gd name="connsiteY0" fmla="*/ 0 h 1368028"/>
              <a:gd name="connsiteX1" fmla="*/ 2052042 w 2052042"/>
              <a:gd name="connsiteY1" fmla="*/ 0 h 1368028"/>
              <a:gd name="connsiteX2" fmla="*/ 2052042 w 2052042"/>
              <a:gd name="connsiteY2" fmla="*/ 1368028 h 1368028"/>
              <a:gd name="connsiteX3" fmla="*/ 0 w 2052042"/>
              <a:gd name="connsiteY3" fmla="*/ 1368028 h 1368028"/>
              <a:gd name="connsiteX4" fmla="*/ 0 w 2052042"/>
              <a:gd name="connsiteY4" fmla="*/ 0 h 136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042" h="1368028">
                <a:moveTo>
                  <a:pt x="0" y="0"/>
                </a:moveTo>
                <a:lnTo>
                  <a:pt x="2052042" y="0"/>
                </a:lnTo>
                <a:lnTo>
                  <a:pt x="2052042" y="1368028"/>
                </a:lnTo>
                <a:lnTo>
                  <a:pt x="0" y="13680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57150" lvl="1" indent="-57150" defTabSz="4889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遇禍不避，唯恐其不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" lvl="1" indent="-57150" defTabSz="4889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思高其位，大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其祿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" lvl="1" indent="-57150" defTabSz="4889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kumimoji="1" lang="zh-TW" altLang="en-US" sz="28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以蝜</a:t>
            </a:r>
            <a:r>
              <a:rPr kumimoji="1" lang="zh-TW" altLang="en-US" sz="28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蝂喻人</a:t>
            </a:r>
            <a:r>
              <a:rPr kumimoji="1" lang="zh-TW" altLang="en-US" sz="28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，諷諭貪鄙之徒，好財貨，徒高位，不知自制，終將自食惡果。</a:t>
            </a:r>
            <a:endParaRPr kumimoji="1" lang="en-US" altLang="zh-TW" sz="2800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" lvl="1" indent="-57150" defTabSz="488950">
              <a:lnSpc>
                <a:spcPct val="90000"/>
              </a:lnSpc>
              <a:spcAft>
                <a:spcPct val="15000"/>
              </a:spcAft>
              <a:buChar char="••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defTabSz="488950">
              <a:lnSpc>
                <a:spcPct val="90000"/>
              </a:lnSpc>
              <a:spcAft>
                <a:spcPct val="15000"/>
              </a:spcAft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2747253" y="4149080"/>
            <a:ext cx="1800200" cy="1784248"/>
          </a:xfrm>
          <a:custGeom>
            <a:avLst/>
            <a:gdLst>
              <a:gd name="connsiteX0" fmla="*/ 0 w 1368028"/>
              <a:gd name="connsiteY0" fmla="*/ 684014 h 1368028"/>
              <a:gd name="connsiteX1" fmla="*/ 684014 w 1368028"/>
              <a:gd name="connsiteY1" fmla="*/ 0 h 1368028"/>
              <a:gd name="connsiteX2" fmla="*/ 1368028 w 1368028"/>
              <a:gd name="connsiteY2" fmla="*/ 684014 h 1368028"/>
              <a:gd name="connsiteX3" fmla="*/ 684014 w 1368028"/>
              <a:gd name="connsiteY3" fmla="*/ 1368028 h 1368028"/>
              <a:gd name="connsiteX4" fmla="*/ 0 w 1368028"/>
              <a:gd name="connsiteY4" fmla="*/ 684014 h 136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028" h="1368028">
                <a:moveTo>
                  <a:pt x="0" y="684014"/>
                </a:moveTo>
                <a:cubicBezTo>
                  <a:pt x="0" y="306243"/>
                  <a:pt x="306243" y="0"/>
                  <a:pt x="684014" y="0"/>
                </a:cubicBezTo>
                <a:cubicBezTo>
                  <a:pt x="1061785" y="0"/>
                  <a:pt x="1368028" y="306243"/>
                  <a:pt x="1368028" y="684014"/>
                </a:cubicBezTo>
                <a:cubicBezTo>
                  <a:pt x="1368028" y="1061785"/>
                  <a:pt x="1061785" y="1368028"/>
                  <a:pt x="684014" y="1368028"/>
                </a:cubicBezTo>
                <a:cubicBezTo>
                  <a:pt x="306243" y="1368028"/>
                  <a:pt x="0" y="1061785"/>
                  <a:pt x="0" y="6840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837137"/>
              <a:satOff val="270"/>
              <a:lumOff val="-6471"/>
              <a:alphaOff val="0"/>
            </a:schemeClr>
          </a:fillRef>
          <a:effectRef idx="3">
            <a:schemeClr val="accent5">
              <a:hueOff val="-1837137"/>
              <a:satOff val="270"/>
              <a:lumOff val="-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583" tIns="215583" rIns="215583" bIns="2155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endParaRPr lang="zh-TW" altLang="en-US" sz="4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4567056" y="4780576"/>
            <a:ext cx="4685464" cy="817228"/>
          </a:xfrm>
          <a:custGeom>
            <a:avLst/>
            <a:gdLst>
              <a:gd name="connsiteX0" fmla="*/ 0 w 2052042"/>
              <a:gd name="connsiteY0" fmla="*/ 0 h 1368028"/>
              <a:gd name="connsiteX1" fmla="*/ 2052042 w 2052042"/>
              <a:gd name="connsiteY1" fmla="*/ 0 h 1368028"/>
              <a:gd name="connsiteX2" fmla="*/ 2052042 w 2052042"/>
              <a:gd name="connsiteY2" fmla="*/ 1368028 h 1368028"/>
              <a:gd name="connsiteX3" fmla="*/ 0 w 2052042"/>
              <a:gd name="connsiteY3" fmla="*/ 1368028 h 1368028"/>
              <a:gd name="connsiteX4" fmla="*/ 0 w 2052042"/>
              <a:gd name="connsiteY4" fmla="*/ 0 h 136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042" h="1368028">
                <a:moveTo>
                  <a:pt x="0" y="0"/>
                </a:moveTo>
                <a:lnTo>
                  <a:pt x="2052042" y="0"/>
                </a:lnTo>
                <a:lnTo>
                  <a:pt x="2052042" y="1368028"/>
                </a:lnTo>
                <a:lnTo>
                  <a:pt x="0" y="13680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1" indent="-457200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役物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不役於物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457200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天之所生，地之所養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457200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無人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4868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048" grpId="0" uiExpand="1" build="p"/>
      <p:bldP spid="2049" grpId="0" animBg="1"/>
      <p:bldP spid="2051" grpId="0" uiExpand="1" build="p"/>
      <p:bldP spid="23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2" name="Picture 4" descr="http://www.akuziti.com/mb/cache/15017376407248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677987" y="1555749"/>
            <a:ext cx="5823205" cy="208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7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http://www.akuziti.com/mb/cache/1501729523302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/>
              </a:solidFill>
              <a:latin typeface="Century Gothic"/>
              <a:ea typeface="微软雅黑"/>
            </a:endParaRPr>
          </a:p>
        </p:txBody>
      </p:sp>
      <p:pic>
        <p:nvPicPr>
          <p:cNvPr id="19460" name="Picture 4" descr="http://www.popzitizh.com/mb/cache/15061499841922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r="47576" b="6320"/>
          <a:stretch/>
        </p:blipFill>
        <p:spPr bwMode="auto">
          <a:xfrm>
            <a:off x="2727323" y="49845"/>
            <a:ext cx="3635143" cy="136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54536" y="1746682"/>
            <a:ext cx="8565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文中「善負」「又好上高」是蝜蝂的形象特徵，這兩個特徵用來諷刺人類的什麼心態？</a:t>
            </a:r>
          </a:p>
        </p:txBody>
      </p:sp>
      <p:sp>
        <p:nvSpPr>
          <p:cNvPr id="7" name="矩形 6"/>
          <p:cNvSpPr/>
          <p:nvPr/>
        </p:nvSpPr>
        <p:spPr>
          <a:xfrm>
            <a:off x="1187624" y="4293096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對物質的貪求、對地位的貪求。</a:t>
            </a:r>
          </a:p>
        </p:txBody>
      </p:sp>
    </p:spTree>
    <p:extLst>
      <p:ext uri="{BB962C8B-B14F-4D97-AF65-F5344CB8AC3E}">
        <p14:creationId xmlns:p14="http://schemas.microsoft.com/office/powerpoint/2010/main" val="2277303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http://www.akuziti.com/mb/cache/1501729523302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/>
              </a:solidFill>
              <a:latin typeface="Century Gothic"/>
              <a:ea typeface="微软雅黑"/>
            </a:endParaRPr>
          </a:p>
        </p:txBody>
      </p:sp>
      <p:pic>
        <p:nvPicPr>
          <p:cNvPr id="20482" name="Picture 2" descr="http://www.popzitizh.com/mb/cache/15061500482129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1" r="46765"/>
          <a:stretch/>
        </p:blipFill>
        <p:spPr bwMode="auto">
          <a:xfrm>
            <a:off x="2638986" y="44624"/>
            <a:ext cx="3877230" cy="15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11909" y="1700808"/>
            <a:ext cx="8508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文中的「卬其首負之」，是描寫小蟲什麼樣的窘境？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4221088"/>
            <a:ext cx="55748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負重極為吃力的樣子。</a:t>
            </a:r>
          </a:p>
        </p:txBody>
      </p:sp>
    </p:spTree>
    <p:extLst>
      <p:ext uri="{BB962C8B-B14F-4D97-AF65-F5344CB8AC3E}">
        <p14:creationId xmlns:p14="http://schemas.microsoft.com/office/powerpoint/2010/main" val="2070292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55776" y="44624"/>
            <a:ext cx="399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 考 文 獻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303600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http://catalog.digitalarchives.tw/item/00/4d/d8/fc.html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1520" y="1672932"/>
            <a:ext cx="6316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http://teacher.whsh.tc.edu.tw/huanyin/anfa_tong_liu.htm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1520" y="2411596"/>
            <a:ext cx="53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http://www.yyxx1.sdu.edu.cn/zyk/zjjs/1/13.htm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520" y="2042264"/>
            <a:ext cx="7576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https://zh.wikipedia.org/wiki/%E6%9F%B3%E5%AE%97%E5%85%83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51520" y="2782669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https://www.itsfun.com.tw/%E8%9D%9C%E8%9D%82/wiki-6772655-4067235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1520" y="313167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http://teacher.whsh.tc.edu.tw/rose/f2blog/index.php?load=read&amp;id=295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72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8913"/>
            <a:ext cx="91440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000" b="1" dirty="0" smtClean="0">
                <a:solidFill>
                  <a:schemeClr val="tx1"/>
                </a:solidFill>
                <a:ea typeface="標楷體" pitchFamily="65" charset="-120"/>
              </a:rPr>
              <a:t>　題解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981075"/>
            <a:ext cx="8540750" cy="5688013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蝜蝂傳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選自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柳河東集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以詼諧幽默的文筆替蝜蝂立傳，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辛辣地嘲諷當時貪官污吏不擇手段，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聚斂家產，追求高位，圖謀厚祿，至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死不悟的醜行鄙態。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100" name="Picture 4" descr="蝜蝂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90" y="4605212"/>
            <a:ext cx="244792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蝜蝂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8920" y="3931118"/>
            <a:ext cx="3025080" cy="292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644006" y="5133310"/>
            <a:ext cx="3046413" cy="815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	  蝜蝂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2486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http://www.akuziti.com/mb/cache/1501729523302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/>
              </a:solidFill>
              <a:latin typeface="Century Gothic"/>
              <a:ea typeface="微软雅黑"/>
            </a:endParaRPr>
          </a:p>
        </p:txBody>
      </p:sp>
      <p:pic>
        <p:nvPicPr>
          <p:cNvPr id="2050" name="Picture 2" descr="http://www.popzitizh.com/mb/cache/15061440103249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175739" y="1968968"/>
            <a:ext cx="4711298" cy="251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5" y="404664"/>
            <a:ext cx="4047094" cy="504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937"/>
            <a:ext cx="9274045" cy="19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71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8"/>
          <p:cNvSpPr txBox="1"/>
          <p:nvPr/>
        </p:nvSpPr>
        <p:spPr>
          <a:xfrm>
            <a:off x="3923928" y="152541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華康行書體(P)" panose="03000500000000000000" pitchFamily="66" charset="-120"/>
                <a:ea typeface="華康行書體(P)" panose="03000500000000000000" pitchFamily="66" charset="-120"/>
              </a:rPr>
              <a:t>柳宗元，字子厚，祖籍河東解</a:t>
            </a:r>
            <a:r>
              <a:rPr lang="zh-TW" altLang="en-US" sz="3600" dirty="0">
                <a:solidFill>
                  <a:srgbClr val="FF0000"/>
                </a:solidFill>
                <a:latin typeface="華康行書體(P)" panose="03000500000000000000" pitchFamily="66" charset="-120"/>
                <a:ea typeface="華康行書體(P)" panose="03000500000000000000" pitchFamily="66" charset="-120"/>
              </a:rPr>
              <a:t>ㄒㄧㄝˋ</a:t>
            </a:r>
            <a:r>
              <a:rPr lang="zh-TW" altLang="en-US" sz="3600" dirty="0">
                <a:latin typeface="華康行書體(P)" panose="03000500000000000000" pitchFamily="66" charset="-120"/>
                <a:ea typeface="華康行書體(P)" panose="03000500000000000000" pitchFamily="66" charset="-120"/>
              </a:rPr>
              <a:t>縣</a:t>
            </a:r>
            <a:r>
              <a:rPr lang="en-US" altLang="zh-TW" sz="3600" dirty="0">
                <a:latin typeface="華康行書體(P)" panose="03000500000000000000" pitchFamily="66" charset="-120"/>
                <a:ea typeface="華康行書體(P)" panose="03000500000000000000" pitchFamily="66" charset="-120"/>
              </a:rPr>
              <a:t>(</a:t>
            </a:r>
            <a:r>
              <a:rPr lang="zh-TW" altLang="en-US" sz="3600" dirty="0">
                <a:latin typeface="華康行書體(P)" panose="03000500000000000000" pitchFamily="66" charset="-120"/>
                <a:ea typeface="華康行書體(P)" panose="03000500000000000000" pitchFamily="66" charset="-120"/>
              </a:rPr>
              <a:t>今</a:t>
            </a: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華康行書體(P)" panose="03000500000000000000" pitchFamily="66" charset="-120"/>
                <a:ea typeface="華康行書體(P)" panose="03000500000000000000" pitchFamily="66" charset="-120"/>
              </a:rPr>
              <a:t>山西省解虞縣</a:t>
            </a:r>
            <a:r>
              <a:rPr lang="en-US" altLang="zh-TW" sz="3600" dirty="0">
                <a:latin typeface="華康行書體(P)" panose="03000500000000000000" pitchFamily="66" charset="-120"/>
                <a:ea typeface="華康行書體(P)" panose="03000500000000000000" pitchFamily="66" charset="-120"/>
              </a:rPr>
              <a:t>)</a:t>
            </a:r>
            <a:r>
              <a:rPr lang="zh-TW" altLang="en-US" sz="3600" dirty="0">
                <a:latin typeface="華康行書體(P)" panose="03000500000000000000" pitchFamily="66" charset="-120"/>
                <a:ea typeface="華康行書體(P)" panose="03000500000000000000" pitchFamily="66" charset="-120"/>
              </a:rPr>
              <a:t>。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TW" sz="3600" b="1" dirty="0" smtClean="0">
              <a:solidFill>
                <a:srgbClr val="000000"/>
              </a:solidFill>
              <a:latin typeface="華康行書體(P)" panose="03000500000000000000" pitchFamily="66" charset="-120"/>
              <a:ea typeface="華康行書體(P)" panose="03000500000000000000" pitchFamily="66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0" y="980728"/>
            <a:ext cx="3531513" cy="4267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3707104" y="52846"/>
            <a:ext cx="2556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latin typeface="SCFwxz" panose="03000509000000000000" pitchFamily="65" charset="-120"/>
                <a:ea typeface="SCFwxz" panose="03000509000000000000" pitchFamily="65" charset="-120"/>
              </a:rPr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1469607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8"/>
          <p:cNvSpPr txBox="1"/>
          <p:nvPr/>
        </p:nvSpPr>
        <p:spPr>
          <a:xfrm>
            <a:off x="3906071" y="1376285"/>
            <a:ext cx="5112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唐代宗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曆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年生於長安，憲宗元和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年卒於柳州，享年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47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歲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b="1" dirty="0" smtClean="0">
              <a:solidFill>
                <a:srgbClr val="000000"/>
              </a:solidFill>
              <a:latin typeface="華康行書體(P)" panose="03000500000000000000" pitchFamily="66" charset="-120"/>
              <a:ea typeface="華康行書體(P)" panose="03000500000000000000" pitchFamily="66" charset="-120"/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世稱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柳河東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柳柳州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TW" sz="3600" b="1" dirty="0" smtClean="0">
              <a:solidFill>
                <a:srgbClr val="000000"/>
              </a:solidFill>
              <a:latin typeface="華康行書體(P)" panose="03000500000000000000" pitchFamily="66" charset="-120"/>
              <a:ea typeface="華康行書體(P)" panose="03000500000000000000" pitchFamily="66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0" y="980728"/>
            <a:ext cx="3531513" cy="4267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3707104" y="52846"/>
            <a:ext cx="2556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latin typeface="SCFwxz" panose="03000509000000000000" pitchFamily="65" charset="-120"/>
                <a:ea typeface="SCFwxz" panose="03000509000000000000" pitchFamily="65" charset="-120"/>
              </a:rPr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253249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7171" name="Picture 4" descr="山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427538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山西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261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圖片 3" descr="年代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" y="333651"/>
            <a:ext cx="9144000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9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20713"/>
            <a:ext cx="8540750" cy="5976937"/>
          </a:xfrm>
        </p:spPr>
        <p:txBody>
          <a:bodyPr/>
          <a:lstStyle/>
          <a:p>
            <a:pPr algn="ctr" eaLnBrk="1" hangingPunct="1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永州八記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1.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始得西山宴遊記、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鈷鉧潭記、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鈷鉧潭西小丘記、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至小丘西小石潭記、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袁家渴記、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石渠記、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石澗記、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小石城山記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0179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模板页面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模板页面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Pages>0</Pages>
  <Words>1388</Words>
  <Characters>0</Characters>
  <Application>Microsoft Office PowerPoint</Application>
  <DocSecurity>0</DocSecurity>
  <PresentationFormat>如螢幕大小 (4:3)</PresentationFormat>
  <Lines>0</Lines>
  <Paragraphs>149</Paragraphs>
  <Slides>24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Office 主题​​</vt:lpstr>
      <vt:lpstr>1_Office 主题​​</vt:lpstr>
      <vt:lpstr>模板页面</vt:lpstr>
      <vt:lpstr>2_Office 主题​​</vt:lpstr>
      <vt:lpstr>Office 佈景主題</vt:lpstr>
      <vt:lpstr>1_模板页面</vt:lpstr>
      <vt:lpstr>PowerPoint 簡報</vt:lpstr>
      <vt:lpstr>PowerPoint 簡報</vt:lpstr>
      <vt:lpstr>　題解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养生协会</dc:creator>
  <cp:lastModifiedBy>ginny1</cp:lastModifiedBy>
  <cp:revision>135</cp:revision>
  <dcterms:created xsi:type="dcterms:W3CDTF">2013-05-20T07:51:18Z</dcterms:created>
  <dcterms:modified xsi:type="dcterms:W3CDTF">2018-02-22T06:13:19Z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2052-8.1.0.3405</vt:lpwstr>
  </property>
</Properties>
</file>