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277" r:id="rId3"/>
    <p:sldId id="291" r:id="rId4"/>
    <p:sldId id="258" r:id="rId5"/>
    <p:sldId id="271" r:id="rId6"/>
    <p:sldId id="270" r:id="rId7"/>
    <p:sldId id="262" r:id="rId8"/>
    <p:sldId id="269" r:id="rId9"/>
    <p:sldId id="275" r:id="rId10"/>
    <p:sldId id="260" r:id="rId11"/>
    <p:sldId id="278" r:id="rId12"/>
    <p:sldId id="272" r:id="rId13"/>
    <p:sldId id="276" r:id="rId14"/>
    <p:sldId id="284" r:id="rId15"/>
    <p:sldId id="285" r:id="rId16"/>
    <p:sldId id="283" r:id="rId17"/>
    <p:sldId id="264" r:id="rId18"/>
    <p:sldId id="265" r:id="rId19"/>
    <p:sldId id="266" r:id="rId20"/>
    <p:sldId id="267" r:id="rId21"/>
    <p:sldId id="268" r:id="rId22"/>
    <p:sldId id="287" r:id="rId23"/>
    <p:sldId id="288" r:id="rId24"/>
    <p:sldId id="290" r:id="rId25"/>
    <p:sldId id="292" r:id="rId26"/>
    <p:sldId id="28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4436" autoAdjust="0"/>
  </p:normalViewPr>
  <p:slideViewPr>
    <p:cSldViewPr>
      <p:cViewPr varScale="1">
        <p:scale>
          <a:sx n="61" d="100"/>
          <a:sy n="61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E3D0-0924-4D37-A024-E7932534F4FF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28699-9154-4878-A45A-5EBE261D0D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31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28699-9154-4878-A45A-5EBE261D0D1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96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21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22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07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內容版面配置區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" y="-26330"/>
            <a:ext cx="9144000" cy="69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31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24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41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24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8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53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06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BDDB0-8396-48D7-A52D-094E84BCFBDE}" type="datetimeFigureOut">
              <a:rPr lang="zh-TW" altLang="en-US" smtClean="0"/>
              <a:t>2015/9/23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6BD9-1EF0-4216-8DED-AE3D1D7D1C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87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ebap.stust.edu.tw/ViewActiva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29.png"/><Relationship Id="rId4" Type="http://schemas.openxmlformats.org/officeDocument/2006/relationships/image" Target="../media/image49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0.png"/><Relationship Id="rId7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4.png"/><Relationship Id="rId4" Type="http://schemas.openxmlformats.org/officeDocument/2006/relationships/image" Target="../media/image5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4.png"/><Relationship Id="rId7" Type="http://schemas.openxmlformats.org/officeDocument/2006/relationships/image" Target="../media/image2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voZeKHUhO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DFh-kliew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913638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>無所不在的</a:t>
            </a:r>
            <a:r>
              <a:rPr lang="en-US" altLang="zh-TW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</a:br>
            <a:r>
              <a:rPr lang="zh-TW" altLang="en-US" dirty="0" smtClean="0">
                <a:solidFill>
                  <a:srgbClr val="0070C0"/>
                </a:solidFill>
                <a:latin typeface="Adobe 楷体 Std R" pitchFamily="18" charset="-128"/>
                <a:ea typeface="Adobe 楷体 Std R" pitchFamily="18" charset="-128"/>
              </a:rPr>
              <a:t>南臺雲</a:t>
            </a:r>
            <a:endParaRPr lang="zh-TW" altLang="en-US" dirty="0">
              <a:solidFill>
                <a:srgbClr val="0070C0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1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南臺雲端桌面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099">
            <a:off x="5868144" y="3645024"/>
            <a:ext cx="2768254" cy="29333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23728" y="4365104"/>
            <a:ext cx="18002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32" y="4432090"/>
            <a:ext cx="1438196" cy="87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30"/>
            <a:ext cx="9144000" cy="69022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介紹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1209599" cy="1008000"/>
          </a:xfrm>
          <a:prstGeom prst="rect">
            <a:avLst/>
          </a:prstGeom>
        </p:spPr>
      </p:pic>
      <p:sp>
        <p:nvSpPr>
          <p:cNvPr id="11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使用對象：南臺教職員、在校學生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人數上限：系統同時最大上線人數為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200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人，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超過人數上限時將不能夠登入。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檔案儲存位置：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 1.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南臺雲端儲存空間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2.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外接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USB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裝置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雲朵形圖說文字 8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2130"/>
            <a:ext cx="1076191" cy="657143"/>
          </a:xfrm>
        </p:spPr>
      </p:pic>
    </p:spTree>
    <p:extLst>
      <p:ext uri="{BB962C8B-B14F-4D97-AF65-F5344CB8AC3E}">
        <p14:creationId xmlns:p14="http://schemas.microsoft.com/office/powerpoint/2010/main" val="6560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70621" y="1505648"/>
            <a:ext cx="3132767" cy="214347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63950" y="1907190"/>
            <a:ext cx="3132767" cy="21434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目前提供軟體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93307" y="1526894"/>
            <a:ext cx="285046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Times New Roman" panose="02020603050405020304" pitchFamily="18" charset="0"/>
                <a:ea typeface="標楷體" panose="03000509000000000000" pitchFamily="65" charset="-120"/>
              </a:rPr>
              <a:t>Adobe 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授權軟體</a:t>
            </a:r>
            <a:endParaRPr lang="en-US" altLang="zh-TW" sz="25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1.  Photoshop CC</a:t>
            </a: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2.  Illustrator CC</a:t>
            </a: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3.  Dreamweaver CC</a:t>
            </a: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4.  Flash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® Professional </a:t>
            </a:r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CC</a:t>
            </a: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5.  Acrobat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® X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Pro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6.  Media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Encoder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CC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7. 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FormsCentral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8249" y="1746272"/>
            <a:ext cx="2948812" cy="13681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938708" y="2233561"/>
            <a:ext cx="2842944" cy="1226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676533" y="3653191"/>
            <a:ext cx="3132767" cy="214347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580112" y="4093600"/>
            <a:ext cx="2882133" cy="192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158248" y="1797591"/>
            <a:ext cx="23968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微軟授權軟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</a:rPr>
              <a:t>體</a:t>
            </a:r>
            <a:endParaRPr lang="en-US" altLang="zh-TW" sz="25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1.  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Word 2013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Excel 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2013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PowerPoint 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2013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4. 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Access 2013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20699" y="3697335"/>
            <a:ext cx="2350515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其他</a:t>
            </a:r>
            <a:endParaRPr lang="en-US" altLang="zh-TW" sz="25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1.  </a:t>
            </a:r>
            <a:r>
              <a:rPr lang="en-US" altLang="zh-TW" sz="1900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LiveDVD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2.  Visual 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Studio 2013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3.  Packet 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Tracer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4.  SPSS</a:t>
            </a: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5.  </a:t>
            </a:r>
            <a:r>
              <a:rPr lang="en-US" altLang="zh-TW" sz="1900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Matlab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6.  Eclipse</a:t>
            </a:r>
          </a:p>
        </p:txBody>
      </p:sp>
      <p:sp>
        <p:nvSpPr>
          <p:cNvPr id="13" name="矩形 12"/>
          <p:cNvSpPr/>
          <p:nvPr/>
        </p:nvSpPr>
        <p:spPr>
          <a:xfrm>
            <a:off x="971599" y="4418538"/>
            <a:ext cx="2996883" cy="11707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58401" y="4795024"/>
            <a:ext cx="2927540" cy="100163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971600" y="4369005"/>
            <a:ext cx="254589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輸入法</a:t>
            </a:r>
            <a:endParaRPr lang="en-US" altLang="zh-TW" sz="25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1.  </a:t>
            </a:r>
            <a:r>
              <a:rPr lang="zh-TW" altLang="en-US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新注音輸入法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無蝦米輸入</a:t>
            </a:r>
            <a:r>
              <a:rPr lang="zh-TW" altLang="en-US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法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Google</a:t>
            </a:r>
            <a:r>
              <a:rPr lang="zh-TW" altLang="en-US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拼音輸入法</a:t>
            </a:r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53" y="301332"/>
            <a:ext cx="1008000" cy="994620"/>
          </a:xfrm>
          <a:prstGeom prst="rect">
            <a:avLst/>
          </a:prstGeom>
        </p:spPr>
      </p:pic>
      <p:sp>
        <p:nvSpPr>
          <p:cNvPr id="20" name="雲朵形圖說文字 19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21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2130"/>
            <a:ext cx="1076191" cy="65714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0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初次使用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1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先至雲端桌面啟用網頁</a:t>
            </a:r>
            <a:r>
              <a:rPr lang="en-US" altLang="zh-TW" sz="1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1800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https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://webap.stust.edu.tw/ViewActivate</a:t>
            </a:r>
            <a:r>
              <a:rPr lang="en-US" altLang="zh-TW" sz="1800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sz="1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做啟用動作。</a:t>
            </a:r>
            <a:endPara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3704762" cy="40380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3203848" y="3656175"/>
            <a:ext cx="230425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508104" y="35730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輸入學號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534426" y="392376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輸入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網通登入密碼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3848" y="3960460"/>
            <a:ext cx="230425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67944" y="4342802"/>
            <a:ext cx="1440160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52" y="188640"/>
            <a:ext cx="941548" cy="1129857"/>
          </a:xfrm>
          <a:prstGeom prst="rect">
            <a:avLst/>
          </a:prstGeom>
        </p:spPr>
      </p:pic>
      <p:sp>
        <p:nvSpPr>
          <p:cNvPr id="14" name="雲朵形圖說文字 13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15" name="內容版面配置區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2130"/>
            <a:ext cx="1076191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/>
      <p:bldP spid="10" grpId="1"/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載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View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2276872"/>
            <a:ext cx="9144000" cy="277090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44008" y="3051658"/>
            <a:ext cx="936104" cy="5213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5364088" y="3573016"/>
            <a:ext cx="72008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9" y="4368762"/>
            <a:ext cx="8352382" cy="151428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12160" y="4368762"/>
            <a:ext cx="1008112" cy="3563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012160" y="5160850"/>
            <a:ext cx="1008112" cy="3563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16833" y="1470851"/>
            <a:ext cx="8816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南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臺首頁→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網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通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→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登入後，上方功能列「南臺雲端服務」→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雲端桌面→六、軟體下載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143999" cy="360617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2" y="2748865"/>
            <a:ext cx="9144000" cy="226660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2" y="2748865"/>
            <a:ext cx="9132849" cy="226660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48" y="3302393"/>
            <a:ext cx="1819048" cy="1333333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3635896" y="4509120"/>
            <a:ext cx="364715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根據電腦的位元，下載相符的版本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36" y="260648"/>
            <a:ext cx="680663" cy="908720"/>
          </a:xfrm>
          <a:prstGeom prst="rect">
            <a:avLst/>
          </a:prstGeom>
        </p:spPr>
      </p:pic>
      <p:sp>
        <p:nvSpPr>
          <p:cNvPr id="20" name="雲朵形圖說文字 19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" name="內容版面配置區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2130"/>
            <a:ext cx="1076191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View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38" y="1443285"/>
            <a:ext cx="5609524" cy="39714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27167" y="3595732"/>
            <a:ext cx="1171828" cy="3870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29" y="1439393"/>
            <a:ext cx="5099342" cy="3970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20072" y="4941168"/>
            <a:ext cx="79208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30" y="1443914"/>
            <a:ext cx="5072241" cy="39708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220072" y="4941168"/>
            <a:ext cx="864096" cy="333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30" y="1443285"/>
            <a:ext cx="5090580" cy="39708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36096" y="4941168"/>
            <a:ext cx="792088" cy="333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07" y="1439393"/>
            <a:ext cx="5175585" cy="39708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231223" y="4963470"/>
            <a:ext cx="822939" cy="333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17" y="1471411"/>
            <a:ext cx="5039862" cy="39708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221348" y="4961788"/>
            <a:ext cx="774183" cy="2949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7" y="1471411"/>
            <a:ext cx="5107396" cy="39708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188700" y="4966309"/>
            <a:ext cx="835639" cy="3402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267744" y="2852936"/>
            <a:ext cx="417646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267744" y="3286183"/>
            <a:ext cx="459786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預設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View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連線伺服器為「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view.stust.edu.tw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92" y="1439393"/>
            <a:ext cx="5038455" cy="39708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932040" y="4941167"/>
            <a:ext cx="1152128" cy="3155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42" y="1485449"/>
            <a:ext cx="5097268" cy="39708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240485" y="4985885"/>
            <a:ext cx="804267" cy="3348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44" y="2483958"/>
            <a:ext cx="5133334" cy="2419048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116443" y="4334676"/>
            <a:ext cx="1080120" cy="3669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806400" cy="604022"/>
          </a:xfrm>
          <a:prstGeom prst="rect">
            <a:avLst/>
          </a:prstGeom>
        </p:spPr>
      </p:pic>
      <p:sp>
        <p:nvSpPr>
          <p:cNvPr id="31" name="雲朵形圖說文字 30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19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" name="內容版面配置區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2130"/>
            <a:ext cx="1076191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  <p:bldP spid="21" grpId="0" animBg="1"/>
      <p:bldP spid="21" grpId="1" animBg="1"/>
      <p:bldP spid="24" grpId="0" animBg="1"/>
      <p:bldP spid="24" grpId="1" animBg="1"/>
      <p:bldP spid="25" grpId="0"/>
      <p:bldP spid="25" grpId="1"/>
      <p:bldP spid="27" grpId="0" animBg="1"/>
      <p:bldP spid="27" grpId="1" animBg="1"/>
      <p:bldP spid="29" grpId="0" animBg="1"/>
      <p:bldP spid="29" grpId="1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開啟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View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33" y="2924238"/>
            <a:ext cx="733333" cy="10095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157181" y="2420888"/>
            <a:ext cx="4829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點選桌面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VMware Horizon View Client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圖示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14" y="1690448"/>
            <a:ext cx="5672571" cy="39708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33136" y="2113342"/>
            <a:ext cx="722639" cy="8108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22" y="2653364"/>
            <a:ext cx="4085715" cy="154285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22636" y="3750061"/>
            <a:ext cx="829484" cy="3047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47" y="2048047"/>
            <a:ext cx="4161905" cy="27619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043760" y="4387406"/>
            <a:ext cx="752376" cy="372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47" y="2038523"/>
            <a:ext cx="4161905" cy="278095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089925" y="3376354"/>
            <a:ext cx="2819683" cy="2849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093285" y="3689628"/>
            <a:ext cx="2819683" cy="2849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074627" y="4417919"/>
            <a:ext cx="742511" cy="2849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984284" y="33477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輸入學號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012160" y="365168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輸入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網通登入密碼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80" y="1850950"/>
            <a:ext cx="5672571" cy="3970800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1835696" y="3203684"/>
            <a:ext cx="249299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選擇要進入的雲端空間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86" y="1546966"/>
            <a:ext cx="6353280" cy="397080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806400" cy="604022"/>
          </a:xfrm>
          <a:prstGeom prst="rect">
            <a:avLst/>
          </a:prstGeom>
        </p:spPr>
      </p:pic>
      <p:sp>
        <p:nvSpPr>
          <p:cNvPr id="28" name="雲朵形圖說文字 27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20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" name="內容版面配置區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2130"/>
            <a:ext cx="1076191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2" grpId="1"/>
      <p:bldP spid="23" grpId="0"/>
      <p:bldP spid="23" grpId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Office 365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099">
            <a:off x="5868144" y="3645024"/>
            <a:ext cx="2768254" cy="29333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62504"/>
            <a:ext cx="1152128" cy="11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使用對象：南臺教職員、在校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學生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儲存容量：</a:t>
            </a:r>
            <a:r>
              <a:rPr lang="zh-TW" altLang="en-US" dirty="0" smtClean="0">
                <a:effectLst/>
                <a:latin typeface="Times New Roman"/>
                <a:ea typeface="標楷體"/>
                <a:cs typeface="Times New Roman"/>
              </a:rPr>
              <a:t>無上限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/>
                <a:ea typeface="標楷體"/>
                <a:cs typeface="Times New Roman"/>
              </a:rPr>
              <a:t>提供使用軟體：</a:t>
            </a:r>
            <a:endParaRPr lang="en-US" altLang="zh-TW" dirty="0" smtClean="0">
              <a:latin typeface="Times New Roman"/>
              <a:ea typeface="標楷體"/>
              <a:cs typeface="Times New Roman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/>
                <a:ea typeface="標楷體"/>
                <a:cs typeface="Times New Roman"/>
              </a:rPr>
              <a:t> </a:t>
            </a:r>
            <a:r>
              <a:rPr lang="en-US" altLang="zh-TW" dirty="0" smtClean="0">
                <a:latin typeface="Times New Roman"/>
                <a:ea typeface="標楷體"/>
                <a:cs typeface="Times New Roman"/>
              </a:rPr>
              <a:t>       1. Word</a:t>
            </a:r>
          </a:p>
          <a:p>
            <a:pPr marL="0" indent="0">
              <a:buNone/>
            </a:pPr>
            <a:r>
              <a:rPr lang="en-US" altLang="zh-TW" dirty="0">
                <a:latin typeface="Times New Roman"/>
                <a:ea typeface="標楷體"/>
                <a:cs typeface="Times New Roman"/>
              </a:rPr>
              <a:t> </a:t>
            </a:r>
            <a:r>
              <a:rPr lang="en-US" altLang="zh-TW" dirty="0" smtClean="0">
                <a:latin typeface="Times New Roman"/>
                <a:ea typeface="標楷體"/>
                <a:cs typeface="Times New Roman"/>
              </a:rPr>
              <a:t>       2. Excel</a:t>
            </a:r>
            <a:endParaRPr lang="en-US" altLang="zh-TW" dirty="0">
              <a:latin typeface="Times New Roman"/>
              <a:ea typeface="標楷體"/>
              <a:cs typeface="Times New Roman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/>
                <a:ea typeface="標楷體"/>
                <a:cs typeface="Times New Roman"/>
              </a:rPr>
              <a:t>        3. PowerPoint</a:t>
            </a:r>
            <a:endParaRPr lang="en-US" altLang="zh-TW" dirty="0">
              <a:latin typeface="Times New Roman"/>
              <a:ea typeface="標楷體"/>
              <a:cs typeface="Times New Roman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/>
                <a:ea typeface="標楷體"/>
                <a:cs typeface="Times New Roman"/>
              </a:rPr>
              <a:t>        4. Outlook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1209599" cy="1008000"/>
          </a:xfrm>
          <a:prstGeom prst="rect">
            <a:avLst/>
          </a:prstGeom>
        </p:spPr>
      </p:pic>
      <p:sp>
        <p:nvSpPr>
          <p:cNvPr id="8" name="雲朵形圖說文字 7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22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1" y="404664"/>
            <a:ext cx="656829" cy="6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系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統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位置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73082"/>
            <a:ext cx="8554553" cy="25922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6621677" y="2677138"/>
            <a:ext cx="57606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5290"/>
            <a:ext cx="6552728" cy="21667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1907704" y="5903848"/>
            <a:ext cx="79208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2699792" y="2965170"/>
            <a:ext cx="3921886" cy="29386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16834" y="1470851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南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臺首頁→本校學生→計網中心資訊：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OFFICE365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648"/>
            <a:ext cx="806203" cy="1008000"/>
          </a:xfrm>
          <a:prstGeom prst="rect">
            <a:avLst/>
          </a:prstGeom>
        </p:spPr>
      </p:pic>
      <p:sp>
        <p:nvSpPr>
          <p:cNvPr id="14" name="雲朵形圖說文字 13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1" y="404664"/>
            <a:ext cx="656829" cy="644551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5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南臺雲端儲存空間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南臺雲端應用程式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南臺雲端桌面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Office 365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59151"/>
            <a:ext cx="3160773" cy="25922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1008112" cy="1006432"/>
          </a:xfrm>
          <a:prstGeom prst="rect">
            <a:avLst/>
          </a:prstGeom>
        </p:spPr>
      </p:pic>
      <p:sp>
        <p:nvSpPr>
          <p:cNvPr id="8" name="雲朵形圖說文字 7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43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初次使用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29579"/>
              </p:ext>
            </p:extLst>
          </p:nvPr>
        </p:nvGraphicFramePr>
        <p:xfrm>
          <a:off x="683568" y="1628800"/>
          <a:ext cx="792088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步驟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：於啟用頁面，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</a:b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           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輸入帳號、密碼開通。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zh-TW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步驟</a:t>
                      </a:r>
                      <a:r>
                        <a:rPr lang="en-US" altLang="zh-TW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zh-TW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：輸入正確帳號及密碼後會</a:t>
                      </a:r>
                      <a:endParaRPr lang="en-US" altLang="zh-TW" sz="18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altLang="zh-TW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                    </a:t>
                      </a:r>
                      <a:r>
                        <a:rPr lang="zh-TW" altLang="zh-TW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出現如下圖確認按鈕</a:t>
                      </a:r>
                      <a:r>
                        <a:rPr lang="zh-TW" alt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r>
                        <a:rPr lang="en-US" altLang="zh-TW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6"/>
            <a:ext cx="3593055" cy="34493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74" y="3638927"/>
            <a:ext cx="3076191" cy="173333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03648" y="4077072"/>
            <a:ext cx="180020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203848" y="3995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輸入學號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03648" y="4289568"/>
            <a:ext cx="180020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203848" y="4218456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輸入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網通登入密碼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51720" y="4641985"/>
            <a:ext cx="11521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236296" y="4633911"/>
            <a:ext cx="792088" cy="523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728969" y="518177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按下之後自動轉至</a:t>
            </a:r>
          </a:p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office365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52" y="188640"/>
            <a:ext cx="941548" cy="1129857"/>
          </a:xfrm>
          <a:prstGeom prst="rect">
            <a:avLst/>
          </a:prstGeom>
        </p:spPr>
      </p:pic>
      <p:sp>
        <p:nvSpPr>
          <p:cNvPr id="20" name="雲朵形圖說文字 19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24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1" y="404664"/>
            <a:ext cx="656829" cy="644551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7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登入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806400" cy="60402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4238"/>
            <a:ext cx="3761905" cy="36095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2204481" y="2996952"/>
            <a:ext cx="3456384" cy="427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204481" y="3351890"/>
            <a:ext cx="3456384" cy="427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789453" y="2996952"/>
            <a:ext cx="324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帳號：學號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@office.stust.edu.tw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96136" y="341039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輸入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網通登入密碼</a:t>
            </a:r>
          </a:p>
        </p:txBody>
      </p:sp>
      <p:sp>
        <p:nvSpPr>
          <p:cNvPr id="13" name="矩形 12"/>
          <p:cNvSpPr/>
          <p:nvPr/>
        </p:nvSpPr>
        <p:spPr>
          <a:xfrm>
            <a:off x="2167310" y="4262573"/>
            <a:ext cx="676498" cy="427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雲朵形圖說文字 14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25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1" y="404664"/>
            <a:ext cx="656829" cy="6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30"/>
            <a:ext cx="9144000" cy="69022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文件管理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16" y="548680"/>
            <a:ext cx="806400" cy="60402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2219324"/>
            <a:ext cx="8460432" cy="223848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5" y="2228906"/>
            <a:ext cx="8460432" cy="222890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6216"/>
            <a:ext cx="7657143" cy="27142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84" y="1650326"/>
            <a:ext cx="2809524" cy="3800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99592" y="3068960"/>
            <a:ext cx="864096" cy="355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853832" y="3068960"/>
            <a:ext cx="864096" cy="355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341576" y="4111789"/>
            <a:ext cx="1582352" cy="355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853832" y="2699628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方法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：點選「上傳」，選取欲上傳檔案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965948" y="4088481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方法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：將檔案拖曳到紅框內放開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56176" y="3068960"/>
            <a:ext cx="864096" cy="355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960281" y="342479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設定檔案權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限</a:t>
            </a:r>
          </a:p>
        </p:txBody>
      </p:sp>
      <p:sp>
        <p:nvSpPr>
          <p:cNvPr id="24" name="矩形 23"/>
          <p:cNvSpPr/>
          <p:nvPr/>
        </p:nvSpPr>
        <p:spPr>
          <a:xfrm>
            <a:off x="2123728" y="2219324"/>
            <a:ext cx="1582352" cy="355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93" y="1863674"/>
            <a:ext cx="7020619" cy="2949788"/>
          </a:xfrm>
          <a:prstGeom prst="rect">
            <a:avLst/>
          </a:prstGeom>
        </p:spPr>
      </p:pic>
      <p:sp>
        <p:nvSpPr>
          <p:cNvPr id="28" name="雲朵形圖說文字 27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26</a:t>
            </a:r>
            <a:endParaRPr lang="zh-TW" altLang="en-US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1" y="404664"/>
            <a:ext cx="656829" cy="6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3" grpId="0"/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共享檔案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14" y="1481381"/>
            <a:ext cx="6228572" cy="389523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38" y="2470594"/>
            <a:ext cx="781159" cy="57158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865862" y="2442117"/>
            <a:ext cx="3791416" cy="524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619672" y="2354765"/>
            <a:ext cx="1080120" cy="262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76" y="1478125"/>
            <a:ext cx="6280409" cy="38952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619672" y="2636912"/>
            <a:ext cx="1080120" cy="262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837436" y="2835198"/>
            <a:ext cx="540060" cy="262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4285715" cy="228571"/>
          </a:xfrm>
          <a:prstGeom prst="rect">
            <a:avLst/>
          </a:prstGeom>
          <a:ln w="28575">
            <a:noFill/>
          </a:ln>
        </p:spPr>
      </p:pic>
      <p:sp>
        <p:nvSpPr>
          <p:cNvPr id="22" name="文字方塊 21"/>
          <p:cNvSpPr txBox="1"/>
          <p:nvPr/>
        </p:nvSpPr>
        <p:spPr>
          <a:xfrm>
            <a:off x="2811864" y="306896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分享此連結給對方，可看到檔案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43807" y="2809342"/>
            <a:ext cx="4285715" cy="287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865862" y="3933056"/>
            <a:ext cx="511634" cy="262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2" y="3960691"/>
            <a:ext cx="4304762" cy="23809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865862" y="3920128"/>
            <a:ext cx="4285715" cy="287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2966164" y="4228997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分享此連結給對方，可編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輯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檔案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16" y="548680"/>
            <a:ext cx="806400" cy="604022"/>
          </a:xfrm>
          <a:prstGeom prst="rect">
            <a:avLst/>
          </a:prstGeom>
        </p:spPr>
      </p:pic>
      <p:sp>
        <p:nvSpPr>
          <p:cNvPr id="30" name="雲朵形圖說文字 29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27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1" y="404664"/>
            <a:ext cx="656829" cy="6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雲端應用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消費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新趨勢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消費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新趨勢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7584" y="2348880"/>
            <a:ext cx="73448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請回答下列問題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看完第二個影片消費新趨勢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，請問你認為最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喜歡或最不喜歡的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是那一種服務，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覺得在台灣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有可能發展嗎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為甚麼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請問你個人使用了哪些雲端服務呢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342900" indent="-342900"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22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小組作業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下週報告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3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小組共同編輯簡報，針對</a:t>
            </a:r>
            <a:r>
              <a:rPr lang="zh-TW" altLang="en-US" sz="3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網路資源</a:t>
            </a:r>
            <a:r>
              <a:rPr lang="zh-TW" altLang="en-US" sz="3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，介紹新奇、有趣或有用</a:t>
            </a:r>
            <a:r>
              <a:rPr lang="zh-TW" altLang="en-US" sz="380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80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網站或者</a:t>
            </a:r>
            <a:r>
              <a:rPr lang="zh-TW" altLang="en-US" sz="3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行動應用</a:t>
            </a:r>
            <a:r>
              <a:rPr lang="en-US" altLang="zh-TW" sz="3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如手機免費</a:t>
            </a:r>
            <a:r>
              <a:rPr lang="en-US" altLang="zh-TW" sz="3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APP)</a:t>
            </a:r>
            <a:r>
              <a:rPr lang="zh-TW" altLang="en-US" sz="3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製作方式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271463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清晰，情節內容清楚，片長約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10-15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張。</a:t>
            </a:r>
          </a:p>
          <a:p>
            <a:pPr marL="0" indent="271463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可使用錄影或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加上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，說明如何使用，增加可用性。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271463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每人工作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分配。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271463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後感想，包含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搜集主題資料過程及討論過程等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評分方式</a:t>
            </a:r>
          </a:p>
          <a:p>
            <a:pPr marL="0" indent="271463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理念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完整，清楚表達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271463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創意性</a:t>
            </a:r>
          </a:p>
          <a:p>
            <a:pPr marL="0" indent="271463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著作權規範</a:t>
            </a:r>
          </a:p>
          <a:p>
            <a:pPr marL="0" indent="271463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整體品質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271463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時間每組約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271463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32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接點 18"/>
          <p:cNvCxnSpPr/>
          <p:nvPr/>
        </p:nvCxnSpPr>
        <p:spPr>
          <a:xfrm flipH="1">
            <a:off x="5893770" y="2780928"/>
            <a:ext cx="910478" cy="3180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89" y="1668987"/>
            <a:ext cx="2545622" cy="1872000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>
          <a:xfrm>
            <a:off x="4252726" y="2069440"/>
            <a:ext cx="368090" cy="2367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圖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09" y="764912"/>
            <a:ext cx="2545622" cy="1872000"/>
          </a:xfrm>
          <a:prstGeom prst="rect">
            <a:avLst/>
          </a:prstGeom>
        </p:spPr>
      </p:pic>
      <p:cxnSp>
        <p:nvCxnSpPr>
          <p:cNvPr id="16" name="直線接點 15"/>
          <p:cNvCxnSpPr/>
          <p:nvPr/>
        </p:nvCxnSpPr>
        <p:spPr>
          <a:xfrm>
            <a:off x="2267744" y="3212976"/>
            <a:ext cx="1321768" cy="2129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0" y="2069440"/>
            <a:ext cx="2545622" cy="1872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68" y="5436076"/>
            <a:ext cx="1321889" cy="12971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13" y="4108867"/>
            <a:ext cx="2857500" cy="2857500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 rot="20141713">
            <a:off x="1424022" y="2313206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endParaRPr lang="zh-TW" altLang="en-US" sz="8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790100" y="1007060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endParaRPr lang="zh-TW" altLang="en-US" sz="8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 rot="999123">
            <a:off x="6465290" y="1853203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endParaRPr lang="zh-TW" altLang="en-US" sz="8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85" y="5386247"/>
            <a:ext cx="2163262" cy="14991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12" y="5943392"/>
            <a:ext cx="1469714" cy="8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享受雲端，如此簡單！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hlinkClick r:id="rId3"/>
              </a:rPr>
              <a:t>微軟個人雲端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─超越你的想像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極限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看完第一個影片，請問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代表甚麼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buAutoNum type="arabicPeriod"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 am in the cloud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是甚麼意思？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76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南臺雲端儲存空間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099">
            <a:off x="5868144" y="3645024"/>
            <a:ext cx="2768254" cy="29333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93096"/>
            <a:ext cx="1498906" cy="10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介紹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使用對象：南臺教職員、在校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學生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儲存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容量：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提供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15G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儲存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空間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特色：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85316"/>
              </p:ext>
            </p:extLst>
          </p:nvPr>
        </p:nvGraphicFramePr>
        <p:xfrm>
          <a:off x="539552" y="3468607"/>
          <a:ext cx="8208912" cy="2160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58124"/>
                <a:gridCol w="2814484"/>
                <a:gridCol w="2736304"/>
              </a:tblGrid>
              <a:tr h="9237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專屬</a:t>
                      </a:r>
                      <a:endParaRPr lang="zh-TW" altLang="en-US" sz="24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儲存與分享</a:t>
                      </a:r>
                      <a:endParaRPr lang="zh-TW" altLang="en-US" sz="24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行動化</a:t>
                      </a:r>
                      <a:endParaRPr lang="zh-TW" altLang="en-US" sz="2400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1236468">
                <a:tc>
                  <a:txBody>
                    <a:bodyPr/>
                    <a:lstStyle/>
                    <a:p>
                      <a:pPr lvl="0"/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可儲存各種類型檔案</a:t>
                      </a:r>
                    </a:p>
                    <a:p>
                      <a:pPr lvl="0"/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隨時隨地存取檔案</a:t>
                      </a:r>
                    </a:p>
                    <a:p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資料的雲端備份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快速傳輸與儲存大檔案</a:t>
                      </a:r>
                    </a:p>
                    <a:p>
                      <a:pPr lvl="0"/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分享</a:t>
                      </a:r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URL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連結</a:t>
                      </a:r>
                    </a:p>
                    <a:p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分享資料夾</a:t>
                      </a:r>
                      <a:r>
                        <a:rPr lang="zh-TW" altLang="en-US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檔案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支援各種手持設備</a:t>
                      </a:r>
                    </a:p>
                    <a:p>
                      <a:pPr lvl="0"/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資料可在各種設備之間</a:t>
                      </a:r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</a:br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移轉與同步</a:t>
                      </a:r>
                    </a:p>
                    <a:p>
                      <a:r>
                        <a:rPr lang="en-US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zh-TW" sz="1800" kern="1200" baseline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桌面同步資料夾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1209599" cy="1008000"/>
          </a:xfrm>
          <a:prstGeom prst="rect">
            <a:avLst/>
          </a:prstGeom>
        </p:spPr>
      </p:pic>
      <p:sp>
        <p:nvSpPr>
          <p:cNvPr id="9" name="雲朵形圖說文字 8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14242" cy="7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系統位置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2276872"/>
            <a:ext cx="9144000" cy="27709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44008" y="3051658"/>
            <a:ext cx="936104" cy="5213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2" y="4300162"/>
            <a:ext cx="8428572" cy="14952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6833" y="1470851"/>
            <a:ext cx="8816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南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臺首頁→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網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通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→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登入後，上方功能列「南臺雲端服務」→雲端儲存空間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364088" y="3573016"/>
            <a:ext cx="72008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012160" y="4368762"/>
            <a:ext cx="1008112" cy="5213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648"/>
            <a:ext cx="806203" cy="1008000"/>
          </a:xfrm>
          <a:prstGeom prst="rect">
            <a:avLst/>
          </a:prstGeom>
        </p:spPr>
      </p:pic>
      <p:sp>
        <p:nvSpPr>
          <p:cNvPr id="15" name="雲朵形圖說文字 14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14242" cy="7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文件管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532440" cy="3140412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0" y="2132856"/>
            <a:ext cx="8570318" cy="31859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32" y="2156232"/>
            <a:ext cx="4275394" cy="40039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96" y="3612267"/>
            <a:ext cx="1380952" cy="9142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06" y="3624103"/>
            <a:ext cx="1371429" cy="885714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 rot="10800000">
            <a:off x="285650" y="4365104"/>
            <a:ext cx="8424936" cy="1224136"/>
          </a:xfrm>
          <a:prstGeom prst="wedgeRectCallout">
            <a:avLst>
              <a:gd name="adj1" fmla="val 20657"/>
              <a:gd name="adj2" fmla="val 900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0" y="4445090"/>
            <a:ext cx="8218086" cy="106416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0" y="4725144"/>
            <a:ext cx="8417233" cy="41704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20302" y="5080247"/>
            <a:ext cx="2468527" cy="10179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點選檔案標題下載。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檔案類型為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文字檔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點選後可線上編輯。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 rot="10800000">
            <a:off x="5004048" y="5152254"/>
            <a:ext cx="1800492" cy="436986"/>
          </a:xfrm>
          <a:prstGeom prst="wedgeRectCallout">
            <a:avLst>
              <a:gd name="adj1" fmla="val 20463"/>
              <a:gd name="adj2" fmla="val 7270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004047" y="5201476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</a:rPr>
              <a:t>更名：改變</a:t>
            </a:r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檔案名稱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 rot="10800000">
            <a:off x="5292081" y="5151444"/>
            <a:ext cx="1800492" cy="436986"/>
          </a:xfrm>
          <a:prstGeom prst="wedgeRectCallout">
            <a:avLst>
              <a:gd name="adj1" fmla="val 20463"/>
              <a:gd name="adj2" fmla="val 7270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92080" y="5216858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屬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</a:rPr>
              <a:t>性</a:t>
            </a:r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：檔案詳細資料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" name="矩形圖說文字 20"/>
          <p:cNvSpPr/>
          <p:nvPr/>
        </p:nvSpPr>
        <p:spPr>
          <a:xfrm rot="10800000">
            <a:off x="5940153" y="5152722"/>
            <a:ext cx="578690" cy="436986"/>
          </a:xfrm>
          <a:prstGeom prst="wedgeRectCallout">
            <a:avLst>
              <a:gd name="adj1" fmla="val 20463"/>
              <a:gd name="adj2" fmla="val 7270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972477" y="521732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分享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806400" cy="604022"/>
          </a:xfrm>
          <a:prstGeom prst="rect">
            <a:avLst/>
          </a:prstGeom>
        </p:spPr>
      </p:pic>
      <p:sp>
        <p:nvSpPr>
          <p:cNvPr id="25" name="雲朵形圖說文字 24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14242" cy="7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6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分享設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定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50" y="1412776"/>
            <a:ext cx="4536504" cy="46683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62" y="2348880"/>
            <a:ext cx="528138" cy="580086"/>
          </a:xfrm>
          <a:prstGeom prst="rect">
            <a:avLst/>
          </a:prstGeom>
        </p:spPr>
      </p:pic>
      <p:sp>
        <p:nvSpPr>
          <p:cNvPr id="8" name="矩形圖說文字 7"/>
          <p:cNvSpPr/>
          <p:nvPr/>
        </p:nvSpPr>
        <p:spPr>
          <a:xfrm rot="16200000">
            <a:off x="2370991" y="151555"/>
            <a:ext cx="1164103" cy="5256584"/>
          </a:xfrm>
          <a:prstGeom prst="wedgeRectCallout">
            <a:avLst>
              <a:gd name="adj1" fmla="val 14654"/>
              <a:gd name="adj2" fmla="val 544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9" y="2409737"/>
            <a:ext cx="4838096" cy="8190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44062" y="2564904"/>
            <a:ext cx="528138" cy="182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49" y="1430490"/>
            <a:ext cx="4536505" cy="465062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25" y="4581128"/>
            <a:ext cx="5180953" cy="9904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2080"/>
            <a:ext cx="571429" cy="80952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11760" y="1772816"/>
            <a:ext cx="4442194" cy="424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853954" y="179550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分享鏈結給對方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806400" cy="604022"/>
          </a:xfrm>
          <a:prstGeom prst="rect">
            <a:avLst/>
          </a:prstGeom>
        </p:spPr>
      </p:pic>
      <p:sp>
        <p:nvSpPr>
          <p:cNvPr id="19" name="雲朵形圖說文字 18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14242" cy="7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分享檔案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85407" y="141277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範例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權限：公開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密碼：有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7971429" cy="96190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7584" y="2924944"/>
            <a:ext cx="662473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452320" y="2869271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輸入分享網址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32" y="2636912"/>
            <a:ext cx="3847619" cy="192381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436096" y="323423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輸入指定密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碼</a:t>
            </a:r>
          </a:p>
        </p:txBody>
      </p:sp>
      <p:sp>
        <p:nvSpPr>
          <p:cNvPr id="16" name="矩形 15"/>
          <p:cNvSpPr/>
          <p:nvPr/>
        </p:nvSpPr>
        <p:spPr>
          <a:xfrm>
            <a:off x="3175479" y="3256428"/>
            <a:ext cx="2260617" cy="347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5" y="2420888"/>
            <a:ext cx="5933134" cy="328382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874222" y="3684830"/>
            <a:ext cx="864096" cy="957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860032" y="3978741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點選即下載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806400" cy="604022"/>
          </a:xfrm>
          <a:prstGeom prst="rect">
            <a:avLst/>
          </a:prstGeom>
        </p:spPr>
      </p:pic>
      <p:sp>
        <p:nvSpPr>
          <p:cNvPr id="22" name="雲朵形圖說文字 21"/>
          <p:cNvSpPr/>
          <p:nvPr/>
        </p:nvSpPr>
        <p:spPr>
          <a:xfrm>
            <a:off x="8244408" y="6237312"/>
            <a:ext cx="720080" cy="504056"/>
          </a:xfrm>
          <a:prstGeom prst="cloudCallou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14242" cy="77216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9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5" grpId="0"/>
      <p:bldP spid="15" grpId="1"/>
      <p:bldP spid="16" grpId="0" animBg="1"/>
      <p:bldP spid="16" grpId="1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2148</TotalTime>
  <Words>778</Words>
  <Application>Microsoft Office PowerPoint</Application>
  <PresentationFormat>如螢幕大小 (4:3)</PresentationFormat>
  <Paragraphs>161</Paragraphs>
  <Slides>26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無所不在的 南臺雲</vt:lpstr>
      <vt:lpstr>大綱</vt:lpstr>
      <vt:lpstr>享受雲端，如此簡單！</vt:lpstr>
      <vt:lpstr>南臺雲端儲存空間</vt:lpstr>
      <vt:lpstr>介紹</vt:lpstr>
      <vt:lpstr>系統位置</vt:lpstr>
      <vt:lpstr>文件管理</vt:lpstr>
      <vt:lpstr>分享設定</vt:lpstr>
      <vt:lpstr>分享檔案</vt:lpstr>
      <vt:lpstr>南臺雲端桌面</vt:lpstr>
      <vt:lpstr>介紹</vt:lpstr>
      <vt:lpstr>目前提供軟體</vt:lpstr>
      <vt:lpstr>初次使用</vt:lpstr>
      <vt:lpstr>下載View</vt:lpstr>
      <vt:lpstr>安裝View</vt:lpstr>
      <vt:lpstr>開啟View</vt:lpstr>
      <vt:lpstr>Office 365</vt:lpstr>
      <vt:lpstr>介紹</vt:lpstr>
      <vt:lpstr>系統位置</vt:lpstr>
      <vt:lpstr>初次使用</vt:lpstr>
      <vt:lpstr>登入</vt:lpstr>
      <vt:lpstr>文件管理</vt:lpstr>
      <vt:lpstr>共享檔案</vt:lpstr>
      <vt:lpstr>雲端應用-消費新趨勢</vt:lpstr>
      <vt:lpstr>小組作業-下週報告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STUST</dc:creator>
  <cp:lastModifiedBy>STUST</cp:lastModifiedBy>
  <cp:revision>111</cp:revision>
  <dcterms:created xsi:type="dcterms:W3CDTF">2015-01-23T05:59:41Z</dcterms:created>
  <dcterms:modified xsi:type="dcterms:W3CDTF">2015-09-23T03:39:53Z</dcterms:modified>
</cp:coreProperties>
</file>