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5" r:id="rId2"/>
    <p:sldId id="258" r:id="rId3"/>
    <p:sldId id="267" r:id="rId4"/>
    <p:sldId id="270" r:id="rId5"/>
    <p:sldId id="268" r:id="rId6"/>
    <p:sldId id="260" r:id="rId7"/>
    <p:sldId id="259" r:id="rId8"/>
    <p:sldId id="269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D5DE"/>
    <a:srgbClr val="27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rgbClr val="20D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邊形 7"/>
          <p:cNvSpPr/>
          <p:nvPr userDrawn="1"/>
        </p:nvSpPr>
        <p:spPr>
          <a:xfrm rot="10543864" flipV="1">
            <a:off x="188914" y="540926"/>
            <a:ext cx="8643729" cy="5272324"/>
          </a:xfrm>
          <a:prstGeom prst="parallelogram">
            <a:avLst>
              <a:gd name="adj" fmla="val 59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梯形 12"/>
          <p:cNvSpPr/>
          <p:nvPr userDrawn="1"/>
        </p:nvSpPr>
        <p:spPr>
          <a:xfrm>
            <a:off x="708282" y="3726670"/>
            <a:ext cx="8416698" cy="2376264"/>
          </a:xfrm>
          <a:prstGeom prst="trapezoid">
            <a:avLst>
              <a:gd name="adj" fmla="val 163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56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January 10, 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6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January 10, 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solidFill>
          <a:srgbClr val="20D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邊形 7"/>
          <p:cNvSpPr/>
          <p:nvPr userDrawn="1"/>
        </p:nvSpPr>
        <p:spPr>
          <a:xfrm rot="10543864" flipV="1">
            <a:off x="188914" y="540926"/>
            <a:ext cx="8643729" cy="5272324"/>
          </a:xfrm>
          <a:prstGeom prst="parallelogram">
            <a:avLst>
              <a:gd name="adj" fmla="val 59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梯形 12"/>
          <p:cNvSpPr/>
          <p:nvPr userDrawn="1"/>
        </p:nvSpPr>
        <p:spPr>
          <a:xfrm>
            <a:off x="708282" y="3726670"/>
            <a:ext cx="8416698" cy="2376264"/>
          </a:xfrm>
          <a:prstGeom prst="trapezoid">
            <a:avLst>
              <a:gd name="adj" fmla="val 1633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50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10, 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2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January 10, 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4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January 10, 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4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January 10, 2016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January 10, 2016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10, 2016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January 10, 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January 10, 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9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January 10, 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8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645943"/>
            <a:ext cx="8210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從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｢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穹頂之下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｣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電影看能源與環境議題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20272" y="4365104"/>
            <a:ext cx="1967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指導老師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林聰益</a:t>
            </a:r>
            <a:endParaRPr lang="en-US" altLang="zh-TW" dirty="0" smtClean="0"/>
          </a:p>
          <a:p>
            <a:r>
              <a:rPr lang="zh-TW" altLang="en-US" dirty="0" smtClean="0"/>
              <a:t>    組別</a:t>
            </a:r>
            <a:r>
              <a:rPr lang="en-US" altLang="zh-TW" dirty="0" smtClean="0"/>
              <a:t>:</a:t>
            </a:r>
            <a:r>
              <a:rPr lang="zh-TW" altLang="en-US" dirty="0" smtClean="0"/>
              <a:t>第八組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小組成員</a:t>
            </a:r>
            <a:r>
              <a:rPr lang="en-US" altLang="zh-TW" dirty="0" smtClean="0"/>
              <a:t>:</a:t>
            </a:r>
            <a:r>
              <a:rPr lang="zh-TW" altLang="en-US" dirty="0"/>
              <a:t>羅俊</a:t>
            </a:r>
            <a:r>
              <a:rPr lang="zh-TW" altLang="en-US" dirty="0" smtClean="0"/>
              <a:t>鱗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                   郭頎宏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                   趙家賢</a:t>
            </a:r>
            <a:endParaRPr lang="en-US" altLang="zh-TW" dirty="0" smtClean="0"/>
          </a:p>
          <a:p>
            <a:pPr algn="r"/>
            <a:r>
              <a:rPr lang="zh-TW" altLang="en-US" dirty="0"/>
              <a:t> </a:t>
            </a:r>
            <a:r>
              <a:rPr lang="zh-TW" altLang="en-US" dirty="0" smtClean="0"/>
              <a:t>                  方柏鈞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3632"/>
            <a:ext cx="5904656" cy="396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476672"/>
            <a:ext cx="8078788" cy="912812"/>
          </a:xfrm>
        </p:spPr>
        <p:txBody>
          <a:bodyPr/>
          <a:lstStyle/>
          <a:p>
            <a:pPr algn="ctr"/>
            <a:r>
              <a:rPr lang="zh-TW" altLang="en-US" b="1" dirty="0" smtClean="0"/>
              <a:t>風險評估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8064500" cy="3414712"/>
          </a:xfrm>
        </p:spPr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中國缺乏清潔能源，天然氣使用量、開採量少</a:t>
            </a:r>
          </a:p>
          <a:p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廢氣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是造成污染的一項重要</a:t>
            </a: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因素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63" y="3356992"/>
            <a:ext cx="5593457" cy="30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1520" y="9437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                  </a:t>
            </a:r>
            <a:r>
              <a:rPr lang="zh-TW" altLang="en-US" dirty="0"/>
              <a:t> </a:t>
            </a:r>
            <a:r>
              <a:rPr lang="zh-TW" altLang="en-US" sz="6600" dirty="0" smtClean="0"/>
              <a:t>謝謝收看</a:t>
            </a:r>
            <a:endParaRPr lang="zh-TW" altLang="en-US" sz="6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40673" y="405697"/>
            <a:ext cx="8568951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重點摘要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0673" y="184482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何謂霧霾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它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哪裡來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該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怎麼做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9" y="1844824"/>
            <a:ext cx="427480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32"/>
            <a:ext cx="9144000" cy="68648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20317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何謂霧霾</a:t>
            </a:r>
            <a:r>
              <a:rPr lang="en-US" altLang="zh-TW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顆粒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</a:rPr>
              <a:t>中包含上百種化學物質，當懸浮灰塵顆粒嚴重的時候，天空就像一片灰霧一樣。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PM2.5 </a:t>
            </a:r>
            <a:r>
              <a:rPr lang="zh-TW" altLang="en-US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是懸浮微粒的簡稱</a:t>
            </a:r>
          </a:p>
          <a:p>
            <a:pPr marL="0" indent="0">
              <a:buNone/>
            </a:pPr>
            <a:r>
              <a:rPr lang="zh-TW" altLang="en-US" dirty="0" smtClean="0">
                <a:latin typeface="Arial" panose="020B0604020202020204" pitchFamily="34" charset="0"/>
              </a:rPr>
              <a:t>這</a:t>
            </a:r>
            <a:r>
              <a:rPr lang="zh-TW" altLang="en-US" dirty="0">
                <a:latin typeface="Arial" panose="020B0604020202020204" pitchFamily="34" charset="0"/>
              </a:rPr>
              <a:t>種微粒直徑只有</a:t>
            </a:r>
            <a:r>
              <a:rPr lang="en-US" altLang="zh-TW" dirty="0">
                <a:latin typeface="Arial" panose="020B0604020202020204" pitchFamily="34" charset="0"/>
              </a:rPr>
              <a:t>2.5</a:t>
            </a:r>
            <a:r>
              <a:rPr lang="zh-TW" altLang="en-US" dirty="0">
                <a:latin typeface="Arial" panose="020B0604020202020204" pitchFamily="34" charset="0"/>
              </a:rPr>
              <a:t>微米，可以被吸入人體</a:t>
            </a:r>
            <a:r>
              <a:rPr lang="zh-TW" altLang="en-US" dirty="0" smtClean="0">
                <a:latin typeface="Arial" panose="020B0604020202020204" pitchFamily="34" charset="0"/>
              </a:rPr>
              <a:t>，在</a:t>
            </a:r>
            <a:r>
              <a:rPr lang="zh-TW" altLang="en-US" dirty="0">
                <a:latin typeface="Arial" panose="020B0604020202020204" pitchFamily="34" charset="0"/>
              </a:rPr>
              <a:t>氣管或肺中造成傷害。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7008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哪裡來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822614" y="1980712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C0000"/>
                </a:solidFill>
                <a:latin typeface="Arial" panose="020B0604020202020204" pitchFamily="34" charset="0"/>
              </a:rPr>
              <a:t>霧霾有</a:t>
            </a:r>
            <a:r>
              <a:rPr lang="en-US" altLang="zh-TW" sz="3200" b="1" dirty="0">
                <a:solidFill>
                  <a:srgbClr val="CC0000"/>
                </a:solidFill>
                <a:latin typeface="Arial" panose="020B0604020202020204" pitchFamily="34" charset="0"/>
              </a:rPr>
              <a:t>60%</a:t>
            </a:r>
            <a:r>
              <a:rPr lang="zh-TW" altLang="en-US" sz="3200" b="1" dirty="0">
                <a:solidFill>
                  <a:srgbClr val="CC0000"/>
                </a:solidFill>
                <a:latin typeface="Arial" panose="020B0604020202020204" pitchFamily="34" charset="0"/>
              </a:rPr>
              <a:t>來自燃燒石油和煤</a:t>
            </a:r>
            <a:endParaRPr lang="zh-TW" altLang="en-US" sz="3200" b="1" i="0" dirty="0">
              <a:solidFill>
                <a:srgbClr val="CC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3260590"/>
            <a:ext cx="7041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燃煤、燃油、生物質</a:t>
            </a: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燃燒、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工業生產、養殖、化肥使用和揚塵</a:t>
            </a: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，其中</a:t>
            </a:r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</a:rPr>
              <a:t>60%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來自對化學能源的</a:t>
            </a:r>
            <a:r>
              <a:rPr lang="zh-TW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燃燒，幾乎</a:t>
            </a:r>
            <a:r>
              <a:rPr lang="zh-TW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全部的來源都和人類生產生活有關。</a:t>
            </a:r>
            <a:endParaRPr lang="zh-TW" alt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4171" y="1070652"/>
            <a:ext cx="8078788" cy="952500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>
                <a:solidFill>
                  <a:srgbClr val="CC0000"/>
                </a:solidFill>
                <a:latin typeface="Arial" panose="020B0604020202020204" pitchFamily="34" charset="0"/>
              </a:rPr>
              <a:t>中國霧霾的癥結所在</a:t>
            </a:r>
            <a:r>
              <a:rPr lang="zh-TW" altLang="en-US" sz="48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：</a:t>
            </a:r>
            <a:r>
              <a:rPr lang="en-US" altLang="zh-TW" sz="48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/>
            </a:r>
            <a:br>
              <a:rPr lang="en-US" altLang="zh-TW" sz="4800" b="1" dirty="0" smtClean="0">
                <a:solidFill>
                  <a:srgbClr val="CC0000"/>
                </a:solidFill>
                <a:latin typeface="Arial" panose="020B0604020202020204" pitchFamily="34" charset="0"/>
              </a:rPr>
            </a:br>
            <a:r>
              <a:rPr lang="zh-TW" altLang="en-US" sz="48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能源</a:t>
            </a:r>
            <a:r>
              <a:rPr lang="zh-TW" altLang="en-US" sz="4800" b="1" dirty="0">
                <a:solidFill>
                  <a:srgbClr val="CC0000"/>
                </a:solidFill>
                <a:latin typeface="Arial" panose="020B0604020202020204" pitchFamily="34" charset="0"/>
              </a:rPr>
              <a:t>行業的</a:t>
            </a:r>
            <a:r>
              <a:rPr lang="zh-TW" altLang="en-US" sz="4800" b="1" dirty="0" smtClean="0">
                <a:solidFill>
                  <a:srgbClr val="CC0000"/>
                </a:solidFill>
                <a:latin typeface="Arial" panose="020B0604020202020204" pitchFamily="34" charset="0"/>
              </a:rPr>
              <a:t>壟斷</a:t>
            </a:r>
            <a:r>
              <a:rPr lang="zh-TW" altLang="en-US" sz="4800" b="1" dirty="0">
                <a:solidFill>
                  <a:srgbClr val="CC0000"/>
                </a:solidFill>
                <a:latin typeface="Arial" panose="020B0604020202020204" pitchFamily="34" charset="0"/>
              </a:rPr>
              <a:t/>
            </a:r>
            <a:br>
              <a:rPr lang="zh-TW" altLang="en-US" sz="4800" b="1" dirty="0">
                <a:solidFill>
                  <a:srgbClr val="CC0000"/>
                </a:solidFill>
                <a:latin typeface="Arial" panose="020B0604020202020204" pitchFamily="34" charset="0"/>
              </a:rPr>
            </a:br>
            <a:endParaRPr lang="zh-TW" altLang="en-US" sz="4500" b="1" dirty="0"/>
          </a:p>
        </p:txBody>
      </p:sp>
      <p:sp>
        <p:nvSpPr>
          <p:cNvPr id="3" name="副標題 2"/>
          <p:cNvSpPr>
            <a:spLocks noGrp="1"/>
          </p:cNvSpPr>
          <p:nvPr>
            <p:ph idx="4294967295"/>
          </p:nvPr>
        </p:nvSpPr>
        <p:spPr>
          <a:xfrm>
            <a:off x="873091" y="2105472"/>
            <a:ext cx="7578172" cy="48519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zh-TW" sz="4900" dirty="0"/>
          </a:p>
          <a:p>
            <a:r>
              <a:rPr lang="zh-TW" altLang="en-US" sz="8600" dirty="0" smtClean="0"/>
              <a:t>環保部門</a:t>
            </a:r>
            <a:r>
              <a:rPr lang="zh-TW" altLang="en-US" sz="8600" dirty="0"/>
              <a:t>沒有</a:t>
            </a:r>
            <a:r>
              <a:rPr lang="zh-TW" altLang="en-US" sz="8600" dirty="0" smtClean="0"/>
              <a:t>決定權</a:t>
            </a:r>
            <a:endParaRPr lang="zh-TW" altLang="en-US" sz="8600" dirty="0"/>
          </a:p>
          <a:p>
            <a:endParaRPr lang="en-US" altLang="zh-TW" sz="8600" dirty="0" smtClean="0"/>
          </a:p>
          <a:p>
            <a:r>
              <a:rPr lang="zh-TW" altLang="en-US" sz="8600" dirty="0" smtClean="0"/>
              <a:t>汽車</a:t>
            </a:r>
            <a:r>
              <a:rPr lang="zh-TW" altLang="en-US" sz="8600" dirty="0"/>
              <a:t>排放標準造假</a:t>
            </a:r>
            <a:r>
              <a:rPr lang="zh-TW" altLang="en-US" sz="8600" dirty="0" smtClean="0"/>
              <a:t>，</a:t>
            </a:r>
            <a:r>
              <a:rPr lang="zh-TW" altLang="en-US" sz="8600" dirty="0"/>
              <a:t>且</a:t>
            </a:r>
            <a:r>
              <a:rPr lang="zh-TW" altLang="en-US" sz="8600" dirty="0" smtClean="0"/>
              <a:t>法律</a:t>
            </a:r>
            <a:r>
              <a:rPr lang="zh-TW" altLang="en-US" sz="8600" dirty="0"/>
              <a:t>主體不</a:t>
            </a:r>
            <a:r>
              <a:rPr lang="zh-TW" altLang="en-US" sz="8600" dirty="0" smtClean="0"/>
              <a:t>明確</a:t>
            </a:r>
            <a:endParaRPr lang="zh-TW" altLang="en-US" sz="8600" dirty="0"/>
          </a:p>
          <a:p>
            <a:endParaRPr lang="en-US" altLang="zh-TW" sz="8600" dirty="0" smtClean="0"/>
          </a:p>
          <a:p>
            <a:r>
              <a:rPr lang="zh-TW" altLang="en-US" sz="8600" dirty="0" smtClean="0"/>
              <a:t>鋼鐵</a:t>
            </a:r>
            <a:r>
              <a:rPr lang="zh-TW" altLang="en-US" sz="8600" dirty="0"/>
              <a:t>企業是多地經濟和就業</a:t>
            </a:r>
            <a:r>
              <a:rPr lang="zh-TW" altLang="en-US" sz="8600" dirty="0" smtClean="0"/>
              <a:t>支柱</a:t>
            </a:r>
            <a:endParaRPr lang="zh-TW" altLang="en-US" sz="2800" dirty="0"/>
          </a:p>
          <a:p>
            <a:pPr marL="0" indent="0">
              <a:buNone/>
            </a:pPr>
            <a:r>
              <a:rPr lang="zh-TW" altLang="en-US" sz="2800" dirty="0"/>
              <a:t> </a:t>
            </a:r>
          </a:p>
          <a:p>
            <a:endParaRPr lang="en-US" altLang="zh-TW" sz="2800" b="1" dirty="0" smtClean="0"/>
          </a:p>
          <a:p>
            <a:endParaRPr lang="en-US" altLang="zh-TW" sz="2700" dirty="0"/>
          </a:p>
          <a:p>
            <a:pPr marL="0" indent="0">
              <a:buNone/>
            </a:pPr>
            <a:r>
              <a:rPr lang="zh-TW" altLang="en-US" sz="2700" dirty="0"/>
              <a:t>                         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42488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86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70" y="2708920"/>
            <a:ext cx="4993790" cy="28083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755576" y="476672"/>
            <a:ext cx="7642225" cy="849313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談穹頂之下的敘事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 smtClean="0"/>
              <a:t>TED</a:t>
            </a:r>
            <a:r>
              <a:rPr lang="zh-TW" altLang="en-US" sz="3600" dirty="0" smtClean="0"/>
              <a:t>式</a:t>
            </a:r>
            <a:r>
              <a:rPr lang="zh-TW" altLang="en-US" sz="3600" dirty="0"/>
              <a:t>演講</a:t>
            </a:r>
            <a:r>
              <a:rPr lang="zh-TW" altLang="en-US" sz="3600" dirty="0" smtClean="0"/>
              <a:t>，</a:t>
            </a:r>
            <a:r>
              <a:rPr lang="zh-TW" altLang="en-US" sz="3600" dirty="0"/>
              <a:t>即技術、娛樂、設計。</a:t>
            </a:r>
            <a:endParaRPr lang="en-US" altLang="zh-TW" sz="3600" dirty="0"/>
          </a:p>
          <a:p>
            <a:r>
              <a:rPr lang="zh-TW" altLang="en-US" dirty="0">
                <a:solidFill>
                  <a:srgbClr val="C00000"/>
                </a:solidFill>
              </a:rPr>
              <a:t>無人機拍攝</a:t>
            </a:r>
            <a:endParaRPr lang="en-US" altLang="zh-TW" dirty="0">
              <a:solidFill>
                <a:srgbClr val="C00000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數據、圖片</a:t>
            </a:r>
            <a:endParaRPr lang="en-US" altLang="zh-TW" dirty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flash</a:t>
            </a:r>
            <a:r>
              <a:rPr lang="zh-TW" altLang="en-US" dirty="0" smtClean="0">
                <a:solidFill>
                  <a:srgbClr val="C00000"/>
                </a:solidFill>
              </a:rPr>
              <a:t>動畫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親自</a:t>
            </a:r>
            <a:r>
              <a:rPr lang="zh-TW" altLang="en-US" dirty="0">
                <a:solidFill>
                  <a:srgbClr val="C00000"/>
                </a:solidFill>
              </a:rPr>
              <a:t>深入調查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3275856" y="553557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atin typeface="Bernard MT Condensed" panose="02050806060905020404" pitchFamily="18" charset="0"/>
                <a:ea typeface="KaiTi" panose="02010609060101010101" pitchFamily="49" charset="-122"/>
              </a:rPr>
              <a:t>故事意義</a:t>
            </a:r>
            <a:endParaRPr lang="zh-TW" altLang="en-US" sz="4800" dirty="0"/>
          </a:p>
        </p:txBody>
      </p:sp>
      <p:sp>
        <p:nvSpPr>
          <p:cNvPr id="8" name="矩形 7"/>
          <p:cNvSpPr/>
          <p:nvPr/>
        </p:nvSpPr>
        <p:spPr>
          <a:xfrm>
            <a:off x="1691680" y="1556792"/>
            <a:ext cx="6136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環境保護是每個人的責任 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16" y="2511514"/>
            <a:ext cx="6913984" cy="38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85272" y="274637"/>
            <a:ext cx="8229600" cy="1143000"/>
          </a:xfrm>
        </p:spPr>
        <p:txBody>
          <a:bodyPr/>
          <a:lstStyle/>
          <a:p>
            <a:r>
              <a:rPr lang="zh-TW" altLang="en-US" b="1" dirty="0"/>
              <a:t>適當科技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403648" y="1220861"/>
            <a:ext cx="8229600" cy="5318051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減少</a:t>
            </a:r>
            <a:r>
              <a:rPr lang="zh-TW" altLang="en-US" dirty="0"/>
              <a:t>煤炭使用</a:t>
            </a:r>
            <a:r>
              <a:rPr lang="zh-TW" altLang="en-US" dirty="0" smtClean="0"/>
              <a:t>量和清潔煤炭</a:t>
            </a:r>
            <a:endParaRPr lang="en-US" altLang="zh-TW" dirty="0" smtClean="0"/>
          </a:p>
          <a:p>
            <a:r>
              <a:rPr lang="zh-TW" altLang="en-US" dirty="0" smtClean="0"/>
              <a:t>使用</a:t>
            </a:r>
            <a:r>
              <a:rPr lang="zh-TW" altLang="en-US" dirty="0"/>
              <a:t>石油</a:t>
            </a:r>
            <a:r>
              <a:rPr lang="zh-TW" altLang="en-US" dirty="0">
                <a:latin typeface="新細明體" panose="02020500000000000000" pitchFamily="18" charset="-120"/>
              </a:rPr>
              <a:t>、</a:t>
            </a:r>
            <a:r>
              <a:rPr lang="zh-TW" altLang="en-US" dirty="0"/>
              <a:t>天然氣</a:t>
            </a:r>
            <a:r>
              <a:rPr lang="zh-TW" altLang="en-US" dirty="0" smtClean="0"/>
              <a:t>或再生能源</a:t>
            </a:r>
            <a:endParaRPr lang="en-US" altLang="zh-TW" dirty="0" smtClean="0"/>
          </a:p>
          <a:p>
            <a:r>
              <a:rPr lang="zh-TW" altLang="en-US" dirty="0" smtClean="0"/>
              <a:t>油煙淨化器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、油氣回收裝置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266</Words>
  <Application>Microsoft Office PowerPoint</Application>
  <PresentationFormat>如螢幕大小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Adobe 繁黑體 Std B</vt:lpstr>
      <vt:lpstr>KaiTi</vt:lpstr>
      <vt:lpstr>新細明體</vt:lpstr>
      <vt:lpstr>標楷體</vt:lpstr>
      <vt:lpstr>Arial</vt:lpstr>
      <vt:lpstr>Bernard MT Condensed</vt:lpstr>
      <vt:lpstr>Calibri</vt:lpstr>
      <vt:lpstr>Office 佈景主題</vt:lpstr>
      <vt:lpstr>PowerPoint 簡報</vt:lpstr>
      <vt:lpstr>PowerPoint 簡報</vt:lpstr>
      <vt:lpstr>何謂霧霾? </vt:lpstr>
      <vt:lpstr>PowerPoint 簡報</vt:lpstr>
      <vt:lpstr>它從哪裡來? </vt:lpstr>
      <vt:lpstr>中國霧霾的癥結所在： 能源行業的壟斷 </vt:lpstr>
      <vt:lpstr>談穹頂之下的敘事方法</vt:lpstr>
      <vt:lpstr>PowerPoint 簡報</vt:lpstr>
      <vt:lpstr>適當科技</vt:lpstr>
      <vt:lpstr>風險評估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LinFung</dc:creator>
  <cp:lastModifiedBy>趙家賢</cp:lastModifiedBy>
  <cp:revision>64</cp:revision>
  <dcterms:created xsi:type="dcterms:W3CDTF">2015-10-23T07:56:59Z</dcterms:created>
  <dcterms:modified xsi:type="dcterms:W3CDTF">2016-01-10T11:30:58Z</dcterms:modified>
</cp:coreProperties>
</file>