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7" r:id="rId5"/>
    <p:sldId id="259" r:id="rId6"/>
    <p:sldId id="265" r:id="rId7"/>
    <p:sldId id="260" r:id="rId8"/>
    <p:sldId id="266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4B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1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D1EC3-67AA-4F6C-83BE-8BB31423EF1F}" type="datetimeFigureOut">
              <a:rPr lang="zh-TW" altLang="en-US" smtClean="0"/>
              <a:t>2014/5/19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20129-DF1C-4B00-80DE-8C20301865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863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20129-DF1C-4B00-80DE-8C203018658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266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BD9C-6BED-4CEC-BC8B-3D6B2ADC2BF9}" type="datetimeFigureOut">
              <a:rPr lang="zh-TW" altLang="en-US" smtClean="0"/>
              <a:t>2014/5/19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7E85-611F-4332-86DD-943E59D981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356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BD9C-6BED-4CEC-BC8B-3D6B2ADC2BF9}" type="datetimeFigureOut">
              <a:rPr lang="zh-TW" altLang="en-US" smtClean="0"/>
              <a:t>2014/5/19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7E85-611F-4332-86DD-943E59D981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065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BD9C-6BED-4CEC-BC8B-3D6B2ADC2BF9}" type="datetimeFigureOut">
              <a:rPr lang="zh-TW" altLang="en-US" smtClean="0"/>
              <a:t>2014/5/19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7E85-611F-4332-86DD-943E59D981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537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BD9C-6BED-4CEC-BC8B-3D6B2ADC2BF9}" type="datetimeFigureOut">
              <a:rPr lang="zh-TW" altLang="en-US" smtClean="0"/>
              <a:t>2014/5/19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7E85-611F-4332-86DD-943E59D981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083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BD9C-6BED-4CEC-BC8B-3D6B2ADC2BF9}" type="datetimeFigureOut">
              <a:rPr lang="zh-TW" altLang="en-US" smtClean="0"/>
              <a:t>2014/5/19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7E85-611F-4332-86DD-943E59D981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024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BD9C-6BED-4CEC-BC8B-3D6B2ADC2BF9}" type="datetimeFigureOut">
              <a:rPr lang="zh-TW" altLang="en-US" smtClean="0"/>
              <a:t>2014/5/19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7E85-611F-4332-86DD-943E59D981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657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BD9C-6BED-4CEC-BC8B-3D6B2ADC2BF9}" type="datetimeFigureOut">
              <a:rPr lang="zh-TW" altLang="en-US" smtClean="0"/>
              <a:t>2014/5/19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7E85-611F-4332-86DD-943E59D981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875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BD9C-6BED-4CEC-BC8B-3D6B2ADC2BF9}" type="datetimeFigureOut">
              <a:rPr lang="zh-TW" altLang="en-US" smtClean="0"/>
              <a:t>2014/5/19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7E85-611F-4332-86DD-943E59D981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741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BD9C-6BED-4CEC-BC8B-3D6B2ADC2BF9}" type="datetimeFigureOut">
              <a:rPr lang="zh-TW" altLang="en-US" smtClean="0"/>
              <a:t>2014/5/19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7E85-611F-4332-86DD-943E59D981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637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BD9C-6BED-4CEC-BC8B-3D6B2ADC2BF9}" type="datetimeFigureOut">
              <a:rPr lang="zh-TW" altLang="en-US" smtClean="0"/>
              <a:t>2014/5/19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7E85-611F-4332-86DD-943E59D981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531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BD9C-6BED-4CEC-BC8B-3D6B2ADC2BF9}" type="datetimeFigureOut">
              <a:rPr lang="zh-TW" altLang="en-US" smtClean="0"/>
              <a:t>2014/5/19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7E85-611F-4332-86DD-943E59D981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292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ABD9C-6BED-4CEC-BC8B-3D6B2ADC2BF9}" type="datetimeFigureOut">
              <a:rPr lang="zh-TW" altLang="en-US" smtClean="0"/>
              <a:t>2014/5/19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E7E85-611F-4332-86DD-943E59D981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1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kzone.com.tw/Publish/book.asp?bookno=QMAE0032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books.com.tw/products/001061769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95736" y="1772816"/>
            <a:ext cx="4536504" cy="1470025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太多幸福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339752" y="3501008"/>
            <a:ext cx="4752528" cy="2952328"/>
          </a:xfrm>
        </p:spPr>
        <p:txBody>
          <a:bodyPr>
            <a:normAutofit fontScale="92500"/>
          </a:bodyPr>
          <a:lstStyle/>
          <a:p>
            <a:pPr algn="l"/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指導老師：羅夏美老師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　　員：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網通四甲 陳冠宇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系統三乙 吳學昌</a:t>
            </a:r>
          </a:p>
          <a:p>
            <a:pPr algn="l"/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餐旅二甲 謝　璇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40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醫電一甲 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許晉瑋</a:t>
            </a:r>
          </a:p>
          <a:p>
            <a:pPr algn="l"/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資傳二甲 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楊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融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國企一甲 王博賢</a:t>
            </a:r>
          </a:p>
          <a:p>
            <a:pPr algn="l"/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國企一甲 黃盈潔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國企一乙 王俊富</a:t>
            </a:r>
          </a:p>
          <a:p>
            <a:pPr algn="l"/>
            <a:endParaRPr lang="zh-TW" altLang="en-US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83769" y="2780929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i="1" dirty="0">
                <a:solidFill>
                  <a:prstClr val="black"/>
                </a:solidFill>
              </a:rPr>
              <a:t>Too Much Happiness</a:t>
            </a:r>
            <a:endParaRPr lang="zh-TW" altLang="en-US" i="1" dirty="0"/>
          </a:p>
        </p:txBody>
      </p:sp>
    </p:spTree>
    <p:extLst>
      <p:ext uri="{BB962C8B-B14F-4D97-AF65-F5344CB8AC3E}">
        <p14:creationId xmlns:p14="http://schemas.microsoft.com/office/powerpoint/2010/main" val="420259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9426" y="84584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照  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片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2" t="3575" r="13475" b="7597"/>
          <a:stretch/>
        </p:blipFill>
        <p:spPr>
          <a:xfrm rot="5400000">
            <a:off x="2621773" y="537397"/>
            <a:ext cx="3888433" cy="6791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user\AppData\Local\Microsoft\Windows\Temporary Internet Files\Content.IE5\7PJXMS3R\MC900439178[1]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6" y="332656"/>
            <a:ext cx="8421602" cy="589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03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8" y="0"/>
            <a:ext cx="9158808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3389611" cy="864096"/>
          </a:xfrm>
          <a:solidFill>
            <a:srgbClr val="FFFF4B">
              <a:alpha val="34902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來源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3568" y="3429000"/>
            <a:ext cx="8229600" cy="2304256"/>
          </a:xfrm>
          <a:solidFill>
            <a:srgbClr val="FFFF00">
              <a:alpha val="38039"/>
            </a:srgbClr>
          </a:solidFill>
        </p:spPr>
        <p:txBody>
          <a:bodyPr vert="horz"/>
          <a:lstStyle/>
          <a:p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www.bookzone.com.tw/Publish/book.asp?bookno=QMAE0032</a:t>
            </a:r>
            <a:endParaRPr lang="en-US" altLang="zh-TW" dirty="0" smtClean="0"/>
          </a:p>
          <a:p>
            <a:r>
              <a:rPr lang="en-US" altLang="zh-TW" dirty="0">
                <a:hlinkClick r:id="rId4"/>
              </a:rPr>
              <a:t>http://</a:t>
            </a:r>
            <a:r>
              <a:rPr lang="en-US" altLang="zh-TW" dirty="0" smtClean="0">
                <a:hlinkClick r:id="rId4"/>
              </a:rPr>
              <a:t>www.books.com.tw/products/0010617691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70832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274"/>
            <a:ext cx="9144000" cy="6096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87624" y="2924944"/>
            <a:ext cx="6408712" cy="1323439"/>
          </a:xfrm>
          <a:prstGeom prst="rect">
            <a:avLst/>
          </a:prstGeom>
          <a:noFill/>
          <a:effectLst>
            <a:reflection stA="45000" endPos="48000" dist="508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TW" sz="80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 you </a:t>
            </a:r>
            <a:endParaRPr lang="zh-TW" altLang="en-US" sz="80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153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880" cy="6863109"/>
          </a:xfrm>
          <a:prstGeom prst="rect">
            <a:avLst/>
          </a:prstGeom>
        </p:spPr>
      </p:pic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307591" y="2281435"/>
            <a:ext cx="6336704" cy="3701008"/>
          </a:xfrm>
        </p:spPr>
        <p:txBody>
          <a:bodyPr vert="horz">
            <a:normAutofit/>
          </a:bodyPr>
          <a:lstStyle/>
          <a:p>
            <a:pPr>
              <a:buBlip>
                <a:blip r:embed="rId5"/>
              </a:buBlip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作者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介紹 </a:t>
            </a:r>
            <a:r>
              <a:rPr lang="en-US" altLang="zh-TW" dirty="0" smtClean="0">
                <a:latin typeface="Blackadder ITC" panose="04020505051007020D02" pitchFamily="82" charset="0"/>
              </a:rPr>
              <a:t>Alice </a:t>
            </a:r>
            <a:r>
              <a:rPr lang="en-US" altLang="zh-TW" dirty="0">
                <a:latin typeface="Blackadder ITC" panose="04020505051007020D02" pitchFamily="82" charset="0"/>
              </a:rPr>
              <a:t>Munro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buBlip>
                <a:blip r:embed="rId5"/>
              </a:buBlip>
            </a:pP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    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間 </a:t>
            </a:r>
            <a:r>
              <a:rPr lang="en-US" altLang="zh-TW" dirty="0">
                <a:solidFill>
                  <a:prstClr val="black"/>
                </a:solidFill>
              </a:rPr>
              <a:t>Dimensions</a:t>
            </a:r>
          </a:p>
          <a:p>
            <a:pPr>
              <a:buBlip>
                <a:blip r:embed="rId5"/>
              </a:buBlip>
            </a:pP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太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多幸福 </a:t>
            </a:r>
            <a:r>
              <a:rPr lang="en-US" altLang="zh-TW" dirty="0">
                <a:solidFill>
                  <a:prstClr val="black"/>
                </a:solidFill>
              </a:rPr>
              <a:t>Too Much Happiness</a:t>
            </a:r>
          </a:p>
          <a:p>
            <a:pPr lvl="0">
              <a:buBlip>
                <a:blip r:embed="rId5"/>
              </a:buBlip>
            </a:pP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組心得</a:t>
            </a:r>
            <a:endParaRPr lang="en-US" altLang="zh-TW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Blip>
                <a:blip r:embed="rId5"/>
              </a:buBlip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照    片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buBlip>
                <a:blip r:embed="rId5"/>
              </a:buBlip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3744416" cy="1143000"/>
          </a:xfrm>
        </p:spPr>
        <p:txBody>
          <a:bodyPr>
            <a:normAutofit/>
          </a:bodyPr>
          <a:lstStyle/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 錄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98180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4" t="3759" r="3401" b="26315"/>
          <a:stretch/>
        </p:blipFill>
        <p:spPr>
          <a:xfrm>
            <a:off x="-128588" y="0"/>
            <a:ext cx="9272588" cy="683686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7230" y="404664"/>
            <a:ext cx="5536704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作者介紹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76151" y="1484784"/>
            <a:ext cx="4847977" cy="694674"/>
          </a:xfrm>
        </p:spPr>
        <p:txBody>
          <a:bodyPr vert="horz"/>
          <a:lstStyle/>
          <a:p>
            <a:pPr marL="0" indent="0">
              <a:buNone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艾莉絲．孟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若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Blackadder ITC" panose="04020505051007020D02" pitchFamily="82" charset="0"/>
              </a:rPr>
              <a:t>Alice Munro</a:t>
            </a:r>
            <a:endParaRPr lang="zh-TW" altLang="en-US" dirty="0">
              <a:latin typeface="Blackadder ITC" panose="04020505051007020D02" pitchFamily="82" charset="0"/>
            </a:endParaRPr>
          </a:p>
        </p:txBody>
      </p:sp>
      <p:cxnSp>
        <p:nvCxnSpPr>
          <p:cNvPr id="5" name="直線接點 4"/>
          <p:cNvCxnSpPr/>
          <p:nvPr/>
        </p:nvCxnSpPr>
        <p:spPr>
          <a:xfrm flipV="1">
            <a:off x="683568" y="2060848"/>
            <a:ext cx="5256584" cy="3600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8" b="6757"/>
          <a:stretch/>
        </p:blipFill>
        <p:spPr>
          <a:xfrm>
            <a:off x="5724128" y="2114609"/>
            <a:ext cx="3168352" cy="4248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矩形 11"/>
          <p:cNvSpPr/>
          <p:nvPr/>
        </p:nvSpPr>
        <p:spPr>
          <a:xfrm>
            <a:off x="755576" y="542430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73274" y="2807517"/>
            <a:ext cx="52565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二〇一三年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諾貝爾文學獎得主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。先後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著有十一本短篇小說選集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、一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部長篇小說及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一本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《短篇小說精選集》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平日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短篇小說作品散見《紐約客》、《大西洋月刊》、《巴黎評論》等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雜誌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小說一貫素樸，故事人物簡單，但在平素的表象背後，是費盡工夫的結構經營、文字推敲。其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作品已被譯為十三種語言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現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居安大略省鄰近休倫湖的小鎮克林頓。</a:t>
            </a:r>
          </a:p>
        </p:txBody>
      </p:sp>
    </p:spTree>
    <p:extLst>
      <p:ext uri="{BB962C8B-B14F-4D97-AF65-F5344CB8AC3E}">
        <p14:creationId xmlns:p14="http://schemas.microsoft.com/office/powerpoint/2010/main" val="84587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5" y="17463"/>
            <a:ext cx="9272588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6557" y="2692253"/>
            <a:ext cx="4618856" cy="11430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太多幸福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9" t="2536" r="14428" b="4110"/>
          <a:stretch/>
        </p:blipFill>
        <p:spPr>
          <a:xfrm>
            <a:off x="5185413" y="1340768"/>
            <a:ext cx="3772148" cy="4988970"/>
          </a:xfrm>
          <a:prstGeom prst="rect">
            <a:avLst/>
          </a:prstGeom>
        </p:spPr>
      </p:pic>
      <p:sp>
        <p:nvSpPr>
          <p:cNvPr id="5" name="直排文字版面配置區 2"/>
          <p:cNvSpPr txBox="1">
            <a:spLocks/>
          </p:cNvSpPr>
          <p:nvPr/>
        </p:nvSpPr>
        <p:spPr>
          <a:xfrm>
            <a:off x="337436" y="4030470"/>
            <a:ext cx="4847977" cy="694674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艾莉絲．孟若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Blackadder ITC" panose="04020505051007020D02" pitchFamily="82" charset="0"/>
              </a:rPr>
              <a:t>Alice Munro</a:t>
            </a:r>
            <a:endParaRPr lang="zh-TW" altLang="en-US" dirty="0">
              <a:latin typeface="Blackadder ITC" panose="04020505051007020D02" pitchFamily="82" charset="0"/>
            </a:endParaRPr>
          </a:p>
        </p:txBody>
      </p:sp>
      <p:cxnSp>
        <p:nvCxnSpPr>
          <p:cNvPr id="6" name="直線接點 5"/>
          <p:cNvCxnSpPr/>
          <p:nvPr/>
        </p:nvCxnSpPr>
        <p:spPr>
          <a:xfrm flipV="1">
            <a:off x="1043608" y="3835253"/>
            <a:ext cx="3804704" cy="3600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322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    間 </a:t>
            </a:r>
            <a:r>
              <a:rPr lang="en-US" altLang="zh-TW" dirty="0" smtClean="0">
                <a:solidFill>
                  <a:prstClr val="black"/>
                </a:solidFill>
              </a:rPr>
              <a:t>Dimensions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 marL="0" indent="0">
              <a:buNone/>
            </a:pPr>
            <a:r>
              <a:rPr lang="zh-TW" altLang="en-US" sz="2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大綱：</a:t>
            </a:r>
            <a:endParaRPr lang="en-US" altLang="zh-TW" sz="20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痛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失三名愛子、丈夫入獄的少婦，原本以為自己再也不可能有得到平靜的一天，卻在某次探視過後，在最不可能的人身上找到放過自己的機會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主旨</a:t>
            </a:r>
            <a:r>
              <a:rPr lang="en-US" altLang="zh-TW" sz="2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對孩子的愛與愧疚：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女主角</a:t>
            </a: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會一直去探監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，因為</a:t>
            </a: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她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無法接受孩</a:t>
            </a:r>
            <a:endParaRPr lang="en-US" altLang="zh-TW" sz="2000" dirty="0" smtClean="0">
              <a:solidFill>
                <a:srgbClr val="00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 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子</a:t>
            </a: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已死的事實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，</a:t>
            </a: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也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感到強烈的內疚</a:t>
            </a: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。兇手是她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和孩子</a:t>
            </a: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們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的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唯一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</a:p>
          <a:p>
            <a:pPr marL="0" indent="0">
              <a:buNone/>
            </a:pP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  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的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聯繫，畢竟他們</a:t>
            </a: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有過共同生活的記憶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重新領悟存在的意義：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當</a:t>
            </a: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她親手救了一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個人，</a:t>
            </a: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看到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一個生命在</a:t>
            </a:r>
            <a:endParaRPr lang="en-US" altLang="zh-TW" sz="2000" dirty="0" smtClean="0">
              <a:solidFill>
                <a:srgbClr val="00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 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自己</a:t>
            </a: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的手上再次展現，對於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「</a:t>
            </a: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存在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」有了</a:t>
            </a: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再次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的體驗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。她才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徹</a:t>
            </a:r>
            <a:endParaRPr lang="en-US" altLang="zh-TW" sz="2000" dirty="0" smtClean="0">
              <a:solidFill>
                <a:srgbClr val="00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  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悟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繼續活著的意義，</a:t>
            </a: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並且明白了兇手說的不過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是幻影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與藉口。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406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    間 </a:t>
            </a:r>
            <a:r>
              <a:rPr lang="en-US" altLang="zh-TW" dirty="0">
                <a:solidFill>
                  <a:prstClr val="black"/>
                </a:solidFill>
              </a:rPr>
              <a:t>Dimensions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92500" lnSpcReduction="20000"/>
          </a:bodyPr>
          <a:lstStyle/>
          <a:p>
            <a:pPr marL="0" lvl="0" indent="0">
              <a:buNone/>
            </a:pP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特色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1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清淡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而細膩的敘述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日常生活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的偶然與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無奈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情節、意象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簡單卻富想像力，故事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餘韻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綿延。</a:t>
            </a:r>
            <a:endParaRPr lang="en-US" altLang="zh-TW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佳句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摘錄：</a:t>
            </a:r>
            <a:endParaRPr lang="en-US" altLang="zh-TW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有陣子多麗只是不斷抓東西往嘴裡塞。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先是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土、吃草，再來是床單、毛巾，後來還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吃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起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自己的衣服，像是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想塞住不斷從體內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湧出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哀嚎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，壓下腦海裡的那個畫面。（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p27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269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太多幸福 </a:t>
            </a:r>
            <a:r>
              <a:rPr lang="en-US" altLang="zh-TW" dirty="0">
                <a:solidFill>
                  <a:prstClr val="black"/>
                </a:solidFill>
              </a:rPr>
              <a:t>Too Much </a:t>
            </a:r>
            <a:r>
              <a:rPr lang="en-US" altLang="zh-TW" dirty="0" smtClean="0">
                <a:solidFill>
                  <a:prstClr val="black"/>
                </a:solidFill>
              </a:rPr>
              <a:t>Happiness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70000" lnSpcReduction="20000"/>
          </a:bodyPr>
          <a:lstStyle/>
          <a:p>
            <a:pPr marL="0" indent="0">
              <a:buNone/>
            </a:pP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大綱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虛構女數學家柯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瓦利夫斯卡亞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Sofia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Vasilyevna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Kovalevskaya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的生平經歷。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1890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年代，當時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女性地位低下，索菲亞以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自身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的聰明才智贏得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學術界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尊敬與讚賞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，並努力維持愛情與事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業的均衡，索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菲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亞意外罹病離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世時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說她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已獲得「太多幸福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主旨：</a:t>
            </a:r>
            <a:endParaRPr lang="en-US" altLang="zh-TW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1.19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世紀一名女數學家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聰明才智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、冬季旅程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她的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愛及渴望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2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索菲亞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獲得科學院獎，是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俄國歷史上第一個女性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皇家科學院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院士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，北歐第一個女教授，也是世界上最早擔任科技學術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期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編輯的女性之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並且可以自由旅行，熱烈戀愛，離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世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她已獲得「太多幸福」，相較於其他被剝奪人權的女性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種微小卻有力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珍惜與諷刺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9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太多幸福 </a:t>
            </a:r>
            <a:r>
              <a:rPr lang="en-US" altLang="zh-TW" dirty="0">
                <a:solidFill>
                  <a:prstClr val="black"/>
                </a:solidFill>
              </a:rPr>
              <a:t>Too Much Happiness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77500" lnSpcReduction="20000"/>
          </a:bodyPr>
          <a:lstStyle/>
          <a:p>
            <a:pPr marL="0" lvl="0" indent="0">
              <a:buNone/>
            </a:pP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特色</a:t>
            </a:r>
            <a:r>
              <a:rPr lang="en-US" altLang="zh-TW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lv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真誠、</a:t>
            </a:r>
            <a:r>
              <a:rPr lang="zh-TW" altLang="en-US" sz="3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直覺的</a:t>
            </a:r>
            <a:r>
              <a:rPr lang="zh-TW" altLang="en-US" sz="3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說書</a:t>
            </a:r>
            <a:r>
              <a:rPr lang="zh-TW" altLang="en-US" sz="3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手法，栩栩如生</a:t>
            </a:r>
            <a:r>
              <a:rPr lang="zh-TW" altLang="en-US" sz="3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的人物</a:t>
            </a:r>
            <a:r>
              <a:rPr lang="zh-TW" altLang="en-US" sz="3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，以及</a:t>
            </a:r>
            <a:r>
              <a:rPr lang="zh-TW" altLang="en-US" sz="3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優雅</a:t>
            </a:r>
            <a:endParaRPr lang="en-US" altLang="zh-TW" sz="31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sz="3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風格。</a:t>
            </a:r>
            <a:endParaRPr lang="en-US" altLang="zh-TW" sz="31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捕捉</a:t>
            </a:r>
            <a:r>
              <a:rPr lang="zh-TW" altLang="en-US" sz="3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了女數學家在事業與愛情之間掙扎的種種</a:t>
            </a:r>
            <a:r>
              <a:rPr lang="zh-TW" altLang="en-US" sz="3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聯想</a:t>
            </a:r>
            <a:endParaRPr lang="en-US" altLang="zh-TW" sz="31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3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思緒</a:t>
            </a:r>
            <a:r>
              <a:rPr lang="zh-TW" altLang="en-US" sz="3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中的細微</a:t>
            </a:r>
            <a:r>
              <a:rPr lang="zh-TW" altLang="en-US" sz="3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變化</a:t>
            </a:r>
            <a:r>
              <a:rPr lang="zh-TW" altLang="en-US" sz="3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，挖掘短篇小說的可能創造</a:t>
            </a:r>
            <a:r>
              <a:rPr lang="zh-TW" altLang="en-US" sz="3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</a:t>
            </a:r>
            <a:endParaRPr lang="en-US" altLang="zh-TW" sz="3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最大深度</a:t>
            </a: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佳句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摘錄：</a:t>
            </a:r>
            <a:endParaRPr lang="en-US" altLang="zh-TW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一大</a:t>
            </a:r>
            <a:r>
              <a:rPr lang="zh-TW" altLang="en-US" sz="3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清早索菲亞就醒了。泰瑞莎和艾倫從夢中被喚醒</a:t>
            </a:r>
            <a:r>
              <a:rPr lang="zh-TW" altLang="en-US" sz="3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去</a:t>
            </a:r>
            <a:r>
              <a:rPr lang="zh-TW" altLang="en-US" sz="3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叫芙芙起床，讓他再見母親生前一面。索菲亞</a:t>
            </a:r>
            <a:r>
              <a:rPr lang="zh-TW" altLang="en-US" sz="3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沒什麼</a:t>
            </a:r>
            <a:endParaRPr lang="en-US" altLang="zh-TW" sz="3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力氣，話</a:t>
            </a:r>
            <a:r>
              <a:rPr lang="zh-TW" altLang="en-US" sz="3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不多。泰瑞莎覺得曾聽見索菲亞說：</a:t>
            </a:r>
            <a:r>
              <a:rPr lang="zh-TW" altLang="en-US" sz="3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「太多</a:t>
            </a:r>
            <a:r>
              <a:rPr lang="zh-TW" altLang="en-US" sz="3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幸</a:t>
            </a:r>
            <a:endParaRPr lang="en-US" altLang="zh-TW" sz="31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福</a:t>
            </a:r>
            <a:r>
              <a:rPr lang="zh-TW" altLang="en-US" sz="3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了。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153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本組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心得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7544" y="1412776"/>
            <a:ext cx="8229600" cy="4781128"/>
          </a:xfrm>
        </p:spPr>
        <p:txBody>
          <a:bodyPr vert="horz">
            <a:normAutofit fontScale="92500"/>
          </a:bodyPr>
          <a:lstStyle/>
          <a:p>
            <a:pPr marL="0" indent="0">
              <a:buNone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陳冠宇：多麗年少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輕狂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年紀輕輕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遇到觀念還在古代又大男人主義的特洛德，文章前段多麗因過去的悲慘隱姓埋名，終究多麗選擇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面對陰影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而原諒特洛德，文末的小卡車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，比喻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整個文章的承先啟後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吳學昌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當時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因為男女不平等，所以就算是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再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成就的女性，也不一定可以得到大家的認同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，而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索菲亞就例外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，擔任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大學教授，從這裡就可以知道她不僅僅只有一顆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聰明的頭腦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，也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靠後天的努力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才能爬到今天這個成就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王博賢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無論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是愛情還是婚姻，我都認為必須投入更多的心力去維持彼此之間的這份關係，而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不能夠因為自己的私事忙碌而忽略對方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，這會讓對方認為自己在對方的地位不如其他事情。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127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628</Words>
  <Application>Microsoft Office PowerPoint</Application>
  <PresentationFormat>如螢幕大小 (4:3)</PresentationFormat>
  <Paragraphs>82</Paragraphs>
  <Slides>12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新細明體</vt:lpstr>
      <vt:lpstr>標楷體</vt:lpstr>
      <vt:lpstr>Arial</vt:lpstr>
      <vt:lpstr>Blackadder ITC</vt:lpstr>
      <vt:lpstr>Calibri</vt:lpstr>
      <vt:lpstr>Times New Roman</vt:lpstr>
      <vt:lpstr>Office 佈景主題</vt:lpstr>
      <vt:lpstr>太多幸福</vt:lpstr>
      <vt:lpstr>目 錄</vt:lpstr>
      <vt:lpstr>作者介紹</vt:lpstr>
      <vt:lpstr>太多幸福</vt:lpstr>
      <vt:lpstr>空    間 Dimensions</vt:lpstr>
      <vt:lpstr>空    間 Dimensions</vt:lpstr>
      <vt:lpstr>太多幸福 Too Much Happiness</vt:lpstr>
      <vt:lpstr>太多幸福 Too Much Happiness</vt:lpstr>
      <vt:lpstr>本組心得</vt:lpstr>
      <vt:lpstr>照    片</vt:lpstr>
      <vt:lpstr>資料來源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太多幸福</dc:title>
  <dc:creator>user</dc:creator>
  <cp:lastModifiedBy>user</cp:lastModifiedBy>
  <cp:revision>38</cp:revision>
  <dcterms:created xsi:type="dcterms:W3CDTF">2014-05-18T16:19:37Z</dcterms:created>
  <dcterms:modified xsi:type="dcterms:W3CDTF">2014-05-19T02:06:29Z</dcterms:modified>
</cp:coreProperties>
</file>