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57" r:id="rId4"/>
    <p:sldId id="280" r:id="rId5"/>
    <p:sldId id="260" r:id="rId6"/>
    <p:sldId id="261" r:id="rId7"/>
    <p:sldId id="265" r:id="rId8"/>
    <p:sldId id="263" r:id="rId9"/>
    <p:sldId id="258" r:id="rId10"/>
    <p:sldId id="276" r:id="rId11"/>
    <p:sldId id="282" r:id="rId12"/>
    <p:sldId id="281" r:id="rId13"/>
    <p:sldId id="277" r:id="rId14"/>
    <p:sldId id="278" r:id="rId15"/>
    <p:sldId id="279" r:id="rId16"/>
    <p:sldId id="272" r:id="rId17"/>
    <p:sldId id="264" r:id="rId18"/>
    <p:sldId id="275" r:id="rId19"/>
    <p:sldId id="267" r:id="rId20"/>
    <p:sldId id="284" r:id="rId21"/>
    <p:sldId id="287" r:id="rId22"/>
    <p:sldId id="268" r:id="rId23"/>
    <p:sldId id="266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25DE3C-1B7F-4A3C-AEEB-AC9DAE8D6687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ACED64-E4F8-40F0-A482-443DE21C8C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edu.tw/senior/life_tech/tc_t2/enerage/wind.htm" TargetMode="External"/><Relationship Id="rId7" Type="http://schemas.openxmlformats.org/officeDocument/2006/relationships/hyperlink" Target="http://www.solar-i.com/solt-Yu/energy%20website/_html/teach_web/intro/intro.html" TargetMode="External"/><Relationship Id="rId2" Type="http://schemas.openxmlformats.org/officeDocument/2006/relationships/hyperlink" Target="http://www.hres.chc.edu.tw/sea/energy/the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yuntech.edu.tw/userfilev4/20770/20081202%e5%8f%b0%e7%81%a3%e9%a2%a8%e5%8a%9b%e7%99%bc%e9%9b%bb%e7%99%bc%e5%b1%95%e7%8f%be%e6%b3%81%e8%88%87%e6%9c%aa%e4%be%86v4.pdf" TargetMode="External"/><Relationship Id="rId5" Type="http://schemas.openxmlformats.org/officeDocument/2006/relationships/hyperlink" Target="http://ind.ntou.edu.tw/~Energy/energy_group/wind_energy.htm" TargetMode="External"/><Relationship Id="rId4" Type="http://schemas.openxmlformats.org/officeDocument/2006/relationships/hyperlink" Target="http://www.wretch.cc/blog/cary7776103/1753888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44966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以適當科技與風險評估的角度來看風能系統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032" y="3789040"/>
            <a:ext cx="4032448" cy="244827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班級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自控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三甲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姓名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琬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晴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學號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49912014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林聰益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2004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年國內風能之研發與應用：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民國五十年─台電公司在澎湖白沙鄉設置一部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50kW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的風力發電機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民國七十一年至七十九年─新竹湖口風力試驗場完成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4kW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40kW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150kW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三型風力發電機的開發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民國八十年─澎湖離島－七美，完成兩部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100kW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的風力發電機，並與該島上之柴油機併聯運轉發電，供給鄰近的用戶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民國八十五年─彭佳嶼設置一部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10kW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風力與光電混合的發電系統，此電力供給氣象站使用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72728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第一期計畫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石門風力（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×660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瓩）、恒春風力（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×1500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瓩）、大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潭電廠（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×1500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瓩）、桃園大園觀音（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 1500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台中電廠（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×2000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瓩）、台中港區局部（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×2000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等六個廠址，新竹香山（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×2000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瓩）、台中港區（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×2000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瓩）等二個廠址於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年底陸續完工。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第二期計畫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彰工風力、雲林麥寮、桃園大潭海堤區及雲林四湖等廠址，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共計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62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部風機，於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年底全部興建完成，其中彰工風力（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×2000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瓩）已完工。另離島風力有澎湖湖西風力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部風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機，於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年興建完成。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第三期計畫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「風力第三期計畫」於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年完成規劃工作，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月經濟部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審查通過包括林口、彰濱工業區（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Ⅱ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）、王功、永興、雲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林麥寮、台南海汕洲等濱海防風林區，規劃再設置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52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台風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力機組，在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年開始施工，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99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年完工。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1273" t="32634" r="15321" b="13518"/>
          <a:stretch>
            <a:fillRect/>
          </a:stretch>
        </p:blipFill>
        <p:spPr>
          <a:xfrm>
            <a:off x="2195736" y="332656"/>
            <a:ext cx="2232248" cy="2754314"/>
          </a:xfrm>
          <a:prstGeom prst="rect">
            <a:avLst/>
          </a:prstGeom>
          <a:noFill/>
          <a:ln/>
        </p:spPr>
      </p:pic>
      <p:pic>
        <p:nvPicPr>
          <p:cNvPr id="5" name="Picture 10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412776"/>
            <a:ext cx="3397592" cy="4608512"/>
          </a:xfrm>
          <a:prstGeom prst="rect">
            <a:avLst/>
          </a:prstGeom>
          <a:noFill/>
          <a:ln/>
        </p:spPr>
      </p:pic>
      <p:pic>
        <p:nvPicPr>
          <p:cNvPr id="6" name="圖片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212976"/>
            <a:ext cx="3672408" cy="33742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之後台灣地區陸續興建三座風力發電系統：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雲林麥寮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2.64 MW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澎湖中屯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2.4 MW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竹北春風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3.5 MW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雲林麥寮風力發電廠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台灣第一座風力發電廠，由台塑在雲林麥寮工業區裝設的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四台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丹麥</a:t>
            </a:r>
            <a:r>
              <a:rPr lang="en-US" altLang="zh-TW" sz="22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Vestas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風力機組，總發電量達到二千六百四十瓩，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「麥寮風力發電系統」位於台塑麥寮工業園區東北方防風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林區，相當符合前述條件，風能資源極為良好。民國八十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九年五月通過評選委員會之審查動工興建，獲得補助款共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新台幣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3,800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萬元，於民國八十九年十二月完工啟用。 </a:t>
            </a:r>
            <a:br>
              <a:rPr lang="zh-TW" altLang="en-US" sz="22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3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388125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澎湖中屯風力發電廠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台灣第二座風力發電廠，在澎湖白沙鄉中屯村運轉，這座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風力發電廠以四部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德國</a:t>
            </a:r>
            <a:r>
              <a:rPr lang="en-US" altLang="zh-TW" sz="22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Enercon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白色的風車發電機組成，最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大發電容量為二千四百瓩，由經濟部補助設置，經濟部說，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未來三年還要補助一萬三千瓩以上的風力發電計畫。此風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力發電機組高塔型、垂直風葉片、水平發電機組，在二級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風速時即可發電，十二級風時可滿載發電，預計九十年七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月完工。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/>
          </a:p>
        </p:txBody>
      </p:sp>
      <p:pic>
        <p:nvPicPr>
          <p:cNvPr id="4" name="圖片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77072"/>
            <a:ext cx="2070014" cy="2616936"/>
          </a:xfrm>
          <a:prstGeom prst="rect">
            <a:avLst/>
          </a:prstGeom>
        </p:spPr>
      </p:pic>
      <p:pic>
        <p:nvPicPr>
          <p:cNvPr id="5" name="圖片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149080"/>
            <a:ext cx="2420248" cy="24160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竹北春風風力發電廠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位在新竹縣竹北市風山溪出海口，採用兩部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丹麥</a:t>
            </a:r>
            <a:r>
              <a:rPr lang="en-US" altLang="zh-TW" sz="22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Vestas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1.75 MW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風力發電機組成。由天隆集團之天隆造紙廠公司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承建，為全國第一座百萬瓦級大型風機所構成之風力發電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系統。正隆公司提出春風風力發電示範系統申請設置計畫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書後，此系統在民國九十年十一月通過評選委員會審查動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工興建，獲得補助款共新台幣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5,600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萬元，在民國九十三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年七月完工啟用。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73616"/>
            <a:ext cx="2669282" cy="26265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優點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680520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燃料問題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不會產生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輻射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二氧化碳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等公害</a:t>
            </a:r>
          </a:p>
          <a:p>
            <a:pPr marL="609600" indent="-609600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取之不盡，用之不竭，沒有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能源危機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建造費用低廉，較水力、火力或核能發電廠的建造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費用便宜很多、技術門檻低、土地占用小。</a:t>
            </a:r>
          </a:p>
          <a:p>
            <a:pPr marL="609600" indent="-609600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E.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開發的地區能兼具觀光作用，適合擁有穩定強勁的風的地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區。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</a:t>
            </a:r>
            <a:r>
              <a:rPr lang="zh-TW" altLang="en-US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改善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852464"/>
            <a:ext cx="3960440" cy="500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風力不穩定，風力和風向時常改變，能量無法集中。 </a:t>
            </a: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發電成本過高。</a:t>
            </a: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風力有地域性。</a:t>
            </a: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維修緊急搶救問題。</a:t>
            </a: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E.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供電不足。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 smtClean="0"/>
          </a:p>
          <a:p>
            <a:endParaRPr lang="zh-TW" altLang="en-US" b="1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20072" y="1336488"/>
            <a:ext cx="3347864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欲有效利用風能，可採三種方式改善：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間斷式使用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：如抽水灌溉，水產養殖，居民、牲畜用水。使用動力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不必持續穩定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偶有間斷亦無妨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儲存式使用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：如利用電池、飛輪、抽蓄等儲能方式，將動力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貯存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以供無風時使用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並聯式使用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：可將風力機與水力、火力發電係統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並聯配合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，風小或無風 時以水力或火力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立即補充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使電力供應穩定持續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適當科技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33464"/>
            <a:ext cx="749808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適當科技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一種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科學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技術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上的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發明，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是一種經濟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上的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發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展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，是「小既是美」的理念，對現今社會是以人們對環境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的破壞及資源的浪費加以反省和批判，以達到發明無汙染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的科技和應用再生資源的技術。在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爆發石油危機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之後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，適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當科技運動者的大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提倡，風力發電等再生能源技術，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改善環境汙染的良藥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272808" cy="1139386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緒論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7406640" cy="4603272"/>
          </a:xfrm>
        </p:spPr>
        <p:txBody>
          <a:bodyPr>
            <a:normAutofit/>
          </a:bodyPr>
          <a:lstStyle/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現今科技的成長，為人類帶來許多的便利，但也大大的改變地球的環境生態了，工業革命之後，人類對地球的摧殘已經引起了許多的問題，但是種種問題不但沒有減少，反而增加了。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在能源耗盡和呼籲環保人士的聲音高漲，風力發電是一種便宜的再生能源，它是取之不盡，用之不絕，希望能倡導再生能源的利用，保護地球，讓社會大眾能夠接受。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836712"/>
            <a:ext cx="7498080" cy="71287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對台灣而言，風力發電的技術對於台灣並不是很有利的，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一到夏季時，風力發電量就明顯偏低、發電穩定性差且常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發生無風可發電情況。以國外經驗顯示風力發電不穩定影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響電力系統穩定性與電價，因我國是獨立電網，電力系統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無法與其他地方相聯，當電力不穩定時，完全沒有緩衝餘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地，只有限電一途。因此我國必須採取因應風力發電不穩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定的問題，但是發電成本卻將因而上漲。八月份多數時間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的發電量還非常低，麥寮和澎湖中屯距離相當遠，往往兩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座風力發電示範計畫發電量同時都很低，可見我國風力條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件應不存在風力發電「參差率」的現象，沒風時兩地都沒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風，也同時無法供電。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麥寮和澎湖中屯兩座風力發電廠位在台灣風力條件較佳的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地點，卻還在夏季無法穩定供電，且兩座風力電廠距離已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相當遠，還是常常同時無法發電，顯示臺灣夏季的風力發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電條件，是無法滿足電力需求的。</a:t>
            </a:r>
          </a:p>
          <a:p>
            <a:pPr>
              <a:buNone/>
            </a:pPr>
            <a:endParaRPr lang="en-US" altLang="zh-TW" sz="2200" dirty="0" smtClean="0"/>
          </a:p>
          <a:p>
            <a:pPr>
              <a:buNone/>
            </a:pPr>
            <a:endParaRPr lang="en-US" altLang="zh-TW" sz="2200" dirty="0" smtClean="0"/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所以台灣的風力發電地點對於當地人們來說，除了在夏季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供電量會不足，造成當地人們無法一年四季都用到電，到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了冬季時才能有大量得到風能發電，這些沿海地區有本身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的優越條件能夠發電，在麥寮和澎湖這些風力發電地區，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也成為有名的觀光景點，為當地的居民帶來經濟上得一些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收入。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3960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風力發電能夠降低污染排放，但是如果不能穩定供應，也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會造成整體電力系統的營運成本上漲，這些成本必然要全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國用電戶來分攤，電價如此而上漲，也為國家整體經濟發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展帶來許多衝擊。科學的精進，使由太陽、風、植物、地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熱和海洋等資源轉化為電力成為可能。雖然有一些再生能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源，與火力發電和核能比較起來其發電能力偏低。不過在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技術的精進，風力發電以有很大的進步，風力發電的技術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也日新月異地發展，全球的風力發電發展，在近十年來，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有極快速的進展。如果一直不斷的研發再生能源發電的新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技術，相信全球的環境污染會逐漸得到改善，而且有些資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源不會被隨意揮霍，各個家庭的經濟壓力也會大幅的降低。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u="sng" dirty="0" smtClean="0">
                <a:hlinkClick r:id="rId2"/>
              </a:rPr>
              <a:t>http://www.hres.chc.edu.tw/sea/energy/theory.html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hlinkClick r:id="rId3"/>
              </a:rPr>
              <a:t>http://content.edu.tw/senior/life_tech/tc_t2/enerage/wind.htm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hlinkClick r:id="rId4"/>
              </a:rPr>
              <a:t>http://www.wretch.cc/blog/cary7776103/17538881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hlinkClick r:id="rId5"/>
              </a:rPr>
              <a:t>http://ind.ntou.edu.tw/~Energy/energy_group/wind_energy.htm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hlinkClick r:id="rId6"/>
              </a:rPr>
              <a:t>http://blog.yuntech.edu.tw/userfilev4/20770/20081202%e5%8f%b0%e7%81%a3%e9%a2%a8%e5%8a%9b%e7%99%bc%e9%9b%bb%e7%99%bc%e5%b1%95%e7%8f%be%e6%b3%81%e8%88%87%e6%9c%aa%e4%be%86v4.pdf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hlinkClick r:id="rId7"/>
              </a:rPr>
              <a:t>http://www.solar-i.com/solt-</a:t>
            </a:r>
          </a:p>
          <a:p>
            <a:pPr>
              <a:buNone/>
            </a:pPr>
            <a:r>
              <a:rPr lang="en-US" altLang="zh-TW" u="sng" dirty="0" smtClean="0">
                <a:hlinkClick r:id="rId7"/>
              </a:rPr>
              <a:t>Yu/energy%20website/_html/</a:t>
            </a:r>
            <a:r>
              <a:rPr lang="en-US" altLang="zh-TW" u="sng" dirty="0" err="1" smtClean="0">
                <a:hlinkClick r:id="rId7"/>
              </a:rPr>
              <a:t>teach_web</a:t>
            </a:r>
            <a:r>
              <a:rPr lang="en-US" altLang="zh-TW" u="sng" dirty="0" smtClean="0">
                <a:hlinkClick r:id="rId7"/>
              </a:rPr>
              <a:t>/intro/intro.html#p4</a:t>
            </a:r>
            <a:endParaRPr lang="en-US" altLang="zh-TW" u="sng" dirty="0" smtClean="0"/>
          </a:p>
          <a:p>
            <a:pPr>
              <a:buNone/>
            </a:pPr>
            <a:r>
              <a:rPr lang="en-US" altLang="zh-TW" u="sng" dirty="0" smtClean="0">
                <a:solidFill>
                  <a:schemeClr val="accent4"/>
                </a:solidFill>
              </a:rPr>
              <a:t>http://ezph.myweb.hinet.net/chinese/play/bd-fancha.htm</a:t>
            </a:r>
          </a:p>
          <a:p>
            <a:pPr>
              <a:buNone/>
            </a:pPr>
            <a:r>
              <a:rPr lang="en-US" altLang="zh-TW" u="sng" dirty="0" smtClean="0">
                <a:solidFill>
                  <a:schemeClr val="accent4"/>
                </a:solidFill>
              </a:rPr>
              <a:t>http://cct.me.ntut.edu.tw/ccteducation/windenergy/04-2.htm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人們利用風能的歷史是從很早以前，遠在公元前，就已經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發明利用風力來轉動風車的裝置，在十八、九世紀曾經善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加利用。在工業革命之後，因為石油及煤等能源大量開採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和電力的普及而沒落。近年一、二十年，能源危機越來越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明顯，於是風力才又受到重視，歐美地區的先進國家都積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極研究。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尤其科技進步，風力發電機無論是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性能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構造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發電效益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上都有很大的進步。現今風力機的銷售額已達每年五億美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金以上，全世界總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裝置容量近二百萬仟瓦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；年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發電量約達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億度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，相當於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萬公秉油當量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，可減低傳統能源的依賴，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預計未來市場仍將持續穩定成長。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2867425" cy="5639587"/>
          </a:xfrm>
          <a:prstGeom prst="rect">
            <a:avLst/>
          </a:prstGeom>
        </p:spPr>
      </p:pic>
      <p:pic>
        <p:nvPicPr>
          <p:cNvPr id="5" name="圖片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061608" cy="56166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49690" y="60932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第一部風力發電機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10670" y="61653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現代風力發電機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355976" y="2852936"/>
            <a:ext cx="1008112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風力發電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zh-TW" sz="3400" dirty="0" smtClean="0"/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風吹過地面的時後，因為障礙物的存在而減弱，離地面愈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高的話風速就會愈大，因此為了收集到更多風，除了必須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改進扇葉氣動性能及傳動發電系統效率之外，另外增加塔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架的高度增高迎風風速，或增大葉輪直徑來增加受風面積，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因此風力機乃不斷地朝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大型化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發展。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風力發電機主要是藉著空氣流動來使轉動葉片，把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風能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轉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換成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電能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。葉輪受到風吹而轉動，因此葉輪氣動性能對風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力機輸出效率具有決定性的影響，近年來由於葉片的設計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應用了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航太技術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，大大地提高了風力機的輸出效率。但風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力機尚無法轉換全部風能，輸出效率僅介於</a:t>
            </a:r>
            <a:r>
              <a:rPr lang="en-US" altLang="zh-TW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∼</a:t>
            </a:r>
            <a:r>
              <a:rPr lang="en-US" altLang="zh-TW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 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間。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目前商業化風力機都使用微電腦監控，可隨風速、風向的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變化而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自動啟動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關機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迎風轉向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，並具遠距監控及異狀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保護功能。正常狀況下可自動運轉，不需人員操作，因此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有「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無人電廠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」的稱呼。</a:t>
            </a:r>
          </a:p>
          <a:p>
            <a:pPr>
              <a:buNone/>
            </a:pPr>
            <a:endParaRPr lang="zh-TW" altLang="en-US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風力發電機的原理與構造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75656" y="1484784"/>
            <a:ext cx="7498080" cy="3096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使一個有封閉迴路的線圈，在</a:t>
            </a:r>
            <a:r>
              <a:rPr lang="en-US" altLang="zh-TW" sz="8800" dirty="0" smtClean="0">
                <a:latin typeface="標楷體" pitchFamily="65" charset="-120"/>
                <a:ea typeface="標楷體" pitchFamily="65" charset="-120"/>
              </a:rPr>
              <a:t>U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形磁鐵的兩磁極間轉動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的時候，穿過線圈內的磁力線數目，會隨著線圈所在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的位置不同而改變，也會隨著時間而改變，則線圈的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導線將產生感應電流，就是發電機的原理。</a:t>
            </a:r>
          </a:p>
          <a:p>
            <a:pPr>
              <a:buNone/>
            </a:pP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發電機的構造，就是利用磁鐵在線圈與線圈間迴轉，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周圍的線圈能發電的原理。利用水力、風力、蒸汽的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推力等，使線圈在磁場中快速轉動，線圈內就會有感</a:t>
            </a:r>
            <a:endParaRPr lang="en-US" altLang="zh-TW" sz="8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應電流產生。發電機是一種使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機械能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轉變為</a:t>
            </a:r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電能</a:t>
            </a:r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653136"/>
            <a:ext cx="2934110" cy="1981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187624" y="404664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風力發電機主要結構包括：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葉片轉子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：受風動作用，繞軸旋轉，將風能轉變為機械能。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作功裝置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：轉子穫得的機械能藉由帶動發電機、抽水機、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    粉碎機等工作機械運作。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增速裝置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：機電轉換的時候，需要利用增速齒輪箱提昇轉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    速，以帶動發電機。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控制系統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：包括阻止風力機超轉速的調速控制，以及確保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    風力機安全運轉之安全控制等。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塔架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：支撐風力機，並使風力機的迴轉中心有一定的高度。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機艙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：保護風力機的傳動發電機構與部份機電控制系統。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5" name="圖片 4" descr="230-image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653136"/>
            <a:ext cx="2520280" cy="1926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16632"/>
            <a:ext cx="7498080" cy="6624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風力發電機的斜面葉片受到風的阻力，產生反抗的力量，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造成風車的轉動就是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作用力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反作用力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的原理。風輪的作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用是把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風能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轉換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機械能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，它是由氣體流動性能良好的葉片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裝在輪軸上所組成，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低速轉動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的風輪通過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傳動系統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加速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齒輪箱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增速，將動力傳導給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發電機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。由於風向會經常的變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化，為了能夠更加善用風能，必須要有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自動迎風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的裝置，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這種裝置能夠根據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風向的感測儀測得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風向信號，由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控制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器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控制偏移電機，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使用驅動小齒輪來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推動塔架上的大齒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輪，讓整個機艙藉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由此自動控制的系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統，能夠面向迎風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的方向。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風力發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780928"/>
            <a:ext cx="485573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風力發電的發展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84784"/>
            <a:ext cx="7704856" cy="5221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台灣位處陸塊與海洋之交界地帶的島嶼型國家，並有明顯的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東北與西南季風盛行，尤其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冬季時東北季風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更是為台灣帶來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豐富的風力資源，因此在沿海、離島或高山等地區蘊藏大量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的風能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>
              <a:buNone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發電成本較傳統能源為高，因此國際上推廣風力發電成效卓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著的國家，如德國、丹麥、荷蘭、美國等，均於推廣初期經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由補助措施來帶動設置風潮，能源會也訂出風力發電系統設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置補助辦法，鼓勵民間投入風力發電示範系統的設置。能源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會表示，台朔重工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麥寮風力電廠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是第一個獲准補助的風力電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廠，陸續申請補助設風力電廠的有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新竹縣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宜蘭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屏東</a:t>
            </a:r>
            <a:endParaRPr lang="en-US" altLang="zh-TW" sz="2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等地方政府，及十九個民間單位。 </a:t>
            </a:r>
            <a:endParaRPr lang="zh-TW" altLang="en-US" sz="2200" dirty="0" smtClean="0"/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1114</TotalTime>
  <Words>2457</Words>
  <Application>Microsoft Office PowerPoint</Application>
  <PresentationFormat>如螢幕大小 (4:3)</PresentationFormat>
  <Paragraphs>239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夏至</vt:lpstr>
      <vt:lpstr>以適當科技與風險評估的角度來看風能系統</vt:lpstr>
      <vt:lpstr>緒論</vt:lpstr>
      <vt:lpstr>投影片 3</vt:lpstr>
      <vt:lpstr>投影片 4</vt:lpstr>
      <vt:lpstr>風力發電</vt:lpstr>
      <vt:lpstr>風力發電機的原理與構造</vt:lpstr>
      <vt:lpstr>投影片 7</vt:lpstr>
      <vt:lpstr>投影片 8</vt:lpstr>
      <vt:lpstr>風力發電的發展</vt:lpstr>
      <vt:lpstr>投影片 10</vt:lpstr>
      <vt:lpstr>投影片 11</vt:lpstr>
      <vt:lpstr>投影片 12</vt:lpstr>
      <vt:lpstr>投影片 13</vt:lpstr>
      <vt:lpstr>雲林麥寮風力發電廠</vt:lpstr>
      <vt:lpstr>澎湖中屯風力發電廠</vt:lpstr>
      <vt:lpstr>竹北春風風力發電廠</vt:lpstr>
      <vt:lpstr>風力發電優點</vt:lpstr>
      <vt:lpstr>風力發電缺點其改善</vt:lpstr>
      <vt:lpstr>適當科技</vt:lpstr>
      <vt:lpstr>投影片 20</vt:lpstr>
      <vt:lpstr>投影片 21</vt:lpstr>
      <vt:lpstr>結論</vt:lpstr>
      <vt:lpstr>參考資料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mshome</dc:creator>
  <cp:lastModifiedBy>mshome</cp:lastModifiedBy>
  <cp:revision>101</cp:revision>
  <dcterms:created xsi:type="dcterms:W3CDTF">2012-12-04T12:38:45Z</dcterms:created>
  <dcterms:modified xsi:type="dcterms:W3CDTF">2012-12-18T08:20:48Z</dcterms:modified>
</cp:coreProperties>
</file>