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2" r:id="rId3"/>
    <p:sldId id="256" r:id="rId4"/>
    <p:sldId id="267" r:id="rId5"/>
    <p:sldId id="257" r:id="rId6"/>
    <p:sldId id="258" r:id="rId7"/>
    <p:sldId id="260" r:id="rId8"/>
    <p:sldId id="261" r:id="rId9"/>
    <p:sldId id="263" r:id="rId10"/>
    <p:sldId id="266" r:id="rId11"/>
    <p:sldId id="265" r:id="rId12"/>
    <p:sldId id="264" r:id="rId13"/>
    <p:sldId id="26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252881D5-193C-4447-BB46-DDDA19906F14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nd.ntou.edu.tw/~Energy/energy_group/wind_energy.htm" TargetMode="External"/><Relationship Id="rId2" Type="http://schemas.openxmlformats.org/officeDocument/2006/relationships/hyperlink" Target="http://zh.green.wikia.com/wiki/%E9%A2%A8%E8%83%BD?variant=zh-han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71472" y="928670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以適當科技與風險評估的角度來看風陽能系統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dirty="0" smtClean="0"/>
              <a:t>班級：自控三甲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姓名：謝易耘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學號：</a:t>
            </a:r>
            <a:r>
              <a:rPr lang="en-US" altLang="zh-TW" dirty="0" smtClean="0"/>
              <a:t>49912119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合適地點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撇開台灣不能擁有其他風能科技發達的國家，台灣的地理環境還多了颱風來襲的因素，而這樣因素勢必也會對風能的發展帶來影響。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適當科技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 根據國外的例子，電力公司通常不太與風力業者打交道，畢竟不符合經濟效益。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因此風力產業的興衰，最重要的決定權，是在政府的決策。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對於我國是否發展風力，仍然不能下果斷的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決定，但在這個競爭壓力下成長的時代，如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何使世界各國正視永續共存的價值觀，而不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在意短短幾十年的利益、權力，才是我們該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解決的議題。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http://zh.green.wikia.com/wiki/%</a:t>
            </a:r>
            <a:r>
              <a:rPr lang="en-US" altLang="zh-TW" dirty="0" smtClean="0">
                <a:hlinkClick r:id="rId2"/>
              </a:rPr>
              <a:t>E9%A2%A8%E8%83%BD?variant=zh-hant</a:t>
            </a:r>
            <a:endParaRPr lang="en-US" altLang="zh-TW" dirty="0" smtClean="0"/>
          </a:p>
          <a:p>
            <a:r>
              <a:rPr lang="en-US" altLang="zh-TW" dirty="0" err="1" smtClean="0">
                <a:hlinkClick r:id="rId3"/>
              </a:rPr>
              <a:t>http://ind.ntou.edu.tw/~</a:t>
            </a:r>
            <a:r>
              <a:rPr lang="en-US" altLang="zh-TW" dirty="0" err="1" smtClean="0">
                <a:hlinkClick r:id="rId3"/>
              </a:rPr>
              <a:t>Energy/energy_group/wind_energy.htm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前言</a:t>
            </a:r>
            <a:endParaRPr lang="en-US" altLang="zh-TW" dirty="0" smtClean="0"/>
          </a:p>
          <a:p>
            <a:r>
              <a:rPr lang="zh-TW" altLang="en-US" dirty="0" smtClean="0"/>
              <a:t>風能的應用</a:t>
            </a:r>
            <a:endParaRPr lang="en-US" altLang="zh-TW" dirty="0" smtClean="0"/>
          </a:p>
          <a:p>
            <a:r>
              <a:rPr lang="zh-TW" altLang="en-US" dirty="0" smtClean="0"/>
              <a:t>風力發電設置</a:t>
            </a:r>
            <a:r>
              <a:rPr lang="zh-TW" altLang="en-US" dirty="0" smtClean="0"/>
              <a:t>考量</a:t>
            </a:r>
            <a:endParaRPr lang="en-US" altLang="zh-TW" dirty="0" smtClean="0"/>
          </a:p>
          <a:p>
            <a:r>
              <a:rPr lang="zh-TW" altLang="en-US" dirty="0" smtClean="0"/>
              <a:t>合適地點</a:t>
            </a:r>
            <a:r>
              <a:rPr lang="zh-TW" altLang="en-US" dirty="0" smtClean="0"/>
              <a:t>所在</a:t>
            </a:r>
            <a:endParaRPr lang="en-US" altLang="zh-TW" dirty="0" smtClean="0"/>
          </a:p>
          <a:p>
            <a:r>
              <a:rPr lang="zh-TW" altLang="en-US" dirty="0" smtClean="0"/>
              <a:t>適當</a:t>
            </a:r>
            <a:r>
              <a:rPr lang="zh-TW" altLang="en-US" dirty="0" smtClean="0"/>
              <a:t>科技</a:t>
            </a:r>
            <a:endParaRPr lang="en-US" altLang="zh-TW" dirty="0" smtClean="0"/>
          </a:p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2976" y="2214554"/>
            <a:ext cx="6400800" cy="3571900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dirty="0" smtClean="0">
                <a:solidFill>
                  <a:schemeClr val="tx1"/>
                </a:solidFill>
                <a:latin typeface="+mn-ea"/>
              </a:rPr>
              <a:t>人類使用風力的歷史悠久，尤其是使用風車更令人熟悉。如今現代科技對環境的衝擊，讓我們回歸綠能的意識更加的被重視。</a:t>
            </a:r>
            <a:endParaRPr lang="en-US" altLang="zh-TW" sz="2400" dirty="0" smtClean="0">
              <a:solidFill>
                <a:schemeClr val="tx1"/>
              </a:solidFill>
              <a:latin typeface="+mn-ea"/>
            </a:endParaRPr>
          </a:p>
          <a:p>
            <a:pPr algn="l"/>
            <a:endParaRPr lang="zh-TW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風能的</a:t>
            </a:r>
            <a:r>
              <a:rPr lang="zh-TW" altLang="en-US" dirty="0" smtClean="0"/>
              <a:t>應用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zh-TW" altLang="en-US" dirty="0" smtClean="0"/>
              <a:t>發電</a:t>
            </a:r>
            <a:endParaRPr lang="en-US" altLang="zh-TW" dirty="0" smtClean="0"/>
          </a:p>
          <a:p>
            <a:pPr marL="514350" indent="-514350">
              <a:buAutoNum type="arabicPeriod"/>
            </a:pPr>
            <a:endParaRPr lang="en-US" altLang="zh-TW" dirty="0" smtClean="0"/>
          </a:p>
          <a:p>
            <a:pPr marL="514350" indent="-514350">
              <a:buAutoNum type="arabicPeriod"/>
            </a:pPr>
            <a:r>
              <a:rPr lang="zh-TW" altLang="en-US" dirty="0" smtClean="0"/>
              <a:t>抽水、灌溉</a:t>
            </a:r>
            <a:endParaRPr lang="en-US" altLang="zh-TW" dirty="0" smtClean="0"/>
          </a:p>
          <a:p>
            <a:pPr marL="514350" indent="-514350">
              <a:buAutoNum type="arabicPeriod"/>
            </a:pPr>
            <a:endParaRPr lang="en-US" altLang="zh-TW" dirty="0" smtClean="0"/>
          </a:p>
          <a:p>
            <a:pPr marL="514350" indent="-514350">
              <a:buAutoNum type="arabicPeriod"/>
            </a:pPr>
            <a:r>
              <a:rPr lang="zh-TW" altLang="en-US" dirty="0" smtClean="0"/>
              <a:t>磨坊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風力發電設置考量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2214554"/>
            <a:ext cx="5829312" cy="282893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zh-TW" altLang="en-US" dirty="0" smtClean="0"/>
              <a:t>環境因素</a:t>
            </a:r>
            <a:endParaRPr lang="en-US" altLang="zh-TW" dirty="0" smtClean="0"/>
          </a:p>
          <a:p>
            <a:pPr marL="514350" indent="-514350">
              <a:buAutoNum type="arabicPeriod"/>
            </a:pPr>
            <a:r>
              <a:rPr lang="zh-TW" altLang="en-US" dirty="0" smtClean="0"/>
              <a:t>集中型或分散型</a:t>
            </a:r>
            <a:endParaRPr lang="en-US" altLang="zh-TW" dirty="0" smtClean="0"/>
          </a:p>
          <a:p>
            <a:pPr marL="514350" indent="-514350">
              <a:buAutoNum type="arabicPeriod"/>
            </a:pPr>
            <a:r>
              <a:rPr lang="zh-TW" altLang="en-US" dirty="0" smtClean="0"/>
              <a:t>海域限制開發</a:t>
            </a:r>
            <a:endParaRPr lang="en-US" altLang="zh-TW" dirty="0" smtClean="0"/>
          </a:p>
          <a:p>
            <a:pPr marL="514350" indent="-514350">
              <a:buNone/>
            </a:pPr>
            <a:endParaRPr lang="en-US" altLang="zh-TW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785982" y="642918"/>
            <a:ext cx="8229600" cy="1143000"/>
          </a:xfrm>
        </p:spPr>
        <p:txBody>
          <a:bodyPr/>
          <a:lstStyle/>
          <a:p>
            <a:r>
              <a:rPr lang="zh-TW" altLang="en-US" sz="3600" dirty="0" smtClean="0"/>
              <a:t>一、環境因素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92880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 風力設備所安置的位置，風力要大、穩定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時間要夠久。通常沿海地帶能達到此條件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，但也間接影響生態環境。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071602" y="57148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二、集中型與分散型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/>
          <a:lstStyle/>
          <a:p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一般綠能的產業均較偏向分散式的特性，相較於傳統集中式的核能，既減少傳輸中損耗的電力，也能降低成本滿足區域性的尖峰負載。至於如何設置，正是我們該探討的目標。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285916" y="50004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三、海域限制開發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85736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包括國防軍事區、航運交通路徑、已核定開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發區、海岸及生態保護區、海岸防護區、潛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在地質災害、海底管線路徑等因素。都會阻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礙並影響風力發電廠址的配置。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合適地點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台灣西部沿海及外島之澎湖、蘭嶼等擁有可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觀之風力資源，年平均風速多可達</a:t>
            </a:r>
            <a:r>
              <a:rPr lang="en-US" altLang="zh-TW" dirty="0" err="1" smtClean="0"/>
              <a:t>5~6m</a:t>
            </a:r>
            <a:r>
              <a:rPr lang="en-US" altLang="zh-TW" dirty="0" smtClean="0"/>
              <a:t>/s</a:t>
            </a:r>
            <a:r>
              <a:rPr lang="zh-TW" altLang="en-US" dirty="0" smtClean="0"/>
              <a:t>以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上，風能密度達</a:t>
            </a:r>
            <a:r>
              <a:rPr lang="en-US" altLang="zh-TW" dirty="0" err="1" smtClean="0"/>
              <a:t>250W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m2</a:t>
            </a:r>
            <a:r>
              <a:rPr lang="zh-TW" altLang="en-US" dirty="0" smtClean="0"/>
              <a:t>以上，初步顯示我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國具有離岸式風力發電開發之潛力。但如何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與當地生態做好應對的完善規劃，仍是主要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延緩計畫的原因。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306</TotalTime>
  <Words>457</Words>
  <Application>Microsoft Office PowerPoint</Application>
  <PresentationFormat>如螢幕大小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暗香撲面</vt:lpstr>
      <vt:lpstr>以適當科技與風險評估的角度來看風陽能系統</vt:lpstr>
      <vt:lpstr>目錄</vt:lpstr>
      <vt:lpstr>前言</vt:lpstr>
      <vt:lpstr>風能的應用</vt:lpstr>
      <vt:lpstr>風力發電設置考量</vt:lpstr>
      <vt:lpstr>一、環境因素</vt:lpstr>
      <vt:lpstr>二、集中型與分散型</vt:lpstr>
      <vt:lpstr>三、海域限制開發</vt:lpstr>
      <vt:lpstr>合適地點</vt:lpstr>
      <vt:lpstr>合適地點</vt:lpstr>
      <vt:lpstr>適當科技</vt:lpstr>
      <vt:lpstr>結論</vt:lpstr>
      <vt:lpstr>參考資料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前言</dc:title>
  <dc:creator>ZiyouXP</dc:creator>
  <cp:lastModifiedBy>ZiyouXP</cp:lastModifiedBy>
  <cp:revision>25</cp:revision>
  <dcterms:created xsi:type="dcterms:W3CDTF">2012-12-09T04:55:01Z</dcterms:created>
  <dcterms:modified xsi:type="dcterms:W3CDTF">2012-12-18T15:03:36Z</dcterms:modified>
</cp:coreProperties>
</file>