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>
                <a:solidFill>
                  <a:schemeClr val="accent1">
                    <a:lumMod val="75000"/>
                  </a:schemeClr>
                </a:solidFill>
              </a:rPr>
              <a:t>第五單元   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西方繪畫的美學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二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寫實到印象</a:t>
            </a:r>
          </a:p>
        </p:txBody>
      </p:sp>
    </p:spTree>
    <p:extLst>
      <p:ext uri="{BB962C8B-B14F-4D97-AF65-F5344CB8AC3E}">
        <p14:creationId xmlns:p14="http://schemas.microsoft.com/office/powerpoint/2010/main" val="296532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                   走</a:t>
            </a:r>
            <a:r>
              <a:rPr lang="zh-TW" altLang="en-US" dirty="0"/>
              <a:t>過西方美術的長廊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>
            <a:normAutofit/>
          </a:bodyPr>
          <a:lstStyle/>
          <a:p>
            <a:r>
              <a:rPr lang="zh-TW" altLang="en-US" dirty="0"/>
              <a:t> 巴洛克藝術：</a:t>
            </a:r>
            <a:r>
              <a:rPr lang="en-US" altLang="zh-TW" dirty="0"/>
              <a:t>16</a:t>
            </a:r>
            <a:r>
              <a:rPr lang="zh-TW" altLang="en-US" dirty="0"/>
              <a:t>到</a:t>
            </a:r>
            <a:r>
              <a:rPr lang="en-US" altLang="zh-TW" dirty="0"/>
              <a:t>18</a:t>
            </a:r>
            <a:r>
              <a:rPr lang="zh-TW" altLang="en-US" dirty="0" smtClean="0"/>
              <a:t>世紀</a:t>
            </a:r>
            <a:endParaRPr lang="en-US" altLang="zh-TW" dirty="0" smtClean="0"/>
          </a:p>
          <a:p>
            <a:r>
              <a:rPr lang="zh-TW" altLang="en-US" dirty="0" smtClean="0"/>
              <a:t>巴洛克</a:t>
            </a:r>
            <a:r>
              <a:rPr lang="zh-TW" altLang="en-US" dirty="0"/>
              <a:t>藝術通常係指從西元 </a:t>
            </a:r>
            <a:r>
              <a:rPr lang="en-US" altLang="zh-TW" dirty="0"/>
              <a:t>1600 </a:t>
            </a:r>
            <a:r>
              <a:rPr lang="zh-TW" altLang="en-US" dirty="0"/>
              <a:t>年到 </a:t>
            </a:r>
            <a:r>
              <a:rPr lang="en-US" altLang="zh-TW" dirty="0"/>
              <a:t>1750 </a:t>
            </a:r>
            <a:r>
              <a:rPr lang="zh-TW" altLang="en-US" dirty="0"/>
              <a:t>年之間的歐洲藝術，它也代表從十六世紀矯飾主義時期以後到十八世紀洛可可</a:t>
            </a:r>
            <a:r>
              <a:rPr lang="en-US" altLang="zh-TW" dirty="0"/>
              <a:t>﹝Rococo﹞</a:t>
            </a:r>
            <a:r>
              <a:rPr lang="zh-TW" altLang="en-US" dirty="0"/>
              <a:t>時期之前的這一段時間的歐洲文化。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354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18</a:t>
            </a:r>
            <a:r>
              <a:rPr lang="zh-TW" altLang="en-US" dirty="0"/>
              <a:t>到</a:t>
            </a:r>
            <a:r>
              <a:rPr lang="en-US" altLang="zh-TW" dirty="0"/>
              <a:t>19</a:t>
            </a:r>
            <a:r>
              <a:rPr lang="zh-TW" altLang="en-US" dirty="0"/>
              <a:t>世紀藝術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dirty="0"/>
              <a:t>洛可可</a:t>
            </a:r>
            <a:r>
              <a:rPr lang="zh-TW" altLang="en-US" dirty="0" smtClean="0"/>
              <a:t>藝術</a:t>
            </a:r>
            <a:endParaRPr lang="en-US" altLang="zh-TW" dirty="0" smtClean="0"/>
          </a:p>
          <a:p>
            <a:r>
              <a:rPr lang="zh-TW" altLang="en-US" dirty="0"/>
              <a:t>新古典主義</a:t>
            </a:r>
            <a:r>
              <a:rPr lang="zh-TW" altLang="en-US" dirty="0" smtClean="0"/>
              <a:t>藝術</a:t>
            </a:r>
            <a:endParaRPr lang="en-US" altLang="zh-TW" dirty="0" smtClean="0"/>
          </a:p>
          <a:p>
            <a:r>
              <a:rPr lang="zh-TW" altLang="en-US" dirty="0"/>
              <a:t>浪漫主義藝術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9833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寫實主義與自然主義的藝術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米勒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米</a:t>
            </a:r>
            <a:r>
              <a:rPr lang="zh-TW" altLang="en-US" dirty="0"/>
              <a:t>勒是法國近代繪畫史上最受人民愛戴的畫家，他的藝術具有質樸無華的特色。擅長表現農民生活。</a:t>
            </a:r>
            <a:r>
              <a:rPr lang="en-US" altLang="zh-TW" dirty="0"/>
              <a:t>1840 </a:t>
            </a:r>
            <a:r>
              <a:rPr lang="zh-TW" altLang="en-US" dirty="0"/>
              <a:t>年代末，他定居在巴黎附近的巴比松村，和家人過著真正的農民生活，直到去世，始終生活在底層農民之中。</a:t>
            </a:r>
          </a:p>
        </p:txBody>
      </p:sp>
    </p:spTree>
    <p:extLst>
      <p:ext uri="{BB962C8B-B14F-4D97-AF65-F5344CB8AC3E}">
        <p14:creationId xmlns:p14="http://schemas.microsoft.com/office/powerpoint/2010/main" val="710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印象派繪畫：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印象派這個名稱是由法國畫家莫內</a:t>
            </a:r>
            <a:r>
              <a:rPr lang="en-US" altLang="zh-TW" dirty="0"/>
              <a:t>﹝Claude Monet﹞</a:t>
            </a:r>
            <a:r>
              <a:rPr lang="zh-TW" altLang="en-US" dirty="0"/>
              <a:t>的一幅風景畫</a:t>
            </a:r>
            <a:r>
              <a:rPr lang="en-US" altLang="zh-TW" dirty="0"/>
              <a:t>《</a:t>
            </a:r>
            <a:r>
              <a:rPr lang="zh-TW" altLang="en-US" dirty="0"/>
              <a:t>印象：日出</a:t>
            </a:r>
            <a:r>
              <a:rPr lang="en-US" altLang="zh-TW" dirty="0"/>
              <a:t>》﹝Impression: Sunrise﹞</a:t>
            </a:r>
            <a:r>
              <a:rPr lang="zh-TW" altLang="en-US" dirty="0"/>
              <a:t>得來的</a:t>
            </a:r>
          </a:p>
        </p:txBody>
      </p:sp>
    </p:spTree>
    <p:extLst>
      <p:ext uri="{BB962C8B-B14F-4D97-AF65-F5344CB8AC3E}">
        <p14:creationId xmlns:p14="http://schemas.microsoft.com/office/powerpoint/2010/main" val="15362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後期印象派藝術</a:t>
            </a:r>
            <a:r>
              <a:rPr lang="zh-TW" altLang="en-US" dirty="0" smtClean="0"/>
              <a:t>：，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十九世紀末重新反省繪畫的本質，反對片面追求外光與色彩，強調抒發畫家的自我感受和主觀情緒，十九世紀末，以賽尚</a:t>
            </a:r>
            <a:r>
              <a:rPr lang="en-US" altLang="zh-TW" dirty="0"/>
              <a:t>﹝Paul Cezanne﹞</a:t>
            </a:r>
            <a:r>
              <a:rPr lang="zh-TW" altLang="en-US" dirty="0"/>
              <a:t>、高更</a:t>
            </a:r>
            <a:r>
              <a:rPr lang="en-US" altLang="zh-TW" dirty="0"/>
              <a:t>﹝Paul Gauguin﹞</a:t>
            </a:r>
            <a:r>
              <a:rPr lang="zh-TW" altLang="en-US" dirty="0"/>
              <a:t>和梵谷</a:t>
            </a:r>
            <a:r>
              <a:rPr lang="en-US" altLang="zh-TW" dirty="0"/>
              <a:t>﹝Vincent van Gogh﹞</a:t>
            </a:r>
            <a:r>
              <a:rPr lang="zh-TW" altLang="en-US" dirty="0"/>
              <a:t>三位大師，屬於後代表的後印象派藝術的代表</a:t>
            </a:r>
          </a:p>
        </p:txBody>
      </p:sp>
    </p:spTree>
    <p:extLst>
      <p:ext uri="{BB962C8B-B14F-4D97-AF65-F5344CB8AC3E}">
        <p14:creationId xmlns:p14="http://schemas.microsoft.com/office/powerpoint/2010/main" val="135145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20</a:t>
            </a:r>
            <a:r>
              <a:rPr lang="zh-TW" altLang="en-US" dirty="0"/>
              <a:t>世紀藝術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二十世紀立體派</a:t>
            </a:r>
          </a:p>
          <a:p>
            <a:r>
              <a:rPr lang="zh-TW" altLang="en-US" dirty="0"/>
              <a:t>畢卡索</a:t>
            </a:r>
            <a:r>
              <a:rPr lang="en-US" altLang="zh-TW" dirty="0"/>
              <a:t>﹝Pablo Picasso﹞﹝1881 ~ 1973</a:t>
            </a:r>
            <a:r>
              <a:rPr lang="en-US" altLang="zh-TW" dirty="0" smtClean="0"/>
              <a:t>﹞</a:t>
            </a:r>
          </a:p>
          <a:p>
            <a:r>
              <a:rPr lang="en-US" altLang="zh-TW" dirty="0" smtClean="0"/>
              <a:t>《</a:t>
            </a:r>
            <a:r>
              <a:rPr lang="zh-TW" altLang="en-US" dirty="0"/>
              <a:t>亞威農的姑娘</a:t>
            </a:r>
            <a:r>
              <a:rPr lang="en-US" altLang="zh-TW" dirty="0"/>
              <a:t>》﹝Les Demoiselles </a:t>
            </a:r>
            <a:r>
              <a:rPr lang="en-US" altLang="zh-TW" dirty="0" err="1"/>
              <a:t>d'Avignon</a:t>
            </a:r>
            <a:r>
              <a:rPr lang="en-US" altLang="zh-TW" dirty="0"/>
              <a:t>﹞ </a:t>
            </a:r>
            <a:r>
              <a:rPr lang="zh-TW" altLang="en-US" dirty="0"/>
              <a:t>突破束縛，進入原型立體派</a:t>
            </a:r>
            <a:r>
              <a:rPr lang="zh-TW" altLang="en-US" dirty="0" smtClean="0"/>
              <a:t>階段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2021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二十</a:t>
            </a:r>
            <a:r>
              <a:rPr lang="zh-TW" altLang="en-US" dirty="0"/>
              <a:t>世紀表現主義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1 </a:t>
            </a:r>
            <a:r>
              <a:rPr lang="zh-TW" altLang="en-US" dirty="0"/>
              <a:t>孟克</a:t>
            </a:r>
            <a:r>
              <a:rPr lang="en-US" altLang="zh-TW" dirty="0"/>
              <a:t>﹝</a:t>
            </a:r>
            <a:r>
              <a:rPr lang="en-US" altLang="zh-TW" dirty="0" err="1"/>
              <a:t>Edvard</a:t>
            </a:r>
            <a:r>
              <a:rPr lang="en-US" altLang="zh-TW" dirty="0"/>
              <a:t> Munch﹞﹝1863 ~ 1944﹞</a:t>
            </a:r>
            <a:br>
              <a:rPr lang="en-US" altLang="zh-TW" dirty="0"/>
            </a:br>
            <a:r>
              <a:rPr lang="zh-TW" altLang="en-US" dirty="0"/>
              <a:t>在他有名的</a:t>
            </a:r>
            <a:r>
              <a:rPr lang="en-US" altLang="zh-TW" dirty="0"/>
              <a:t>《</a:t>
            </a:r>
            <a:r>
              <a:rPr lang="zh-TW" altLang="en-US" dirty="0"/>
              <a:t>吶喊</a:t>
            </a:r>
            <a:r>
              <a:rPr lang="en-US" altLang="zh-TW" dirty="0" smtClean="0"/>
              <a:t>》</a:t>
            </a:r>
          </a:p>
          <a:p>
            <a:r>
              <a:rPr lang="en-US" altLang="zh-TW" dirty="0" smtClean="0"/>
              <a:t>1895 </a:t>
            </a:r>
            <a:r>
              <a:rPr lang="zh-TW" altLang="en-US" dirty="0"/>
              <a:t>年，孟克形容此作是描寫他在「孤獨和被苦悶所戰慄的一刻時感受到自然界有浩瀚無盡的吶喊」。一般均認為這件作品是工業現代化後人們產生極度痛苦的象徵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1618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2</a:t>
            </a:r>
            <a:r>
              <a:rPr lang="zh-TW" altLang="en-US" dirty="0" smtClean="0"/>
              <a:t>、康丁斯基</a:t>
            </a:r>
            <a:r>
              <a:rPr lang="en-US" altLang="zh-TW" dirty="0"/>
              <a:t>﹝</a:t>
            </a:r>
            <a:r>
              <a:rPr lang="en-US" altLang="zh-TW" dirty="0" err="1"/>
              <a:t>Wassily</a:t>
            </a:r>
            <a:r>
              <a:rPr lang="en-US" altLang="zh-TW" dirty="0"/>
              <a:t> Kandinsky﹞﹝1866 ~ 1944</a:t>
            </a:r>
            <a:r>
              <a:rPr lang="en-US" altLang="zh-TW" dirty="0" smtClean="0"/>
              <a:t>﹞</a:t>
            </a:r>
          </a:p>
          <a:p>
            <a:r>
              <a:rPr lang="zh-TW" altLang="en-US" dirty="0"/>
              <a:t>他是一位能將色彩與音樂等同起來的畫家，讓人們能夠「聆聽」繪畫，「描繪」音樂。康丁斯基於是運用顏色與造形表現心理與精神效果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在</a:t>
            </a:r>
            <a:r>
              <a:rPr lang="en-US" altLang="zh-TW" dirty="0"/>
              <a:t>《</a:t>
            </a:r>
            <a:r>
              <a:rPr lang="zh-TW" altLang="en-US" dirty="0"/>
              <a:t>構成第八號</a:t>
            </a:r>
            <a:r>
              <a:rPr lang="en-US" altLang="zh-TW" dirty="0"/>
              <a:t>》</a:t>
            </a:r>
            <a:r>
              <a:rPr lang="zh-TW" altLang="en-US" dirty="0"/>
              <a:t>這件</a:t>
            </a:r>
            <a:r>
              <a:rPr lang="zh-TW" altLang="en-US" dirty="0" smtClean="0"/>
              <a:t>作品可見幾何圖形</a:t>
            </a:r>
            <a:r>
              <a:rPr lang="zh-TW" altLang="en-US" dirty="0"/>
              <a:t>的</a:t>
            </a:r>
            <a:r>
              <a:rPr lang="zh-TW" altLang="en-US" dirty="0" smtClean="0"/>
              <a:t>構圖的律動感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3017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129</TotalTime>
  <Words>367</Words>
  <Application>Microsoft Office PowerPoint</Application>
  <PresentationFormat>如螢幕大小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壁窗</vt:lpstr>
      <vt:lpstr>第五單元   西方繪畫的美學(二)</vt:lpstr>
      <vt:lpstr>                   走過西方美術的長廊  </vt:lpstr>
      <vt:lpstr>18到19世紀藝術</vt:lpstr>
      <vt:lpstr>寫實主義與自然主義的藝術</vt:lpstr>
      <vt:lpstr>印象派繪畫：</vt:lpstr>
      <vt:lpstr>後期印象派藝術：，</vt:lpstr>
      <vt:lpstr>20世紀藝術</vt:lpstr>
      <vt:lpstr>二十世紀表現主義 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藝術的故事 </dc:title>
  <dc:creator>ussr</dc:creator>
  <cp:lastModifiedBy>ussr</cp:lastModifiedBy>
  <cp:revision>34</cp:revision>
  <dcterms:created xsi:type="dcterms:W3CDTF">2012-08-30T12:54:45Z</dcterms:created>
  <dcterms:modified xsi:type="dcterms:W3CDTF">2012-08-30T15:23:50Z</dcterms:modified>
</cp:coreProperties>
</file>