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4" r:id="rId2"/>
  </p:sldMasterIdLst>
  <p:notesMasterIdLst>
    <p:notesMasterId r:id="rId8"/>
  </p:notesMasterIdLst>
  <p:sldIdLst>
    <p:sldId id="257" r:id="rId3"/>
    <p:sldId id="258" r:id="rId4"/>
    <p:sldId id="269" r:id="rId5"/>
    <p:sldId id="270" r:id="rId6"/>
    <p:sldId id="271" r:id="rId7"/>
  </p:sldIdLst>
  <p:sldSz cx="9144000" cy="6858000" type="screen4x3"/>
  <p:notesSz cx="6858000" cy="9144000"/>
  <p:defaultTextStyle>
    <a:defPPr>
      <a:defRPr lang="en-US"/>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33CC"/>
    <a:srgbClr val="472450"/>
    <a:srgbClr val="000066"/>
    <a:srgbClr val="00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79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kumimoji="0" sz="1200">
                <a:latin typeface="+mn-lt"/>
                <a:ea typeface="+mn-ea"/>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kumimoji="0" sz="1200">
                <a:latin typeface="+mn-lt"/>
                <a:ea typeface="+mn-ea"/>
              </a:defRPr>
            </a:lvl1pPr>
          </a:lstStyle>
          <a:p>
            <a:pPr>
              <a:defRPr/>
            </a:pPr>
            <a:fld id="{D8F1100A-DA24-41D9-97D3-3BA0777332F9}" type="datetimeFigureOut">
              <a:rPr lang="en-US"/>
              <a:pPr>
                <a:defRPr/>
              </a:pPr>
              <a:t>12/20/2011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kumimoji="0" sz="1200">
                <a:latin typeface="+mn-lt"/>
                <a:ea typeface="+mn-ea"/>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kumimoji="0" sz="1200">
                <a:latin typeface="+mn-lt"/>
                <a:ea typeface="+mn-ea"/>
              </a:defRPr>
            </a:lvl1pPr>
          </a:lstStyle>
          <a:p>
            <a:pPr>
              <a:defRPr/>
            </a:pPr>
            <a:fld id="{CBB5FBEC-4705-4E27-BA98-429B6EC8D81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zh-TW" smtClean="0"/>
          </a:p>
        </p:txBody>
      </p:sp>
      <p:sp>
        <p:nvSpPr>
          <p:cNvPr id="18435"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altLang="zh-TW" smtClean="0"/>
          </a:p>
        </p:txBody>
      </p:sp>
      <p:sp>
        <p:nvSpPr>
          <p:cNvPr id="18436"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E515AEA-97AC-42B5-A223-77708E564C9E}" type="datetime8">
              <a:rPr lang="en-US" altLang="zh-TW"/>
              <a:pPr fontAlgn="base">
                <a:spcBef>
                  <a:spcPct val="0"/>
                </a:spcBef>
                <a:spcAft>
                  <a:spcPct val="0"/>
                </a:spcAft>
                <a:defRPr/>
              </a:pPr>
              <a:t>12/20/2011 6:18 PM</a:t>
            </a:fld>
            <a:endParaRPr lang="en-US" altLang="zh-TW"/>
          </a:p>
        </p:txBody>
      </p:sp>
      <p:sp>
        <p:nvSpPr>
          <p:cNvPr id="18437" name="Footer Placeholder 5"/>
          <p:cNvSpPr>
            <a:spLocks noGrp="1"/>
          </p:cNvSpPr>
          <p:nvPr>
            <p:ph type="ftr" sz="quarter" idx="4"/>
          </p:nvPr>
        </p:nvSpPr>
        <p:spPr bwMode="auto">
          <a:xfrm>
            <a:off x="0" y="8685213"/>
            <a:ext cx="6172200" cy="45720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altLang="zh-TW" sz="500"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altLang="zh-TW" sz="50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ltLang="zh-TW" sz="500" smtClean="0">
                <a:solidFill>
                  <a:srgbClr val="000000"/>
                </a:solidFill>
              </a:rPr>
            </a:br>
            <a:r>
              <a:rPr lang="en-US" altLang="zh-TW" sz="500"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altLang="zh-TW" sz="500" smtClean="0"/>
          </a:p>
        </p:txBody>
      </p:sp>
      <p:sp>
        <p:nvSpPr>
          <p:cNvPr id="18438" name="Slide Number Placeholder 6"/>
          <p:cNvSpPr>
            <a:spLocks noGrp="1"/>
          </p:cNvSpPr>
          <p:nvPr>
            <p:ph type="sldNum" sz="quarter" idx="5"/>
          </p:nvPr>
        </p:nvSpPr>
        <p:spPr bwMode="auto">
          <a:xfrm>
            <a:off x="6172200" y="8685213"/>
            <a:ext cx="684213" cy="457200"/>
          </a:xfrm>
          <a:ln>
            <a:miter lim="800000"/>
            <a:headEnd/>
            <a:tailEnd/>
          </a:ln>
        </p:spPr>
        <p:txBody>
          <a:bodyPr wrap="square" numCol="1" anchorCtr="0" compatLnSpc="1">
            <a:prstTxWarp prst="textNoShape">
              <a:avLst/>
            </a:prstTxWarp>
          </a:bodyPr>
          <a:lstStyle/>
          <a:p>
            <a:pPr fontAlgn="base">
              <a:spcBef>
                <a:spcPct val="0"/>
              </a:spcBef>
              <a:spcAft>
                <a:spcPct val="0"/>
              </a:spcAft>
              <a:defRPr/>
            </a:pPr>
            <a:fld id="{F0BA629C-02BC-40DC-BC12-F80C3B58BA50}" type="slidenum">
              <a:rPr lang="en-US" altLang="zh-TW"/>
              <a:pPr fontAlgn="base">
                <a:spcBef>
                  <a:spcPct val="0"/>
                </a:spcBef>
                <a:spcAft>
                  <a:spcPct val="0"/>
                </a:spcAft>
                <a:defRPr/>
              </a:pPr>
              <a:t>1</a:t>
            </a:fld>
            <a:endParaRPr lang="en-US" altLang="zh-TW"/>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zh-TW" smtClean="0"/>
          </a:p>
        </p:txBody>
      </p:sp>
      <p:sp>
        <p:nvSpPr>
          <p:cNvPr id="20483"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altLang="zh-TW" smtClean="0"/>
          </a:p>
        </p:txBody>
      </p:sp>
      <p:sp>
        <p:nvSpPr>
          <p:cNvPr id="20484"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4F245351-A991-4549-AEB9-601EF4F002A3}" type="datetime8">
              <a:rPr lang="en-US" altLang="zh-TW"/>
              <a:pPr fontAlgn="base">
                <a:spcBef>
                  <a:spcPct val="0"/>
                </a:spcBef>
                <a:spcAft>
                  <a:spcPct val="0"/>
                </a:spcAft>
                <a:defRPr/>
              </a:pPr>
              <a:t>12/20/2011 6:18 PM</a:t>
            </a:fld>
            <a:endParaRPr lang="en-US" altLang="zh-TW"/>
          </a:p>
        </p:txBody>
      </p:sp>
      <p:sp>
        <p:nvSpPr>
          <p:cNvPr id="20485"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altLang="zh-TW" smtClean="0">
                <a:solidFill>
                  <a:srgbClr val="000000"/>
                </a:solidFill>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defRPr/>
            </a:pPr>
            <a:r>
              <a:rPr lang="en-US" altLang="zh-TW"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ltLang="zh-TW" smtClean="0">
                <a:solidFill>
                  <a:srgbClr val="000000"/>
                </a:solidFill>
              </a:rPr>
            </a:br>
            <a:r>
              <a:rPr lang="en-US" altLang="zh-TW" smtClean="0">
                <a:solidFill>
                  <a:srgbClr val="000000"/>
                </a:solidFill>
              </a:rPr>
              <a:t>MICROSOFT MAKES NO WARRANTIES, EXPRESS, IMPLIED OR STATUTORY, AS TO THE INFORMATION IN THIS PRESENTATION.</a:t>
            </a:r>
          </a:p>
          <a:p>
            <a:pPr fontAlgn="base">
              <a:spcBef>
                <a:spcPct val="0"/>
              </a:spcBef>
              <a:spcAft>
                <a:spcPct val="0"/>
              </a:spcAft>
              <a:defRPr/>
            </a:pPr>
            <a:endParaRPr lang="en-US" altLang="zh-TW" smtClean="0"/>
          </a:p>
        </p:txBody>
      </p:sp>
      <p:sp>
        <p:nvSpPr>
          <p:cNvPr id="20486"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3DD6B7E-7126-4C09-BB22-BB79F2EAE6D8}" type="slidenum">
              <a:rPr lang="en-US" altLang="zh-TW"/>
              <a:pPr fontAlgn="base">
                <a:spcBef>
                  <a:spcPct val="0"/>
                </a:spcBef>
                <a:spcAft>
                  <a:spcPct val="0"/>
                </a:spcAft>
                <a:defRPr/>
              </a:pPr>
              <a:t>2</a:t>
            </a:fld>
            <a:endParaRPr lang="en-US" altLang="zh-TW"/>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mj-lt"/>
              </a:defRPr>
            </a:lvl1pPr>
          </a:lstStyle>
          <a:p>
            <a:pPr lvl="0"/>
            <a:r>
              <a:rPr lang="en-US" dirty="0"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722049" y="2355850"/>
            <a:ext cx="7690114"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altLang="zh-TW" dirty="0" smtClean="0"/>
              <a:t>Click to edit Master text styles</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722049" y="2355850"/>
            <a:ext cx="7690114"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altLang="zh-TW" dirty="0" smtClean="0"/>
              <a:t>Click to edit Master text styles</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1027" name="Text Placeholder 2"/>
          <p:cNvSpPr>
            <a:spLocks noGrp="1"/>
          </p:cNvSpPr>
          <p:nvPr>
            <p:ph type="body" idx="1"/>
          </p:nvPr>
        </p:nvSpPr>
        <p:spPr bwMode="auto">
          <a:xfrm>
            <a:off x="381000" y="1412875"/>
            <a:ext cx="8382000" cy="213518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p>
        </p:txBody>
      </p:sp>
    </p:spTree>
  </p:cSld>
  <p:clrMap bg1="dk1" tx1="lt1" bg2="dk2" tx2="lt2" accent1="accent1" accent2="accent2" accent3="accent3" accent4="accent4" accent5="accent5" accent6="accent6" hlink="hlink" folHlink="folHlink"/>
  <p:sldLayoutIdLst>
    <p:sldLayoutId id="2147483686" r:id="rId1"/>
    <p:sldLayoutId id="2147483685" r:id="rId2"/>
    <p:sldLayoutId id="2147483684" r:id="rId3"/>
    <p:sldLayoutId id="2147483683" r:id="rId4"/>
    <p:sldLayoutId id="2147483682" r:id="rId5"/>
    <p:sldLayoutId id="2147483681" r:id="rId6"/>
    <p:sldLayoutId id="2147483680" r:id="rId7"/>
    <p:sldLayoutId id="2147483679" r:id="rId8"/>
    <p:sldLayoutId id="2147483678" r:id="rId9"/>
    <p:sldLayoutId id="2147483688" r:id="rId10"/>
    <p:sldLayoutId id="2147483689" r:id="rId11"/>
    <p:sldLayoutId id="2147483677" r:id="rId12"/>
  </p:sldLayoutIdLst>
  <p:transition>
    <p:fade/>
  </p:transition>
  <p:txStyles>
    <p:titleStyle>
      <a:lvl1pPr algn="l" defTabSz="912813" rtl="0" eaLnBrk="0" fontAlgn="base" hangingPunct="0">
        <a:lnSpc>
          <a:spcPct val="90000"/>
        </a:lnSpc>
        <a:spcBef>
          <a:spcPct val="0"/>
        </a:spcBef>
        <a:spcAft>
          <a:spcPct val="0"/>
        </a:spcAft>
        <a:defRPr lang="en-US" sz="4800" kern="1200" spc="-15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vl2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2pPr>
      <a:lvl3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3pPr>
      <a:lvl4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4pPr>
      <a:lvl5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5pPr>
      <a:lvl6pPr marL="457200" algn="l" defTabSz="912813" rtl="0" fontAlgn="base">
        <a:lnSpc>
          <a:spcPct val="90000"/>
        </a:lnSpc>
        <a:spcBef>
          <a:spcPct val="0"/>
        </a:spcBef>
        <a:spcAft>
          <a:spcPct val="0"/>
        </a:spcAft>
        <a:defRPr sz="4800">
          <a:solidFill>
            <a:schemeClr val="tx1"/>
          </a:solidFill>
          <a:latin typeface="Calibri" pitchFamily="34" charset="0"/>
          <a:cs typeface="Arial" charset="0"/>
        </a:defRPr>
      </a:lvl6pPr>
      <a:lvl7pPr marL="914400" algn="l" defTabSz="912813" rtl="0" fontAlgn="base">
        <a:lnSpc>
          <a:spcPct val="90000"/>
        </a:lnSpc>
        <a:spcBef>
          <a:spcPct val="0"/>
        </a:spcBef>
        <a:spcAft>
          <a:spcPct val="0"/>
        </a:spcAft>
        <a:defRPr sz="4800">
          <a:solidFill>
            <a:schemeClr val="tx1"/>
          </a:solidFill>
          <a:latin typeface="Calibri" pitchFamily="34" charset="0"/>
          <a:cs typeface="Arial" charset="0"/>
        </a:defRPr>
      </a:lvl7pPr>
      <a:lvl8pPr marL="1371600" algn="l" defTabSz="912813" rtl="0" fontAlgn="base">
        <a:lnSpc>
          <a:spcPct val="90000"/>
        </a:lnSpc>
        <a:spcBef>
          <a:spcPct val="0"/>
        </a:spcBef>
        <a:spcAft>
          <a:spcPct val="0"/>
        </a:spcAft>
        <a:defRPr sz="4800">
          <a:solidFill>
            <a:schemeClr val="tx1"/>
          </a:solidFill>
          <a:latin typeface="Calibri" pitchFamily="34" charset="0"/>
          <a:cs typeface="Arial" charset="0"/>
        </a:defRPr>
      </a:lvl8pPr>
      <a:lvl9pPr marL="1828800" algn="l" defTabSz="912813" rtl="0" fontAlgn="base">
        <a:lnSpc>
          <a:spcPct val="90000"/>
        </a:lnSpc>
        <a:spcBef>
          <a:spcPct val="0"/>
        </a:spcBef>
        <a:spcAft>
          <a:spcPct val="0"/>
        </a:spcAft>
        <a:defRPr sz="4800">
          <a:solidFill>
            <a:schemeClr val="tx1"/>
          </a:solidFill>
          <a:latin typeface="Calibri" pitchFamily="34" charset="0"/>
          <a:cs typeface="Arial" charset="0"/>
        </a:defRPr>
      </a:lvl9pPr>
    </p:titleStyle>
    <p:bodyStyle>
      <a:lvl1pPr marL="396875" indent="-396875" algn="l" defTabSz="912813" rtl="0" eaLnBrk="0" fontAlgn="base" hangingPunct="0">
        <a:lnSpc>
          <a:spcPct val="90000"/>
        </a:lnSpc>
        <a:spcBef>
          <a:spcPct val="20000"/>
        </a:spcBef>
        <a:spcAft>
          <a:spcPct val="0"/>
        </a:spcAft>
        <a:buBlip>
          <a:blip r:embed="rId15"/>
        </a:buBlip>
        <a:defRPr sz="3200" kern="1200">
          <a:solidFill>
            <a:schemeClr val="tx1"/>
          </a:solidFill>
          <a:latin typeface="+mn-lt"/>
          <a:ea typeface="+mn-ea"/>
          <a:cs typeface="+mn-cs"/>
        </a:defRPr>
      </a:lvl1pPr>
      <a:lvl2pPr marL="914400" indent="-396875" algn="l" defTabSz="912813" rtl="0" eaLnBrk="0" fontAlgn="base" hangingPunct="0">
        <a:lnSpc>
          <a:spcPct val="90000"/>
        </a:lnSpc>
        <a:spcBef>
          <a:spcPct val="20000"/>
        </a:spcBef>
        <a:spcAft>
          <a:spcPct val="0"/>
        </a:spcAft>
        <a:buBlip>
          <a:blip r:embed="rId16"/>
        </a:buBlip>
        <a:defRPr sz="2800" kern="1200">
          <a:solidFill>
            <a:schemeClr val="tx1"/>
          </a:solidFill>
          <a:latin typeface="+mn-lt"/>
          <a:ea typeface="+mn-ea"/>
          <a:cs typeface="+mn-cs"/>
        </a:defRPr>
      </a:lvl2pPr>
      <a:lvl3pPr marL="1258888" indent="-344488" algn="l" defTabSz="912813" rtl="0" eaLnBrk="0" fontAlgn="base" hangingPunct="0">
        <a:lnSpc>
          <a:spcPct val="90000"/>
        </a:lnSpc>
        <a:spcBef>
          <a:spcPct val="20000"/>
        </a:spcBef>
        <a:spcAft>
          <a:spcPct val="0"/>
        </a:spcAft>
        <a:buBlip>
          <a:blip r:embed="rId16"/>
        </a:buBlip>
        <a:defRPr sz="2400" kern="1200">
          <a:solidFill>
            <a:schemeClr val="tx1"/>
          </a:solidFill>
          <a:latin typeface="+mn-lt"/>
          <a:ea typeface="+mn-ea"/>
          <a:cs typeface="+mn-cs"/>
        </a:defRPr>
      </a:lvl3pPr>
      <a:lvl4pPr marL="1604963" indent="-346075" algn="l" defTabSz="912813" rtl="0" eaLnBrk="0" fontAlgn="base" hangingPunct="0">
        <a:lnSpc>
          <a:spcPct val="90000"/>
        </a:lnSpc>
        <a:spcBef>
          <a:spcPct val="20000"/>
        </a:spcBef>
        <a:spcAft>
          <a:spcPct val="0"/>
        </a:spcAft>
        <a:buBlip>
          <a:blip r:embed="rId16"/>
        </a:buBlip>
        <a:defRPr sz="2400" kern="1200">
          <a:solidFill>
            <a:schemeClr val="tx1"/>
          </a:solidFill>
          <a:latin typeface="+mn-lt"/>
          <a:ea typeface="+mn-ea"/>
          <a:cs typeface="+mn-cs"/>
        </a:defRPr>
      </a:lvl4pPr>
      <a:lvl5pPr marL="1941513" indent="-336550" algn="l" defTabSz="912813" rtl="0" eaLnBrk="0" fontAlgn="base" hangingPunct="0">
        <a:lnSpc>
          <a:spcPct val="90000"/>
        </a:lnSpc>
        <a:spcBef>
          <a:spcPct val="20000"/>
        </a:spcBef>
        <a:spcAft>
          <a:spcPct val="0"/>
        </a:spcAft>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l="-1000" r="-1000"/>
          </a:stretch>
        </a:blipFill>
        <a:effectLst/>
      </p:bgPr>
    </p:bg>
    <p:spTree>
      <p:nvGrpSpPr>
        <p:cNvPr id="1" name=""/>
        <p:cNvGrpSpPr/>
        <p:nvPr/>
      </p:nvGrpSpPr>
      <p:grpSpPr>
        <a:xfrm>
          <a:off x="0" y="0"/>
          <a:ext cx="0" cy="0"/>
          <a:chOff x="0" y="0"/>
          <a:chExt cx="0" cy="0"/>
        </a:xfrm>
      </p:grpSpPr>
      <p:pic>
        <p:nvPicPr>
          <p:cNvPr id="14338" name="Picture 3" descr="white rectangle.png"/>
          <p:cNvPicPr>
            <a:picLocks noChangeAspect="1"/>
          </p:cNvPicPr>
          <p:nvPr/>
        </p:nvPicPr>
        <p:blipFill>
          <a:blip r:embed="rId4"/>
          <a:srcRect b="10452"/>
          <a:stretch>
            <a:fillRect/>
          </a:stretch>
        </p:blipFill>
        <p:spPr bwMode="auto">
          <a:xfrm>
            <a:off x="0" y="1300163"/>
            <a:ext cx="9144000" cy="5557837"/>
          </a:xfrm>
          <a:prstGeom prst="rect">
            <a:avLst/>
          </a:prstGeom>
          <a:noFill/>
          <a:ln w="9525">
            <a:noFill/>
            <a:miter lim="800000"/>
            <a:headEnd/>
            <a:tailEnd/>
          </a:ln>
        </p:spPr>
      </p:pic>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14340" name="Text Placeholder 2"/>
          <p:cNvSpPr>
            <a:spLocks noGrp="1"/>
          </p:cNvSpPr>
          <p:nvPr>
            <p:ph type="body" idx="1"/>
          </p:nvPr>
        </p:nvSpPr>
        <p:spPr bwMode="auto">
          <a:xfrm>
            <a:off x="722313" y="1905000"/>
            <a:ext cx="8040687" cy="21082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p>
        </p:txBody>
      </p:sp>
    </p:spTree>
  </p:cSld>
  <p:clrMap bg1="lt1" tx1="dk1" bg2="lt2" tx2="dk2" accent1="accent1" accent2="accent2" accent3="accent3" accent4="accent4" accent5="accent5" accent6="accent6" hlink="hlink" folHlink="folHlink"/>
  <p:sldLayoutIdLst>
    <p:sldLayoutId id="2147483687" r:id="rId1"/>
  </p:sldLayoutIdLst>
  <p:transition>
    <p:fade/>
  </p:transition>
  <p:txStyles>
    <p:titleStyle>
      <a:lvl1pPr algn="l" defTabSz="912813" rtl="0" eaLnBrk="0" fontAlgn="base" hangingPunct="0">
        <a:lnSpc>
          <a:spcPct val="90000"/>
        </a:lnSpc>
        <a:spcBef>
          <a:spcPct val="0"/>
        </a:spcBef>
        <a:spcAft>
          <a:spcPct val="0"/>
        </a:spcAft>
        <a:defRPr lang="en-US" sz="4800" kern="1200" spc="-125"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vl2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2pPr>
      <a:lvl3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3pPr>
      <a:lvl4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4pPr>
      <a:lvl5pPr algn="l" defTabSz="912813" rtl="0" eaLnBrk="0" fontAlgn="base" hangingPunct="0">
        <a:lnSpc>
          <a:spcPct val="90000"/>
        </a:lnSpc>
        <a:spcBef>
          <a:spcPct val="0"/>
        </a:spcBef>
        <a:spcAft>
          <a:spcPct val="0"/>
        </a:spcAft>
        <a:defRPr sz="4800">
          <a:solidFill>
            <a:schemeClr val="tx1"/>
          </a:solidFill>
          <a:latin typeface="Calibri" pitchFamily="34" charset="0"/>
          <a:cs typeface="Arial" charset="0"/>
        </a:defRPr>
      </a:lvl5pPr>
      <a:lvl6pPr marL="457200" algn="l" defTabSz="912813" rtl="0" fontAlgn="base">
        <a:lnSpc>
          <a:spcPct val="90000"/>
        </a:lnSpc>
        <a:spcBef>
          <a:spcPct val="0"/>
        </a:spcBef>
        <a:spcAft>
          <a:spcPct val="0"/>
        </a:spcAft>
        <a:defRPr sz="4800">
          <a:solidFill>
            <a:schemeClr val="tx1"/>
          </a:solidFill>
          <a:latin typeface="Calibri" pitchFamily="34" charset="0"/>
          <a:cs typeface="Arial" charset="0"/>
        </a:defRPr>
      </a:lvl6pPr>
      <a:lvl7pPr marL="914400" algn="l" defTabSz="912813" rtl="0" fontAlgn="base">
        <a:lnSpc>
          <a:spcPct val="90000"/>
        </a:lnSpc>
        <a:spcBef>
          <a:spcPct val="0"/>
        </a:spcBef>
        <a:spcAft>
          <a:spcPct val="0"/>
        </a:spcAft>
        <a:defRPr sz="4800">
          <a:solidFill>
            <a:schemeClr val="tx1"/>
          </a:solidFill>
          <a:latin typeface="Calibri" pitchFamily="34" charset="0"/>
          <a:cs typeface="Arial" charset="0"/>
        </a:defRPr>
      </a:lvl7pPr>
      <a:lvl8pPr marL="1371600" algn="l" defTabSz="912813" rtl="0" fontAlgn="base">
        <a:lnSpc>
          <a:spcPct val="90000"/>
        </a:lnSpc>
        <a:spcBef>
          <a:spcPct val="0"/>
        </a:spcBef>
        <a:spcAft>
          <a:spcPct val="0"/>
        </a:spcAft>
        <a:defRPr sz="4800">
          <a:solidFill>
            <a:schemeClr val="tx1"/>
          </a:solidFill>
          <a:latin typeface="Calibri" pitchFamily="34" charset="0"/>
          <a:cs typeface="Arial" charset="0"/>
        </a:defRPr>
      </a:lvl8pPr>
      <a:lvl9pPr marL="1828800" algn="l" defTabSz="912813" rtl="0" fontAlgn="base">
        <a:lnSpc>
          <a:spcPct val="90000"/>
        </a:lnSpc>
        <a:spcBef>
          <a:spcPct val="0"/>
        </a:spcBef>
        <a:spcAft>
          <a:spcPct val="0"/>
        </a:spcAft>
        <a:defRPr sz="4800">
          <a:solidFill>
            <a:schemeClr val="tx1"/>
          </a:solidFill>
          <a:latin typeface="Calibri" pitchFamily="34" charset="0"/>
          <a:cs typeface="Arial" charset="0"/>
        </a:defRPr>
      </a:lvl9pPr>
    </p:titleStyle>
    <p:bodyStyle>
      <a:lvl1pPr algn="l" defTabSz="912813" rtl="0" eaLnBrk="0" fontAlgn="base" hangingPunct="0">
        <a:lnSpc>
          <a:spcPct val="90000"/>
        </a:lnSpc>
        <a:spcBef>
          <a:spcPct val="20000"/>
        </a:spcBef>
        <a:spcAft>
          <a:spcPct val="0"/>
        </a:spcAft>
        <a:buFont typeface="Arial" charset="0"/>
        <a:defRPr sz="3000" b="1" kern="1200">
          <a:solidFill>
            <a:schemeClr val="tx1"/>
          </a:solidFill>
          <a:latin typeface="Courier New" pitchFamily="49" charset="0"/>
          <a:ea typeface="+mn-ea"/>
          <a:cs typeface="Courier New" pitchFamily="49" charset="0"/>
        </a:defRPr>
      </a:lvl1pPr>
      <a:lvl2pPr marL="384175" indent="-6350" algn="l" defTabSz="912813" rtl="0" eaLnBrk="0" fontAlgn="base" hangingPunct="0">
        <a:lnSpc>
          <a:spcPct val="90000"/>
        </a:lnSpc>
        <a:spcBef>
          <a:spcPct val="20000"/>
        </a:spcBef>
        <a:spcAft>
          <a:spcPct val="0"/>
        </a:spcAft>
        <a:buFont typeface="Arial" charset="0"/>
        <a:defRPr sz="2800" b="1" kern="1200">
          <a:solidFill>
            <a:schemeClr val="tx1"/>
          </a:solidFill>
          <a:latin typeface="Courier New" pitchFamily="49" charset="0"/>
          <a:ea typeface="+mn-ea"/>
          <a:cs typeface="Courier New" pitchFamily="49" charset="0"/>
        </a:defRPr>
      </a:lvl2pPr>
      <a:lvl3pPr marL="760413" indent="-6350" algn="l" defTabSz="912813" rtl="0" eaLnBrk="0" fontAlgn="base" hangingPunct="0">
        <a:lnSpc>
          <a:spcPct val="90000"/>
        </a:lnSpc>
        <a:spcBef>
          <a:spcPct val="20000"/>
        </a:spcBef>
        <a:spcAft>
          <a:spcPct val="0"/>
        </a:spcAft>
        <a:buFont typeface="Arial" charset="0"/>
        <a:defRPr sz="2400" b="1" kern="1200">
          <a:solidFill>
            <a:schemeClr val="tx1"/>
          </a:solidFill>
          <a:latin typeface="Courier New" pitchFamily="49" charset="0"/>
          <a:ea typeface="+mn-ea"/>
          <a:cs typeface="Courier New" pitchFamily="49" charset="0"/>
        </a:defRPr>
      </a:lvl3pPr>
      <a:lvl4pPr marL="1093788" indent="6350" algn="l" defTabSz="912813" rtl="0" eaLnBrk="0" fontAlgn="base" hangingPunct="0">
        <a:lnSpc>
          <a:spcPct val="90000"/>
        </a:lnSpc>
        <a:spcBef>
          <a:spcPct val="20000"/>
        </a:spcBef>
        <a:spcAft>
          <a:spcPct val="0"/>
        </a:spcAft>
        <a:buFont typeface="Arial" charset="0"/>
        <a:defRPr sz="2400" b="1" kern="1200">
          <a:solidFill>
            <a:schemeClr val="tx1"/>
          </a:solidFill>
          <a:latin typeface="Courier New" pitchFamily="49" charset="0"/>
          <a:ea typeface="+mn-ea"/>
          <a:cs typeface="Courier New" pitchFamily="49" charset="0"/>
        </a:defRPr>
      </a:lvl4pPr>
      <a:lvl5pPr marL="1425575" algn="l" defTabSz="912813" rtl="0" eaLnBrk="0" fontAlgn="base" hangingPunct="0">
        <a:lnSpc>
          <a:spcPct val="90000"/>
        </a:lnSpc>
        <a:spcBef>
          <a:spcPct val="20000"/>
        </a:spcBef>
        <a:spcAft>
          <a:spcPct val="0"/>
        </a:spcAft>
        <a:buFont typeface="Arial" charset="0"/>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ubtitle 2"/>
          <p:cNvSpPr>
            <a:spLocks noGrp="1"/>
          </p:cNvSpPr>
          <p:nvPr>
            <p:ph type="subTitle" idx="1"/>
          </p:nvPr>
        </p:nvSpPr>
        <p:spPr>
          <a:xfrm>
            <a:off x="730250" y="4344988"/>
            <a:ext cx="7681913" cy="1319212"/>
          </a:xfrm>
        </p:spPr>
        <p:txBody>
          <a:bodyPr>
            <a:spAutoFit/>
          </a:bodyPr>
          <a:lstStyle/>
          <a:p>
            <a:pPr algn="ctr" eaLnBrk="1" hangingPunct="1">
              <a:lnSpc>
                <a:spcPct val="80000"/>
              </a:lnSpc>
              <a:spcBef>
                <a:spcPct val="0"/>
              </a:spcBef>
            </a:pPr>
            <a:r>
              <a:rPr lang="zh-TW" altLang="en-US" sz="3600" smtClean="0">
                <a:solidFill>
                  <a:schemeClr val="bg1"/>
                </a:solidFill>
                <a:ea typeface="標楷體" pitchFamily="65" charset="-120"/>
              </a:rPr>
              <a:t>指導老師</a:t>
            </a:r>
            <a:r>
              <a:rPr lang="en-US" altLang="zh-TW" sz="3600" smtClean="0">
                <a:solidFill>
                  <a:schemeClr val="bg1"/>
                </a:solidFill>
                <a:ea typeface="標楷體" pitchFamily="65" charset="-120"/>
              </a:rPr>
              <a:t>:</a:t>
            </a:r>
            <a:r>
              <a:rPr lang="zh-TW" altLang="en-US" sz="3600" smtClean="0">
                <a:solidFill>
                  <a:schemeClr val="bg1"/>
                </a:solidFill>
                <a:ea typeface="標楷體" pitchFamily="65" charset="-120"/>
              </a:rPr>
              <a:t>李育強</a:t>
            </a:r>
          </a:p>
          <a:p>
            <a:pPr algn="ctr" eaLnBrk="1" hangingPunct="1">
              <a:lnSpc>
                <a:spcPct val="80000"/>
              </a:lnSpc>
              <a:spcBef>
                <a:spcPct val="0"/>
              </a:spcBef>
            </a:pPr>
            <a:r>
              <a:rPr lang="zh-TW" altLang="en-US" sz="3600" smtClean="0">
                <a:solidFill>
                  <a:schemeClr val="bg1"/>
                </a:solidFill>
                <a:ea typeface="標楷體" pitchFamily="65" charset="-120"/>
              </a:rPr>
              <a:t>組員</a:t>
            </a:r>
            <a:r>
              <a:rPr lang="en-US" altLang="zh-TW" sz="3600" smtClean="0">
                <a:solidFill>
                  <a:schemeClr val="bg1"/>
                </a:solidFill>
                <a:ea typeface="標楷體" pitchFamily="65" charset="-120"/>
              </a:rPr>
              <a:t>:</a:t>
            </a:r>
            <a:r>
              <a:rPr lang="zh-TW" altLang="en-US" sz="3600" smtClean="0">
                <a:solidFill>
                  <a:schemeClr val="bg1"/>
                </a:solidFill>
                <a:ea typeface="標楷體" pitchFamily="65" charset="-120"/>
              </a:rPr>
              <a:t>施冠宇</a:t>
            </a:r>
            <a:r>
              <a:rPr lang="en-US" altLang="zh-TW" sz="3600" smtClean="0">
                <a:solidFill>
                  <a:schemeClr val="bg1"/>
                </a:solidFill>
                <a:ea typeface="標楷體" pitchFamily="65" charset="-120"/>
              </a:rPr>
              <a:t>.</a:t>
            </a:r>
            <a:r>
              <a:rPr lang="zh-TW" altLang="en-US" sz="3600" smtClean="0">
                <a:solidFill>
                  <a:schemeClr val="bg1"/>
                </a:solidFill>
                <a:ea typeface="標楷體" pitchFamily="65" charset="-120"/>
              </a:rPr>
              <a:t>呂信誼</a:t>
            </a:r>
            <a:r>
              <a:rPr lang="en-US" altLang="zh-TW" sz="3600" smtClean="0">
                <a:solidFill>
                  <a:schemeClr val="bg1"/>
                </a:solidFill>
                <a:ea typeface="標楷體" pitchFamily="65" charset="-120"/>
              </a:rPr>
              <a:t>.</a:t>
            </a:r>
            <a:r>
              <a:rPr lang="zh-TW" altLang="en-US" sz="3600" smtClean="0">
                <a:solidFill>
                  <a:schemeClr val="bg1"/>
                </a:solidFill>
                <a:ea typeface="標楷體" pitchFamily="65" charset="-120"/>
              </a:rPr>
              <a:t>楊竣賀</a:t>
            </a:r>
            <a:r>
              <a:rPr lang="en-US" altLang="zh-TW" sz="3600" smtClean="0">
                <a:solidFill>
                  <a:schemeClr val="bg1"/>
                </a:solidFill>
                <a:ea typeface="標楷體" pitchFamily="65" charset="-120"/>
              </a:rPr>
              <a:t>.</a:t>
            </a:r>
            <a:r>
              <a:rPr lang="zh-TW" altLang="en-US" sz="3600" smtClean="0">
                <a:solidFill>
                  <a:schemeClr val="bg1"/>
                </a:solidFill>
                <a:ea typeface="標楷體" pitchFamily="65" charset="-120"/>
              </a:rPr>
              <a:t>林璋謙</a:t>
            </a:r>
            <a:r>
              <a:rPr lang="en-US" altLang="zh-TW" sz="3600" smtClean="0">
                <a:solidFill>
                  <a:schemeClr val="bg1"/>
                </a:solidFill>
                <a:ea typeface="標楷體" pitchFamily="65" charset="-120"/>
              </a:rPr>
              <a:t>.</a:t>
            </a:r>
            <a:r>
              <a:rPr lang="zh-TW" altLang="en-US" sz="3600" smtClean="0">
                <a:solidFill>
                  <a:schemeClr val="bg1"/>
                </a:solidFill>
                <a:ea typeface="標楷體" pitchFamily="65" charset="-120"/>
              </a:rPr>
              <a:t>林哲宇</a:t>
            </a:r>
            <a:r>
              <a:rPr lang="en-US" altLang="zh-TW" sz="3600" smtClean="0">
                <a:solidFill>
                  <a:schemeClr val="bg1"/>
                </a:solidFill>
                <a:ea typeface="標楷體" pitchFamily="65" charset="-120"/>
              </a:rPr>
              <a:t>.</a:t>
            </a:r>
            <a:r>
              <a:rPr lang="zh-TW" altLang="en-US" sz="3600" smtClean="0">
                <a:solidFill>
                  <a:schemeClr val="bg1"/>
                </a:solidFill>
                <a:ea typeface="標楷體" pitchFamily="65" charset="-120"/>
              </a:rPr>
              <a:t>施宇懋</a:t>
            </a:r>
            <a:r>
              <a:rPr lang="en-US" altLang="zh-TW" sz="3600" smtClean="0">
                <a:solidFill>
                  <a:schemeClr val="bg1"/>
                </a:solidFill>
                <a:ea typeface="標楷體" pitchFamily="65" charset="-120"/>
              </a:rPr>
              <a:t>.</a:t>
            </a:r>
            <a:r>
              <a:rPr lang="zh-TW" altLang="en-US" sz="3600" smtClean="0">
                <a:solidFill>
                  <a:schemeClr val="bg1"/>
                </a:solidFill>
                <a:ea typeface="標楷體" pitchFamily="65" charset="-120"/>
              </a:rPr>
              <a:t>謝佳佑</a:t>
            </a:r>
          </a:p>
        </p:txBody>
      </p:sp>
      <p:sp>
        <p:nvSpPr>
          <p:cNvPr id="17410" name="WordArt 3"/>
          <p:cNvSpPr>
            <a:spLocks noChangeArrowheads="1" noChangeShapeType="1" noTextEdit="1"/>
          </p:cNvSpPr>
          <p:nvPr/>
        </p:nvSpPr>
        <p:spPr bwMode="auto">
          <a:xfrm>
            <a:off x="2133600" y="1447800"/>
            <a:ext cx="5029200" cy="2057400"/>
          </a:xfrm>
          <a:prstGeom prst="rect">
            <a:avLst/>
          </a:prstGeom>
        </p:spPr>
        <p:txBody>
          <a:bodyPr wrap="none" fromWordArt="1">
            <a:prstTxWarp prst="textDeflateBottom">
              <a:avLst>
                <a:gd name="adj" fmla="val 73366"/>
              </a:avLst>
            </a:prstTxWarp>
          </a:bodyPr>
          <a:lstStyle/>
          <a:p>
            <a:pPr algn="ctr"/>
            <a:r>
              <a:rPr lang="zh-TW" altLang="en-US" sz="8000" kern="10">
                <a:ln w="9525">
                  <a:noFill/>
                  <a:round/>
                  <a:headEnd/>
                  <a:tailEnd/>
                </a:ln>
                <a:solidFill>
                  <a:srgbClr val="666699"/>
                </a:solidFill>
                <a:effectLst>
                  <a:outerShdw dist="35921" dir="2700000" algn="ctr" rotWithShape="0">
                    <a:srgbClr val="C0C0C0">
                      <a:alpha val="79999"/>
                    </a:srgbClr>
                  </a:outerShdw>
                </a:effectLst>
                <a:latin typeface="標楷體"/>
                <a:ea typeface="標楷體"/>
              </a:rPr>
              <a:t>第七小組</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 Placeholder 2"/>
          <p:cNvSpPr>
            <a:spLocks noGrp="1"/>
          </p:cNvSpPr>
          <p:nvPr>
            <p:ph type="body" sz="quarter" idx="10"/>
          </p:nvPr>
        </p:nvSpPr>
        <p:spPr>
          <a:xfrm>
            <a:off x="304800" y="1752600"/>
            <a:ext cx="8382000" cy="730250"/>
          </a:xfrm>
        </p:spPr>
        <p:txBody>
          <a:bodyPr/>
          <a:lstStyle/>
          <a:p>
            <a:pPr eaLnBrk="1" hangingPunct="1">
              <a:buFontTx/>
              <a:buNone/>
            </a:pPr>
            <a:r>
              <a:rPr lang="zh-TW" altLang="en-US" sz="2400" b="1" smtClean="0">
                <a:solidFill>
                  <a:schemeClr val="bg2"/>
                </a:solidFill>
                <a:ea typeface="標楷體" pitchFamily="65" charset="-120"/>
              </a:rPr>
              <a:t>電腦</a:t>
            </a:r>
            <a:r>
              <a:rPr lang="en-US" altLang="zh-TW" sz="2400" b="1" smtClean="0">
                <a:solidFill>
                  <a:schemeClr val="bg2"/>
                </a:solidFill>
                <a:ea typeface="標楷體" pitchFamily="65" charset="-120"/>
              </a:rPr>
              <a:t>.</a:t>
            </a:r>
            <a:r>
              <a:rPr lang="zh-TW" altLang="en-US" sz="2400" b="1" smtClean="0">
                <a:solidFill>
                  <a:schemeClr val="bg2"/>
                </a:solidFill>
                <a:ea typeface="標楷體" pitchFamily="65" charset="-120"/>
              </a:rPr>
              <a:t>手機</a:t>
            </a:r>
            <a:r>
              <a:rPr lang="en-US" altLang="zh-TW" sz="2400" b="1" smtClean="0">
                <a:solidFill>
                  <a:schemeClr val="bg2"/>
                </a:solidFill>
                <a:ea typeface="標楷體" pitchFamily="65" charset="-120"/>
              </a:rPr>
              <a:t>.</a:t>
            </a:r>
            <a:r>
              <a:rPr lang="zh-TW" altLang="en-US" sz="2400" b="1" smtClean="0">
                <a:solidFill>
                  <a:schemeClr val="bg2"/>
                </a:solidFill>
                <a:ea typeface="標楷體" pitchFamily="65" charset="-120"/>
              </a:rPr>
              <a:t>電視是我們不可或缺的工具</a:t>
            </a:r>
            <a:r>
              <a:rPr lang="en-US" altLang="zh-TW" sz="2400" b="1" smtClean="0">
                <a:solidFill>
                  <a:schemeClr val="bg2"/>
                </a:solidFill>
                <a:ea typeface="標楷體" pitchFamily="65" charset="-120"/>
              </a:rPr>
              <a:t>,</a:t>
            </a:r>
            <a:r>
              <a:rPr lang="zh-TW" altLang="en-US" sz="2400" b="1" smtClean="0">
                <a:solidFill>
                  <a:schemeClr val="bg2"/>
                </a:solidFill>
                <a:ea typeface="標楷體" pitchFamily="65" charset="-120"/>
              </a:rPr>
              <a:t>然而這些工具沒缺點嗎</a:t>
            </a:r>
          </a:p>
          <a:p>
            <a:pPr eaLnBrk="1" hangingPunct="1">
              <a:buFontTx/>
              <a:buNone/>
            </a:pPr>
            <a:r>
              <a:rPr lang="zh-TW" altLang="en-US" sz="2400" b="1" smtClean="0">
                <a:solidFill>
                  <a:schemeClr val="bg2"/>
                </a:solidFill>
                <a:ea typeface="標楷體" pitchFamily="65" charset="-120"/>
              </a:rPr>
              <a:t>請討論這些工具的優點以及缺點各兩項 並說明</a:t>
            </a:r>
          </a:p>
        </p:txBody>
      </p:sp>
      <p:sp>
        <p:nvSpPr>
          <p:cNvPr id="19458" name="WordArt 22"/>
          <p:cNvSpPr>
            <a:spLocks noChangeArrowheads="1" noChangeShapeType="1" noTextEdit="1"/>
          </p:cNvSpPr>
          <p:nvPr/>
        </p:nvSpPr>
        <p:spPr bwMode="auto">
          <a:xfrm>
            <a:off x="3276600" y="533400"/>
            <a:ext cx="2514600" cy="838200"/>
          </a:xfrm>
          <a:prstGeom prst="rect">
            <a:avLst/>
          </a:prstGeom>
        </p:spPr>
        <p:txBody>
          <a:bodyPr wrap="none" fromWordArt="1">
            <a:prstTxWarp prst="textCanUp">
              <a:avLst>
                <a:gd name="adj" fmla="val 85713"/>
              </a:avLst>
            </a:prstTxWarp>
          </a:bodyPr>
          <a:lstStyle/>
          <a:p>
            <a:pPr algn="ctr"/>
            <a:r>
              <a:rPr lang="zh-TW" altLang="en-US" sz="6600" kern="10">
                <a:ln w="9525">
                  <a:solidFill>
                    <a:srgbClr val="000000"/>
                  </a:solidFill>
                  <a:round/>
                  <a:headEnd/>
                  <a:tailEnd/>
                </a:ln>
                <a:solidFill>
                  <a:srgbClr val="333399"/>
                </a:solidFill>
                <a:latin typeface="標楷體"/>
                <a:ea typeface="標楷體"/>
              </a:rPr>
              <a:t>第一題</a:t>
            </a:r>
          </a:p>
        </p:txBody>
      </p:sp>
      <p:sp>
        <p:nvSpPr>
          <p:cNvPr id="19459" name="Rectangle 23"/>
          <p:cNvSpPr>
            <a:spLocks noChangeArrowheads="1"/>
          </p:cNvSpPr>
          <p:nvPr/>
        </p:nvSpPr>
        <p:spPr bwMode="auto">
          <a:xfrm>
            <a:off x="0" y="0"/>
            <a:ext cx="247650" cy="366713"/>
          </a:xfrm>
          <a:prstGeom prst="rect">
            <a:avLst/>
          </a:prstGeom>
          <a:noFill/>
          <a:ln w="9525">
            <a:noFill/>
            <a:miter lim="800000"/>
            <a:headEnd/>
            <a:tailEnd/>
          </a:ln>
        </p:spPr>
        <p:txBody>
          <a:bodyPr wrap="none" anchor="ctr">
            <a:spAutoFit/>
          </a:bodyPr>
          <a:lstStyle/>
          <a:p>
            <a:r>
              <a:rPr lang="zh-TW" altLang="en-US"/>
              <a:t> </a:t>
            </a:r>
          </a:p>
        </p:txBody>
      </p:sp>
      <p:sp>
        <p:nvSpPr>
          <p:cNvPr id="19460" name="Rectangle 24"/>
          <p:cNvSpPr>
            <a:spLocks noChangeArrowheads="1"/>
          </p:cNvSpPr>
          <p:nvPr/>
        </p:nvSpPr>
        <p:spPr bwMode="auto">
          <a:xfrm>
            <a:off x="0" y="0"/>
            <a:ext cx="247650" cy="366713"/>
          </a:xfrm>
          <a:prstGeom prst="rect">
            <a:avLst/>
          </a:prstGeom>
          <a:noFill/>
          <a:ln w="9525">
            <a:noFill/>
            <a:miter lim="800000"/>
            <a:headEnd/>
            <a:tailEnd/>
          </a:ln>
        </p:spPr>
        <p:txBody>
          <a:bodyPr wrap="none" anchor="ctr">
            <a:spAutoFit/>
          </a:bodyPr>
          <a:lstStyle/>
          <a:p>
            <a:r>
              <a:rPr lang="zh-TW" altLang="en-US"/>
              <a:t> </a:t>
            </a:r>
          </a:p>
        </p:txBody>
      </p:sp>
      <p:sp>
        <p:nvSpPr>
          <p:cNvPr id="19462" name="Text Placeholder 2"/>
          <p:cNvSpPr>
            <a:spLocks/>
          </p:cNvSpPr>
          <p:nvPr/>
        </p:nvSpPr>
        <p:spPr bwMode="auto">
          <a:xfrm>
            <a:off x="228600" y="2819400"/>
            <a:ext cx="8382000" cy="1789113"/>
          </a:xfrm>
          <a:prstGeom prst="rect">
            <a:avLst/>
          </a:prstGeom>
          <a:noFill/>
          <a:ln w="9525">
            <a:noFill/>
            <a:miter lim="800000"/>
            <a:headEnd/>
            <a:tailEnd/>
          </a:ln>
        </p:spPr>
        <p:txBody>
          <a:bodyPr lIns="0" tIns="0" rIns="0" bIns="0">
            <a:spAutoFit/>
          </a:bodyPr>
          <a:lstStyle/>
          <a:p>
            <a:pPr marL="396875" indent="-396875" defTabSz="912813">
              <a:lnSpc>
                <a:spcPct val="90000"/>
              </a:lnSpc>
              <a:spcBef>
                <a:spcPct val="20000"/>
              </a:spcBef>
            </a:pPr>
            <a:r>
              <a:rPr kumimoji="0" lang="zh-TW" altLang="en-US" sz="2400" b="1">
                <a:solidFill>
                  <a:srgbClr val="FF0000"/>
                </a:solidFill>
                <a:latin typeface="Calibri" pitchFamily="34" charset="0"/>
                <a:ea typeface="標楷體" pitchFamily="65" charset="-120"/>
              </a:rPr>
              <a:t>優點：</a:t>
            </a:r>
          </a:p>
          <a:p>
            <a:pPr marL="396875" indent="-396875" defTabSz="912813">
              <a:lnSpc>
                <a:spcPct val="90000"/>
              </a:lnSpc>
              <a:spcBef>
                <a:spcPct val="20000"/>
              </a:spcBef>
            </a:pPr>
            <a:r>
              <a:rPr kumimoji="0" lang="en-US" altLang="zh-TW" sz="2400" b="1">
                <a:solidFill>
                  <a:schemeClr val="bg1"/>
                </a:solidFill>
                <a:latin typeface="Calibri" pitchFamily="34" charset="0"/>
                <a:ea typeface="標楷體" pitchFamily="65" charset="-120"/>
              </a:rPr>
              <a:t>1.</a:t>
            </a:r>
            <a:r>
              <a:rPr kumimoji="0" lang="zh-TW" altLang="en-US" sz="2400" b="1">
                <a:solidFill>
                  <a:schemeClr val="bg1"/>
                </a:solidFill>
                <a:latin typeface="Calibri" pitchFamily="34" charset="0"/>
                <a:ea typeface="標楷體" pitchFamily="65" charset="-120"/>
              </a:rPr>
              <a:t>查找資料</a:t>
            </a:r>
            <a:r>
              <a:rPr kumimoji="0" lang="en-US" altLang="zh-TW" sz="2400" b="1">
                <a:solidFill>
                  <a:schemeClr val="bg1"/>
                </a:solidFill>
                <a:latin typeface="Calibri" pitchFamily="34" charset="0"/>
                <a:ea typeface="標楷體" pitchFamily="65" charset="-120"/>
              </a:rPr>
              <a:t>.</a:t>
            </a:r>
            <a:r>
              <a:rPr kumimoji="0" lang="zh-TW" altLang="en-US" sz="2400" b="1">
                <a:solidFill>
                  <a:schemeClr val="bg1"/>
                </a:solidFill>
                <a:latin typeface="Calibri" pitchFamily="34" charset="0"/>
                <a:ea typeface="標楷體" pitchFamily="65" charset="-120"/>
              </a:rPr>
              <a:t>傳遞訊息速度快</a:t>
            </a:r>
            <a:r>
              <a:rPr kumimoji="0" lang="en-US" altLang="zh-TW" sz="2400" b="1">
                <a:solidFill>
                  <a:schemeClr val="bg1"/>
                </a:solidFill>
                <a:latin typeface="Calibri" pitchFamily="34" charset="0"/>
                <a:ea typeface="標楷體" pitchFamily="65" charset="-120"/>
              </a:rPr>
              <a:t>:</a:t>
            </a:r>
            <a:r>
              <a:rPr kumimoji="0" lang="zh-TW" altLang="en-US" sz="2400" b="1">
                <a:solidFill>
                  <a:schemeClr val="accent2"/>
                </a:solidFill>
                <a:latin typeface="Calibri" pitchFamily="34" charset="0"/>
                <a:ea typeface="標楷體" pitchFamily="65" charset="-120"/>
              </a:rPr>
              <a:t>電腦</a:t>
            </a:r>
            <a:r>
              <a:rPr kumimoji="0" lang="en-US" altLang="zh-TW" sz="2400" b="1">
                <a:solidFill>
                  <a:schemeClr val="accent2"/>
                </a:solidFill>
                <a:latin typeface="Calibri" pitchFamily="34" charset="0"/>
                <a:ea typeface="標楷體" pitchFamily="65" charset="-120"/>
              </a:rPr>
              <a:t>.</a:t>
            </a:r>
            <a:r>
              <a:rPr kumimoji="0" lang="zh-TW" altLang="en-US" sz="2400" b="1">
                <a:solidFill>
                  <a:schemeClr val="accent2"/>
                </a:solidFill>
                <a:latin typeface="Calibri" pitchFamily="34" charset="0"/>
                <a:ea typeface="標楷體" pitchFamily="65" charset="-120"/>
              </a:rPr>
              <a:t>手機</a:t>
            </a:r>
            <a:r>
              <a:rPr kumimoji="0" lang="en-US" altLang="zh-TW" sz="2400" b="1">
                <a:solidFill>
                  <a:schemeClr val="accent2"/>
                </a:solidFill>
                <a:latin typeface="Calibri" pitchFamily="34" charset="0"/>
                <a:ea typeface="標楷體" pitchFamily="65" charset="-120"/>
              </a:rPr>
              <a:t>.</a:t>
            </a:r>
            <a:r>
              <a:rPr kumimoji="0" lang="zh-TW" altLang="en-US" sz="2400" b="1">
                <a:solidFill>
                  <a:schemeClr val="accent2"/>
                </a:solidFill>
                <a:latin typeface="Calibri" pitchFamily="34" charset="0"/>
                <a:ea typeface="標楷體" pitchFamily="65" charset="-120"/>
              </a:rPr>
              <a:t>跟電視在查詢資料跟傳遞資訊的速度非常的快速</a:t>
            </a:r>
            <a:r>
              <a:rPr kumimoji="0" lang="en-US" altLang="zh-TW" sz="2400" b="1">
                <a:solidFill>
                  <a:schemeClr val="accent2"/>
                </a:solidFill>
                <a:latin typeface="Calibri" pitchFamily="34" charset="0"/>
                <a:ea typeface="標楷體" pitchFamily="65" charset="-120"/>
              </a:rPr>
              <a:t>,</a:t>
            </a:r>
            <a:r>
              <a:rPr kumimoji="0" lang="zh-TW" altLang="en-US" sz="2400" b="1">
                <a:solidFill>
                  <a:schemeClr val="accent2"/>
                </a:solidFill>
                <a:latin typeface="Calibri" pitchFamily="34" charset="0"/>
                <a:ea typeface="標楷體" pitchFamily="65" charset="-120"/>
              </a:rPr>
              <a:t>甚至可以說剛發生就馬上知道了</a:t>
            </a:r>
          </a:p>
          <a:p>
            <a:pPr marL="396875" indent="-396875" defTabSz="912813">
              <a:lnSpc>
                <a:spcPct val="90000"/>
              </a:lnSpc>
              <a:spcBef>
                <a:spcPct val="20000"/>
              </a:spcBef>
            </a:pPr>
            <a:r>
              <a:rPr kumimoji="0" lang="en-US" altLang="zh-TW" sz="2400" b="1">
                <a:solidFill>
                  <a:schemeClr val="bg1"/>
                </a:solidFill>
                <a:latin typeface="Calibri" pitchFamily="34" charset="0"/>
                <a:ea typeface="標楷體" pitchFamily="65" charset="-120"/>
              </a:rPr>
              <a:t>2.</a:t>
            </a:r>
            <a:r>
              <a:rPr kumimoji="0" lang="en-US" altLang="zh-TW" sz="2400" b="1">
                <a:solidFill>
                  <a:schemeClr val="accent2"/>
                </a:solidFill>
                <a:latin typeface="Calibri" pitchFamily="34" charset="0"/>
                <a:ea typeface="標楷體" pitchFamily="65" charset="-120"/>
              </a:rPr>
              <a:t> </a:t>
            </a:r>
            <a:r>
              <a:rPr kumimoji="0" lang="zh-TW" altLang="en-US" sz="2400" b="1">
                <a:solidFill>
                  <a:schemeClr val="bg1"/>
                </a:solidFill>
                <a:latin typeface="Calibri" pitchFamily="34" charset="0"/>
                <a:ea typeface="標楷體" pitchFamily="65" charset="-120"/>
              </a:rPr>
              <a:t>攜帶方便</a:t>
            </a:r>
            <a:r>
              <a:rPr kumimoji="0" lang="en-US" altLang="zh-TW" sz="2400" b="1">
                <a:solidFill>
                  <a:schemeClr val="bg1"/>
                </a:solidFill>
                <a:latin typeface="Calibri" pitchFamily="34" charset="0"/>
                <a:ea typeface="標楷體" pitchFamily="65" charset="-120"/>
              </a:rPr>
              <a:t>:</a:t>
            </a:r>
            <a:r>
              <a:rPr kumimoji="0" lang="zh-TW" altLang="en-US" sz="2400" b="1">
                <a:solidFill>
                  <a:schemeClr val="accent2"/>
                </a:solidFill>
                <a:latin typeface="Calibri" pitchFamily="34" charset="0"/>
                <a:ea typeface="標楷體" pitchFamily="65" charset="-120"/>
              </a:rPr>
              <a:t>以目前的小型電腦</a:t>
            </a:r>
            <a:r>
              <a:rPr kumimoji="0" lang="en-US" altLang="zh-TW" sz="2400" b="1">
                <a:solidFill>
                  <a:schemeClr val="accent2"/>
                </a:solidFill>
                <a:latin typeface="Calibri" pitchFamily="34" charset="0"/>
                <a:ea typeface="標楷體" pitchFamily="65" charset="-120"/>
              </a:rPr>
              <a:t>.</a:t>
            </a:r>
            <a:r>
              <a:rPr kumimoji="0" lang="zh-TW" altLang="en-US" sz="2400" b="1">
                <a:solidFill>
                  <a:schemeClr val="accent2"/>
                </a:solidFill>
                <a:latin typeface="Calibri" pitchFamily="34" charset="0"/>
                <a:ea typeface="標楷體" pitchFamily="65" charset="-120"/>
              </a:rPr>
              <a:t>或者 </a:t>
            </a:r>
            <a:r>
              <a:rPr kumimoji="0" lang="en-US" altLang="zh-TW" sz="2400" b="1">
                <a:solidFill>
                  <a:schemeClr val="accent2"/>
                </a:solidFill>
                <a:latin typeface="Calibri" pitchFamily="34" charset="0"/>
                <a:ea typeface="標楷體" pitchFamily="65" charset="-120"/>
              </a:rPr>
              <a:t>I PHONE </a:t>
            </a:r>
            <a:r>
              <a:rPr kumimoji="0" lang="zh-TW" altLang="en-US" sz="2400" b="1">
                <a:solidFill>
                  <a:schemeClr val="accent2"/>
                </a:solidFill>
                <a:latin typeface="Calibri" pitchFamily="34" charset="0"/>
                <a:ea typeface="標楷體" pitchFamily="65" charset="-120"/>
              </a:rPr>
              <a:t>都很方便於攜帶到哪邊都可以帶著走的類型</a:t>
            </a:r>
          </a:p>
        </p:txBody>
      </p:sp>
      <p:sp>
        <p:nvSpPr>
          <p:cNvPr id="19464" name="Text Placeholder 2"/>
          <p:cNvSpPr>
            <a:spLocks/>
          </p:cNvSpPr>
          <p:nvPr/>
        </p:nvSpPr>
        <p:spPr bwMode="auto">
          <a:xfrm>
            <a:off x="228600" y="4800600"/>
            <a:ext cx="8382000" cy="1789113"/>
          </a:xfrm>
          <a:prstGeom prst="rect">
            <a:avLst/>
          </a:prstGeom>
          <a:noFill/>
          <a:ln w="9525">
            <a:noFill/>
            <a:miter lim="800000"/>
            <a:headEnd/>
            <a:tailEnd/>
          </a:ln>
        </p:spPr>
        <p:txBody>
          <a:bodyPr lIns="0" tIns="0" rIns="0" bIns="0">
            <a:spAutoFit/>
          </a:bodyPr>
          <a:lstStyle/>
          <a:p>
            <a:pPr marL="396875" indent="-396875" defTabSz="912813">
              <a:lnSpc>
                <a:spcPct val="90000"/>
              </a:lnSpc>
              <a:spcBef>
                <a:spcPct val="20000"/>
              </a:spcBef>
            </a:pPr>
            <a:r>
              <a:rPr kumimoji="0" lang="zh-TW" altLang="en-US" sz="2400" b="1">
                <a:solidFill>
                  <a:srgbClr val="FF0000"/>
                </a:solidFill>
                <a:latin typeface="Calibri" pitchFamily="34" charset="0"/>
                <a:ea typeface="標楷體" pitchFamily="65" charset="-120"/>
              </a:rPr>
              <a:t>缺點</a:t>
            </a:r>
            <a:r>
              <a:rPr kumimoji="0" lang="zh-TW" altLang="en-US" sz="2400" b="1">
                <a:solidFill>
                  <a:schemeClr val="bg1"/>
                </a:solidFill>
                <a:latin typeface="Calibri" pitchFamily="34" charset="0"/>
                <a:ea typeface="標楷體" pitchFamily="65" charset="-120"/>
              </a:rPr>
              <a:t>：</a:t>
            </a:r>
          </a:p>
          <a:p>
            <a:pPr marL="396875" indent="-396875" defTabSz="912813">
              <a:lnSpc>
                <a:spcPct val="90000"/>
              </a:lnSpc>
              <a:spcBef>
                <a:spcPct val="20000"/>
              </a:spcBef>
            </a:pPr>
            <a:r>
              <a:rPr kumimoji="0" lang="en-US" altLang="zh-TW" sz="2400" b="1">
                <a:solidFill>
                  <a:schemeClr val="bg1"/>
                </a:solidFill>
                <a:latin typeface="Calibri" pitchFamily="34" charset="0"/>
                <a:ea typeface="標楷體" pitchFamily="65" charset="-120"/>
              </a:rPr>
              <a:t>1.</a:t>
            </a:r>
            <a:r>
              <a:rPr kumimoji="0" lang="zh-TW" altLang="en-US" sz="2400" b="1">
                <a:solidFill>
                  <a:schemeClr val="bg1"/>
                </a:solidFill>
                <a:latin typeface="Calibri" pitchFamily="34" charset="0"/>
                <a:ea typeface="標楷體" pitchFamily="65" charset="-120"/>
              </a:rPr>
              <a:t>有地區性</a:t>
            </a:r>
            <a:r>
              <a:rPr kumimoji="0" lang="en-US" altLang="zh-TW" sz="2400" b="1">
                <a:solidFill>
                  <a:schemeClr val="bg1"/>
                </a:solidFill>
                <a:latin typeface="Calibri" pitchFamily="34" charset="0"/>
                <a:ea typeface="標楷體" pitchFamily="65" charset="-120"/>
              </a:rPr>
              <a:t>:</a:t>
            </a:r>
            <a:r>
              <a:rPr kumimoji="0" lang="zh-TW" altLang="en-US" sz="2400" b="1">
                <a:solidFill>
                  <a:schemeClr val="accent2"/>
                </a:solidFill>
                <a:latin typeface="Calibri" pitchFamily="34" charset="0"/>
                <a:ea typeface="標楷體" pitchFamily="65" charset="-120"/>
              </a:rPr>
              <a:t>以電腦跟手機來說</a:t>
            </a:r>
            <a:r>
              <a:rPr kumimoji="0" lang="en-US" altLang="zh-TW" sz="2400" b="1">
                <a:solidFill>
                  <a:schemeClr val="accent2"/>
                </a:solidFill>
                <a:latin typeface="Calibri" pitchFamily="34" charset="0"/>
                <a:ea typeface="標楷體" pitchFamily="65" charset="-120"/>
              </a:rPr>
              <a:t>,</a:t>
            </a:r>
            <a:r>
              <a:rPr kumimoji="0" lang="zh-TW" altLang="en-US" sz="2400" b="1">
                <a:solidFill>
                  <a:schemeClr val="accent2"/>
                </a:solidFill>
                <a:latin typeface="Calibri" pitchFamily="34" charset="0"/>
                <a:ea typeface="標楷體" pitchFamily="65" charset="-120"/>
              </a:rPr>
              <a:t>如果再收不到訊號的地區 比如說深山野地 訊號到不了的地方就無法接收訊息</a:t>
            </a:r>
          </a:p>
          <a:p>
            <a:pPr marL="396875" indent="-396875" defTabSz="912813">
              <a:lnSpc>
                <a:spcPct val="90000"/>
              </a:lnSpc>
              <a:spcBef>
                <a:spcPct val="20000"/>
              </a:spcBef>
            </a:pPr>
            <a:r>
              <a:rPr kumimoji="0" lang="en-US" altLang="zh-TW" sz="2400" b="1">
                <a:solidFill>
                  <a:schemeClr val="bg1"/>
                </a:solidFill>
                <a:latin typeface="Calibri" pitchFamily="34" charset="0"/>
                <a:ea typeface="標楷體" pitchFamily="65" charset="-120"/>
              </a:rPr>
              <a:t>2.</a:t>
            </a:r>
            <a:r>
              <a:rPr kumimoji="0" lang="zh-TW" altLang="en-US" sz="2400" b="1">
                <a:solidFill>
                  <a:schemeClr val="bg1"/>
                </a:solidFill>
                <a:latin typeface="Calibri" pitchFamily="34" charset="0"/>
                <a:ea typeface="標楷體" pitchFamily="65" charset="-120"/>
              </a:rPr>
              <a:t>犯罪</a:t>
            </a:r>
            <a:r>
              <a:rPr kumimoji="0" lang="en-US" altLang="zh-TW" sz="2400" b="1">
                <a:solidFill>
                  <a:schemeClr val="bg1"/>
                </a:solidFill>
                <a:latin typeface="Calibri" pitchFamily="34" charset="0"/>
                <a:ea typeface="標楷體" pitchFamily="65" charset="-120"/>
              </a:rPr>
              <a:t>:</a:t>
            </a:r>
            <a:r>
              <a:rPr kumimoji="0" lang="zh-TW" altLang="en-US" sz="2400" b="1">
                <a:solidFill>
                  <a:schemeClr val="accent2"/>
                </a:solidFill>
                <a:latin typeface="Calibri" pitchFamily="34" charset="0"/>
                <a:ea typeface="標楷體" pitchFamily="65" charset="-120"/>
              </a:rPr>
              <a:t>以手機來講 因為拍照功能的好用 會被人拿來犯罪偷拍偷攝影之類的事情 造成犯罪</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3"/>
          <p:cNvSpPr>
            <a:spLocks noGrp="1"/>
          </p:cNvSpPr>
          <p:nvPr>
            <p:ph type="body" idx="1"/>
          </p:nvPr>
        </p:nvSpPr>
        <p:spPr>
          <a:xfrm>
            <a:off x="228600" y="1295400"/>
            <a:ext cx="8382000" cy="1314450"/>
          </a:xfrm>
        </p:spPr>
        <p:txBody>
          <a:bodyPr/>
          <a:lstStyle/>
          <a:p>
            <a:pPr>
              <a:buFontTx/>
              <a:buNone/>
            </a:pPr>
            <a:r>
              <a:rPr lang="zh-TW" altLang="en-US" sz="2400" b="1" smtClean="0">
                <a:solidFill>
                  <a:schemeClr val="bg2"/>
                </a:solidFill>
                <a:ea typeface="標楷體" pitchFamily="65" charset="-120"/>
              </a:rPr>
              <a:t>	文中說別讓</a:t>
            </a:r>
            <a:r>
              <a:rPr lang="en-US" altLang="zh-TW" sz="2400" b="1" smtClean="0">
                <a:solidFill>
                  <a:schemeClr val="bg2"/>
                </a:solidFill>
                <a:ea typeface="標楷體" pitchFamily="65" charset="-120"/>
              </a:rPr>
              <a:t>(</a:t>
            </a:r>
            <a:r>
              <a:rPr lang="zh-TW" altLang="en-US" sz="2400" b="1" smtClean="0">
                <a:solidFill>
                  <a:schemeClr val="bg2"/>
                </a:solidFill>
                <a:ea typeface="標楷體" pitchFamily="65" charset="-120"/>
              </a:rPr>
              <a:t>求知管到只剩下</a:t>
            </a:r>
            <a:r>
              <a:rPr lang="en-US" altLang="zh-TW" sz="2400" b="1" smtClean="0">
                <a:solidFill>
                  <a:schemeClr val="bg2"/>
                </a:solidFill>
                <a:ea typeface="標楷體" pitchFamily="65" charset="-120"/>
              </a:rPr>
              <a:t>GOOGLE),</a:t>
            </a:r>
            <a:r>
              <a:rPr lang="zh-TW" altLang="en-US" sz="2400" b="1" smtClean="0">
                <a:solidFill>
                  <a:schemeClr val="bg2"/>
                </a:solidFill>
                <a:ea typeface="標楷體" pitchFamily="65" charset="-120"/>
              </a:rPr>
              <a:t>但是在這個資訊時代使用電腦查詢資料</a:t>
            </a:r>
            <a:r>
              <a:rPr lang="en-US" altLang="zh-TW" sz="2400" b="1" smtClean="0">
                <a:solidFill>
                  <a:schemeClr val="bg2"/>
                </a:solidFill>
                <a:ea typeface="標楷體" pitchFamily="65" charset="-120"/>
              </a:rPr>
              <a:t>,</a:t>
            </a:r>
            <a:r>
              <a:rPr lang="zh-TW" altLang="en-US" sz="2400" b="1" smtClean="0">
                <a:solidFill>
                  <a:schemeClr val="bg2"/>
                </a:solidFill>
                <a:ea typeface="標楷體" pitchFamily="65" charset="-120"/>
              </a:rPr>
              <a:t>是每個人必備的能力</a:t>
            </a:r>
            <a:r>
              <a:rPr lang="en-US" altLang="zh-TW" sz="2400" b="1" smtClean="0">
                <a:solidFill>
                  <a:schemeClr val="bg2"/>
                </a:solidFill>
                <a:ea typeface="標楷體" pitchFamily="65" charset="-120"/>
              </a:rPr>
              <a:t>,</a:t>
            </a:r>
            <a:r>
              <a:rPr lang="zh-TW" altLang="en-US" sz="2400" b="1" smtClean="0">
                <a:solidFill>
                  <a:schemeClr val="bg2"/>
                </a:solidFill>
                <a:ea typeface="標楷體" pitchFamily="65" charset="-120"/>
              </a:rPr>
              <a:t>請討論我們是否因該在有電腦時</a:t>
            </a:r>
            <a:r>
              <a:rPr lang="en-US" altLang="zh-TW" sz="2400" b="1" smtClean="0">
                <a:solidFill>
                  <a:schemeClr val="bg2"/>
                </a:solidFill>
                <a:ea typeface="標楷體" pitchFamily="65" charset="-120"/>
              </a:rPr>
              <a:t>,</a:t>
            </a:r>
            <a:r>
              <a:rPr lang="zh-TW" altLang="en-US" sz="2400" b="1" smtClean="0">
                <a:solidFill>
                  <a:schemeClr val="bg2"/>
                </a:solidFill>
                <a:ea typeface="標楷體" pitchFamily="65" charset="-120"/>
              </a:rPr>
              <a:t>放棄電腦不用</a:t>
            </a:r>
            <a:r>
              <a:rPr lang="en-US" altLang="zh-TW" sz="2400" b="1" smtClean="0">
                <a:solidFill>
                  <a:schemeClr val="bg2"/>
                </a:solidFill>
                <a:ea typeface="標楷體" pitchFamily="65" charset="-120"/>
              </a:rPr>
              <a:t>,</a:t>
            </a:r>
            <a:r>
              <a:rPr lang="zh-TW" altLang="en-US" sz="2400" b="1" smtClean="0">
                <a:solidFill>
                  <a:schemeClr val="bg2"/>
                </a:solidFill>
                <a:ea typeface="標楷體" pitchFamily="65" charset="-120"/>
              </a:rPr>
              <a:t>而用傳統方式查詢呢</a:t>
            </a:r>
            <a:r>
              <a:rPr lang="en-US" altLang="zh-TW" sz="2400" b="1" smtClean="0">
                <a:solidFill>
                  <a:schemeClr val="bg2"/>
                </a:solidFill>
                <a:ea typeface="標楷體" pitchFamily="65" charset="-120"/>
              </a:rPr>
              <a:t>,</a:t>
            </a:r>
            <a:r>
              <a:rPr lang="zh-TW" altLang="en-US" sz="2400" b="1" smtClean="0">
                <a:solidFill>
                  <a:schemeClr val="bg2"/>
                </a:solidFill>
                <a:ea typeface="標楷體" pitchFamily="65" charset="-120"/>
              </a:rPr>
              <a:t>還有跟傳統查詢方式的差別</a:t>
            </a:r>
            <a:r>
              <a:rPr lang="en-US" altLang="zh-TW" sz="2400" b="1" smtClean="0">
                <a:solidFill>
                  <a:schemeClr val="bg2"/>
                </a:solidFill>
                <a:ea typeface="標楷體" pitchFamily="65" charset="-120"/>
              </a:rPr>
              <a:t>?</a:t>
            </a:r>
          </a:p>
        </p:txBody>
      </p:sp>
      <p:sp>
        <p:nvSpPr>
          <p:cNvPr id="21506" name="WordArt 4" descr="白色大理石"/>
          <p:cNvSpPr>
            <a:spLocks noChangeArrowheads="1" noChangeShapeType="1" noTextEdit="1"/>
          </p:cNvSpPr>
          <p:nvPr/>
        </p:nvSpPr>
        <p:spPr bwMode="auto">
          <a:xfrm>
            <a:off x="2590800" y="228600"/>
            <a:ext cx="3114675" cy="1019175"/>
          </a:xfrm>
          <a:prstGeom prst="rect">
            <a:avLst/>
          </a:prstGeom>
        </p:spPr>
        <p:txBody>
          <a:bodyPr wrap="none" fromWordArt="1">
            <a:prstTxWarp prst="textCanUp">
              <a:avLst>
                <a:gd name="adj" fmla="val 85713"/>
              </a:avLst>
            </a:prstTxWarp>
            <a:scene3d>
              <a:camera prst="legacyObliqueRight"/>
              <a:lightRig rig="legacyHarsh3" dir="t"/>
            </a:scene3d>
            <a:sp3d extrusionH="100000" prstMaterial="legacyMatte">
              <a:extrusionClr>
                <a:srgbClr val="663300"/>
              </a:extrusionClr>
            </a:sp3d>
          </a:bodyPr>
          <a:lstStyle/>
          <a:p>
            <a:pPr algn="ctr"/>
            <a:r>
              <a:rPr lang="zh-TW" altLang="en-US" sz="8000" b="1" kern="10">
                <a:ln w="9525">
                  <a:round/>
                  <a:headEnd/>
                  <a:tailEnd/>
                </a:ln>
                <a:blipFill dpi="0" rotWithShape="0">
                  <a:blip r:embed="rId2"/>
                  <a:srcRect/>
                  <a:tile tx="0" ty="0" sx="100000" sy="100000" flip="none" algn="tl"/>
                </a:blipFill>
                <a:latin typeface="標楷體"/>
                <a:ea typeface="標楷體"/>
              </a:rPr>
              <a:t>第二題</a:t>
            </a:r>
          </a:p>
        </p:txBody>
      </p:sp>
      <p:sp>
        <p:nvSpPr>
          <p:cNvPr id="21507" name="Rectangle 73"/>
          <p:cNvSpPr>
            <a:spLocks/>
          </p:cNvSpPr>
          <p:nvPr/>
        </p:nvSpPr>
        <p:spPr bwMode="auto">
          <a:xfrm>
            <a:off x="228600" y="2819400"/>
            <a:ext cx="8382000" cy="1387475"/>
          </a:xfrm>
          <a:prstGeom prst="rect">
            <a:avLst/>
          </a:prstGeom>
          <a:noFill/>
          <a:ln w="9525">
            <a:noFill/>
            <a:miter lim="800000"/>
            <a:headEnd/>
            <a:tailEnd/>
          </a:ln>
        </p:spPr>
        <p:txBody>
          <a:bodyPr lIns="0" tIns="0" rIns="0" bIns="0">
            <a:spAutoFit/>
          </a:bodyPr>
          <a:lstStyle/>
          <a:p>
            <a:pPr marL="396875" indent="-396875" defTabSz="912813" eaLnBrk="0" hangingPunct="0">
              <a:lnSpc>
                <a:spcPct val="90000"/>
              </a:lnSpc>
              <a:spcBef>
                <a:spcPct val="20000"/>
              </a:spcBef>
            </a:pPr>
            <a:r>
              <a:rPr kumimoji="0" lang="zh-TW" altLang="en-US" sz="2400" b="1">
                <a:solidFill>
                  <a:schemeClr val="bg1"/>
                </a:solidFill>
                <a:latin typeface="Calibri" pitchFamily="34" charset="0"/>
              </a:rPr>
              <a:t>傳統的查詢方式</a:t>
            </a:r>
            <a:r>
              <a:rPr kumimoji="0" lang="en-US" altLang="zh-TW" sz="2400" b="1">
                <a:solidFill>
                  <a:schemeClr val="bg1"/>
                </a:solidFill>
                <a:latin typeface="Calibri" pitchFamily="34" charset="0"/>
              </a:rPr>
              <a:t>:</a:t>
            </a:r>
          </a:p>
          <a:p>
            <a:pPr marL="396875" indent="-396875" defTabSz="912813" eaLnBrk="0" hangingPunct="0">
              <a:lnSpc>
                <a:spcPct val="90000"/>
              </a:lnSpc>
              <a:spcBef>
                <a:spcPct val="20000"/>
              </a:spcBef>
            </a:pPr>
            <a:r>
              <a:rPr kumimoji="0" lang="zh-TW" altLang="en-US" sz="2400" b="1">
                <a:solidFill>
                  <a:schemeClr val="bg1"/>
                </a:solidFill>
                <a:latin typeface="Calibri" pitchFamily="34" charset="0"/>
              </a:rPr>
              <a:t>	</a:t>
            </a:r>
            <a:r>
              <a:rPr kumimoji="0" lang="zh-TW" altLang="en-US" sz="2400" b="1">
                <a:solidFill>
                  <a:schemeClr val="accent2"/>
                </a:solidFill>
                <a:latin typeface="Calibri" pitchFamily="34" charset="0"/>
                <a:ea typeface="標楷體" pitchFamily="65" charset="-120"/>
              </a:rPr>
              <a:t>傳統的查詢方式速度非常的慢</a:t>
            </a:r>
            <a:r>
              <a:rPr kumimoji="0" lang="en-US" altLang="zh-TW" sz="2400" b="1">
                <a:solidFill>
                  <a:schemeClr val="accent2"/>
                </a:solidFill>
                <a:latin typeface="Calibri" pitchFamily="34" charset="0"/>
                <a:ea typeface="標楷體" pitchFamily="65" charset="-120"/>
              </a:rPr>
              <a:t>,</a:t>
            </a:r>
            <a:r>
              <a:rPr kumimoji="0" lang="zh-TW" altLang="en-US" sz="2400" b="1">
                <a:solidFill>
                  <a:schemeClr val="accent2"/>
                </a:solidFill>
                <a:latin typeface="Calibri" pitchFamily="34" charset="0"/>
                <a:ea typeface="標楷體" pitchFamily="65" charset="-120"/>
              </a:rPr>
              <a:t>翻字典等等查找一筆資料就要花費很長的時間</a:t>
            </a:r>
            <a:r>
              <a:rPr kumimoji="0" lang="en-US" altLang="zh-TW" sz="2400" b="1">
                <a:solidFill>
                  <a:schemeClr val="accent2"/>
                </a:solidFill>
                <a:latin typeface="Calibri" pitchFamily="34" charset="0"/>
                <a:ea typeface="標楷體" pitchFamily="65" charset="-120"/>
              </a:rPr>
              <a:t>,</a:t>
            </a:r>
            <a:r>
              <a:rPr kumimoji="0" lang="zh-TW" altLang="en-US" sz="2400" b="1">
                <a:solidFill>
                  <a:schemeClr val="accent2"/>
                </a:solidFill>
                <a:latin typeface="Calibri" pitchFamily="34" charset="0"/>
                <a:ea typeface="標楷體" pitchFamily="65" charset="-120"/>
              </a:rPr>
              <a:t>但是記憶力會保持著是優點</a:t>
            </a:r>
            <a:r>
              <a:rPr kumimoji="0" lang="en-US" altLang="zh-TW" sz="2400" b="1">
                <a:solidFill>
                  <a:schemeClr val="accent2"/>
                </a:solidFill>
                <a:latin typeface="Calibri" pitchFamily="34" charset="0"/>
                <a:ea typeface="標楷體" pitchFamily="65" charset="-120"/>
              </a:rPr>
              <a:t>,</a:t>
            </a:r>
            <a:r>
              <a:rPr kumimoji="0" lang="zh-TW" altLang="en-US" sz="2400" b="1">
                <a:solidFill>
                  <a:schemeClr val="accent2"/>
                </a:solidFill>
                <a:latin typeface="Calibri" pitchFamily="34" charset="0"/>
                <a:ea typeface="標楷體" pitchFamily="65" charset="-120"/>
              </a:rPr>
              <a:t>因為查找時間久所以會有印象</a:t>
            </a:r>
          </a:p>
        </p:txBody>
      </p:sp>
      <p:sp>
        <p:nvSpPr>
          <p:cNvPr id="21508" name="Rectangle 73"/>
          <p:cNvSpPr>
            <a:spLocks/>
          </p:cNvSpPr>
          <p:nvPr/>
        </p:nvSpPr>
        <p:spPr bwMode="auto">
          <a:xfrm>
            <a:off x="304800" y="4267200"/>
            <a:ext cx="8382000" cy="1460500"/>
          </a:xfrm>
          <a:prstGeom prst="rect">
            <a:avLst/>
          </a:prstGeom>
          <a:noFill/>
          <a:ln w="9525">
            <a:noFill/>
            <a:miter lim="800000"/>
            <a:headEnd/>
            <a:tailEnd/>
          </a:ln>
        </p:spPr>
        <p:txBody>
          <a:bodyPr lIns="0" tIns="0" rIns="0" bIns="0">
            <a:spAutoFit/>
          </a:bodyPr>
          <a:lstStyle/>
          <a:p>
            <a:pPr marL="396875" indent="-396875" defTabSz="912813" eaLnBrk="0" hangingPunct="0">
              <a:lnSpc>
                <a:spcPct val="90000"/>
              </a:lnSpc>
              <a:spcBef>
                <a:spcPct val="20000"/>
              </a:spcBef>
            </a:pPr>
            <a:r>
              <a:rPr kumimoji="0" lang="zh-TW" altLang="en-US" sz="2400" b="1">
                <a:solidFill>
                  <a:schemeClr val="bg1"/>
                </a:solidFill>
                <a:latin typeface="Calibri" pitchFamily="34" charset="0"/>
              </a:rPr>
              <a:t>電腦查詢方式</a:t>
            </a:r>
            <a:r>
              <a:rPr kumimoji="0" lang="en-US" altLang="zh-TW" sz="2400" b="1">
                <a:solidFill>
                  <a:srgbClr val="472450"/>
                </a:solidFill>
                <a:latin typeface="Calibri" pitchFamily="34" charset="0"/>
              </a:rPr>
              <a:t>:</a:t>
            </a:r>
          </a:p>
          <a:p>
            <a:pPr marL="396875" indent="-396875" defTabSz="912813" eaLnBrk="0" hangingPunct="0">
              <a:lnSpc>
                <a:spcPct val="90000"/>
              </a:lnSpc>
              <a:spcBef>
                <a:spcPct val="20000"/>
              </a:spcBef>
            </a:pPr>
            <a:r>
              <a:rPr kumimoji="0" lang="zh-TW" altLang="en-US" sz="2400" b="1">
                <a:solidFill>
                  <a:srgbClr val="472450"/>
                </a:solidFill>
                <a:latin typeface="Calibri" pitchFamily="34" charset="0"/>
              </a:rPr>
              <a:t>	</a:t>
            </a:r>
            <a:r>
              <a:rPr kumimoji="0" lang="zh-TW" altLang="en-US" sz="2400" b="1">
                <a:solidFill>
                  <a:schemeClr val="accent2"/>
                </a:solidFill>
                <a:latin typeface="Calibri" pitchFamily="34" charset="0"/>
                <a:ea typeface="標楷體" pitchFamily="65" charset="-120"/>
              </a:rPr>
              <a:t>電腦的查詢方式相反</a:t>
            </a:r>
            <a:r>
              <a:rPr kumimoji="0" lang="en-US" altLang="zh-TW" sz="2400" b="1">
                <a:solidFill>
                  <a:schemeClr val="accent2"/>
                </a:solidFill>
                <a:latin typeface="Calibri" pitchFamily="34" charset="0"/>
                <a:ea typeface="標楷體" pitchFamily="65" charset="-120"/>
              </a:rPr>
              <a:t>,</a:t>
            </a:r>
            <a:r>
              <a:rPr kumimoji="0" lang="zh-TW" altLang="en-US" sz="2400" b="1">
                <a:solidFill>
                  <a:schemeClr val="accent2"/>
                </a:solidFill>
                <a:latin typeface="Calibri" pitchFamily="34" charset="0"/>
                <a:ea typeface="標楷體" pitchFamily="65" charset="-120"/>
              </a:rPr>
              <a:t>查找速度非常的快</a:t>
            </a:r>
            <a:r>
              <a:rPr kumimoji="0" lang="en-US" altLang="zh-TW" sz="2400" b="1">
                <a:solidFill>
                  <a:schemeClr val="accent2"/>
                </a:solidFill>
                <a:latin typeface="Calibri" pitchFamily="34" charset="0"/>
                <a:ea typeface="標楷體" pitchFamily="65" charset="-120"/>
              </a:rPr>
              <a:t>,</a:t>
            </a:r>
            <a:r>
              <a:rPr kumimoji="0" lang="zh-TW" altLang="en-US" sz="2400" b="1">
                <a:solidFill>
                  <a:schemeClr val="accent2"/>
                </a:solidFill>
                <a:latin typeface="Calibri" pitchFamily="34" charset="0"/>
                <a:ea typeface="標楷體" pitchFamily="65" charset="-120"/>
              </a:rPr>
              <a:t>但是查玩大多都是記不住的除非有一再的翻閱</a:t>
            </a:r>
            <a:r>
              <a:rPr kumimoji="0" lang="en-US" altLang="zh-TW" sz="2400" b="1">
                <a:solidFill>
                  <a:schemeClr val="accent2"/>
                </a:solidFill>
                <a:latin typeface="Calibri" pitchFamily="34" charset="0"/>
              </a:rPr>
              <a:t>,</a:t>
            </a:r>
          </a:p>
          <a:p>
            <a:pPr marL="396875" indent="-396875" algn="ctr" defTabSz="912813" eaLnBrk="0" hangingPunct="0">
              <a:lnSpc>
                <a:spcPct val="90000"/>
              </a:lnSpc>
              <a:spcBef>
                <a:spcPct val="20000"/>
              </a:spcBef>
            </a:pPr>
            <a:r>
              <a:rPr kumimoji="0" lang="zh-TW" altLang="en-US" sz="2400" b="1" i="1">
                <a:solidFill>
                  <a:srgbClr val="FF0000"/>
                </a:solidFill>
                <a:latin typeface="Calibri" pitchFamily="34" charset="0"/>
              </a:rPr>
              <a:t>而我們這小組討論出 該不該不使用電腦查找資料呢</a:t>
            </a:r>
            <a:r>
              <a:rPr kumimoji="0" lang="en-US" altLang="zh-TW" sz="2400" b="1" i="1">
                <a:solidFill>
                  <a:srgbClr val="FF0000"/>
                </a:solidFill>
                <a:latin typeface="Calibri" pitchFamily="34" charset="0"/>
              </a:rPr>
              <a:t>?</a:t>
            </a:r>
          </a:p>
        </p:txBody>
      </p:sp>
      <p:sp>
        <p:nvSpPr>
          <p:cNvPr id="21509" name="WordArt 12"/>
          <p:cNvSpPr>
            <a:spLocks noChangeArrowheads="1" noChangeShapeType="1" noTextEdit="1"/>
          </p:cNvSpPr>
          <p:nvPr/>
        </p:nvSpPr>
        <p:spPr bwMode="auto">
          <a:xfrm>
            <a:off x="3124200" y="5838825"/>
            <a:ext cx="3114675" cy="1019175"/>
          </a:xfrm>
          <a:prstGeom prst="rect">
            <a:avLst/>
          </a:prstGeom>
        </p:spPr>
        <p:txBody>
          <a:bodyPr wrap="none" fromWordArt="1">
            <a:prstTxWarp prst="textPlain">
              <a:avLst>
                <a:gd name="adj" fmla="val 50000"/>
              </a:avLst>
            </a:prstTxWarp>
            <a:scene3d>
              <a:camera prst="legacyPerspectiveTopLeft"/>
              <a:lightRig rig="legacyNormal3" dir="r"/>
            </a:scene3d>
            <a:sp3d extrusionH="201600" prstMaterial="legacyMetal">
              <a:extrusionClr>
                <a:srgbClr val="FFFFFF"/>
              </a:extrusionClr>
            </a:sp3d>
          </a:bodyPr>
          <a:lstStyle/>
          <a:p>
            <a:pPr algn="ctr"/>
            <a:r>
              <a:rPr lang="zh-TW" altLang="en-US" sz="8000" b="1" kern="10">
                <a:ln w="9525">
                  <a:round/>
                  <a:headEnd/>
                  <a:tailEnd/>
                </a:ln>
                <a:gradFill rotWithShape="1">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1"/>
                </a:gradFill>
                <a:latin typeface="標楷體"/>
                <a:ea typeface="標楷體"/>
              </a:rPr>
              <a:t>不應該</a:t>
            </a:r>
          </a:p>
        </p:txBody>
      </p:sp>
      <p:sp>
        <p:nvSpPr>
          <p:cNvPr id="21511" name="Rectangle 73"/>
          <p:cNvSpPr>
            <a:spLocks/>
          </p:cNvSpPr>
          <p:nvPr/>
        </p:nvSpPr>
        <p:spPr bwMode="auto">
          <a:xfrm>
            <a:off x="1752600" y="6529388"/>
            <a:ext cx="1295400" cy="328612"/>
          </a:xfrm>
          <a:prstGeom prst="rect">
            <a:avLst/>
          </a:prstGeom>
          <a:noFill/>
          <a:ln w="9525">
            <a:noFill/>
            <a:miter lim="800000"/>
            <a:headEnd/>
            <a:tailEnd/>
          </a:ln>
        </p:spPr>
        <p:txBody>
          <a:bodyPr lIns="0" tIns="0" rIns="0" bIns="0">
            <a:spAutoFit/>
          </a:bodyPr>
          <a:lstStyle/>
          <a:p>
            <a:pPr marL="396875" indent="-396875" defTabSz="912813" eaLnBrk="0" hangingPunct="0">
              <a:lnSpc>
                <a:spcPct val="90000"/>
              </a:lnSpc>
              <a:spcBef>
                <a:spcPct val="20000"/>
              </a:spcBef>
            </a:pPr>
            <a:r>
              <a:rPr kumimoji="0" lang="zh-TW" altLang="en-US" sz="2400" b="1" i="1">
                <a:solidFill>
                  <a:srgbClr val="FF0000"/>
                </a:solidFill>
                <a:latin typeface="Calibri" pitchFamily="34" charset="0"/>
              </a:rPr>
              <a:t>答案是：</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3"/>
          <p:cNvSpPr>
            <a:spLocks noGrp="1"/>
          </p:cNvSpPr>
          <p:nvPr>
            <p:ph type="body" idx="1"/>
          </p:nvPr>
        </p:nvSpPr>
        <p:spPr>
          <a:xfrm>
            <a:off x="228600" y="1905000"/>
            <a:ext cx="8382000" cy="1387475"/>
          </a:xfrm>
        </p:spPr>
        <p:txBody>
          <a:bodyPr/>
          <a:lstStyle/>
          <a:p>
            <a:pPr>
              <a:buFontTx/>
              <a:buNone/>
            </a:pPr>
            <a:r>
              <a:rPr lang="zh-TW" altLang="en-US" sz="2400" b="1" smtClean="0">
                <a:solidFill>
                  <a:schemeClr val="bg1"/>
                </a:solidFill>
                <a:latin typeface="標楷體" pitchFamily="65" charset="-120"/>
                <a:ea typeface="標楷體" pitchFamily="65" charset="-120"/>
              </a:rPr>
              <a:t>廣播</a:t>
            </a:r>
            <a:r>
              <a:rPr lang="en-US" altLang="zh-TW" sz="2400" smtClean="0">
                <a:solidFill>
                  <a:schemeClr val="bg1"/>
                </a:solidFill>
                <a:latin typeface="標楷體" pitchFamily="65" charset="-120"/>
                <a:ea typeface="標楷體" pitchFamily="65" charset="-120"/>
              </a:rPr>
              <a:t>:</a:t>
            </a:r>
          </a:p>
          <a:p>
            <a:pPr>
              <a:buFontTx/>
              <a:buNone/>
            </a:pPr>
            <a:r>
              <a:rPr lang="zh-TW" altLang="en-US" sz="2400" smtClean="0">
                <a:solidFill>
                  <a:schemeClr val="bg1"/>
                </a:solidFill>
                <a:latin typeface="標楷體" pitchFamily="65" charset="-120"/>
                <a:ea typeface="標楷體" pitchFamily="65" charset="-120"/>
              </a:rPr>
              <a:t>	</a:t>
            </a:r>
            <a:r>
              <a:rPr lang="zh-TW" altLang="en-US" sz="2400" b="1" smtClean="0">
                <a:solidFill>
                  <a:schemeClr val="accent2"/>
                </a:solidFill>
                <a:latin typeface="標楷體" pitchFamily="65" charset="-120"/>
                <a:ea typeface="標楷體" pitchFamily="65" charset="-120"/>
              </a:rPr>
              <a:t>因為廣播的方便性</a:t>
            </a:r>
            <a:r>
              <a:rPr lang="en-US" altLang="zh-TW" sz="2400" b="1" smtClean="0">
                <a:solidFill>
                  <a:schemeClr val="accent2"/>
                </a:solidFill>
                <a:latin typeface="標楷體" pitchFamily="65" charset="-120"/>
                <a:ea typeface="標楷體" pitchFamily="65" charset="-120"/>
              </a:rPr>
              <a:t>,</a:t>
            </a:r>
            <a:r>
              <a:rPr lang="zh-TW" altLang="en-US" sz="2400" b="1" smtClean="0">
                <a:solidFill>
                  <a:schemeClr val="accent2"/>
                </a:solidFill>
                <a:latin typeface="標楷體" pitchFamily="65" charset="-120"/>
                <a:ea typeface="標楷體" pitchFamily="65" charset="-120"/>
              </a:rPr>
              <a:t>比如在開車時</a:t>
            </a:r>
            <a:r>
              <a:rPr lang="en-US" altLang="zh-TW" sz="2400" b="1" smtClean="0">
                <a:solidFill>
                  <a:schemeClr val="accent2"/>
                </a:solidFill>
                <a:latin typeface="標楷體" pitchFamily="65" charset="-120"/>
                <a:ea typeface="標楷體" pitchFamily="65" charset="-120"/>
              </a:rPr>
              <a:t>,</a:t>
            </a:r>
            <a:r>
              <a:rPr lang="zh-TW" altLang="en-US" sz="2400" b="1" smtClean="0">
                <a:solidFill>
                  <a:schemeClr val="accent2"/>
                </a:solidFill>
                <a:latin typeface="標楷體" pitchFamily="65" charset="-120"/>
                <a:ea typeface="標楷體" pitchFamily="65" charset="-120"/>
              </a:rPr>
              <a:t>不可能看著手機型電視</a:t>
            </a:r>
            <a:r>
              <a:rPr lang="en-US" altLang="zh-TW" sz="2400" b="1" smtClean="0">
                <a:solidFill>
                  <a:schemeClr val="accent2"/>
                </a:solidFill>
                <a:latin typeface="標楷體" pitchFamily="65" charset="-120"/>
                <a:ea typeface="標楷體" pitchFamily="65" charset="-120"/>
              </a:rPr>
              <a:t>,</a:t>
            </a:r>
            <a:r>
              <a:rPr lang="zh-TW" altLang="en-US" sz="2400" b="1" smtClean="0">
                <a:solidFill>
                  <a:schemeClr val="accent2"/>
                </a:solidFill>
                <a:latin typeface="標楷體" pitchFamily="65" charset="-120"/>
                <a:ea typeface="標楷體" pitchFamily="65" charset="-120"/>
              </a:rPr>
              <a:t>但是可以聽警廣之類的知道前面路況</a:t>
            </a:r>
            <a:r>
              <a:rPr lang="en-US" altLang="zh-TW" sz="2400" b="1" smtClean="0">
                <a:solidFill>
                  <a:schemeClr val="accent2"/>
                </a:solidFill>
                <a:latin typeface="標楷體" pitchFamily="65" charset="-120"/>
                <a:ea typeface="標楷體" pitchFamily="65" charset="-120"/>
              </a:rPr>
              <a:t>,</a:t>
            </a:r>
            <a:r>
              <a:rPr lang="zh-TW" altLang="en-US" sz="2400" b="1" smtClean="0">
                <a:solidFill>
                  <a:schemeClr val="accent2"/>
                </a:solidFill>
                <a:latin typeface="標楷體" pitchFamily="65" charset="-120"/>
                <a:ea typeface="標楷體" pitchFamily="65" charset="-120"/>
              </a:rPr>
              <a:t>而學習英文可以聽空中英語教學</a:t>
            </a:r>
            <a:r>
              <a:rPr lang="en-US" altLang="zh-TW" sz="2400" b="1" smtClean="0">
                <a:solidFill>
                  <a:schemeClr val="accent2"/>
                </a:solidFill>
                <a:latin typeface="標楷體" pitchFamily="65" charset="-120"/>
                <a:ea typeface="標楷體" pitchFamily="65" charset="-120"/>
              </a:rPr>
              <a:t>,</a:t>
            </a:r>
            <a:r>
              <a:rPr lang="zh-TW" altLang="en-US" sz="2400" b="1" smtClean="0">
                <a:solidFill>
                  <a:schemeClr val="accent2"/>
                </a:solidFill>
                <a:latin typeface="標楷體" pitchFamily="65" charset="-120"/>
                <a:ea typeface="標楷體" pitchFamily="65" charset="-120"/>
              </a:rPr>
              <a:t>會專注於發音不會被劇情影響了學習效果</a:t>
            </a:r>
            <a:endParaRPr lang="en-US" altLang="zh-TW" sz="2400" b="1" smtClean="0">
              <a:solidFill>
                <a:schemeClr val="accent2"/>
              </a:solidFill>
              <a:latin typeface="標楷體" pitchFamily="65" charset="-120"/>
              <a:ea typeface="標楷體" pitchFamily="65" charset="-120"/>
            </a:endParaRPr>
          </a:p>
        </p:txBody>
      </p:sp>
      <p:sp>
        <p:nvSpPr>
          <p:cNvPr id="22530" name="WordArt 4"/>
          <p:cNvSpPr>
            <a:spLocks noChangeArrowheads="1" noChangeShapeType="1" noTextEdit="1"/>
          </p:cNvSpPr>
          <p:nvPr/>
        </p:nvSpPr>
        <p:spPr bwMode="auto">
          <a:xfrm>
            <a:off x="3124200" y="228600"/>
            <a:ext cx="3114675" cy="1019175"/>
          </a:xfrm>
          <a:prstGeom prst="rect">
            <a:avLst/>
          </a:prstGeom>
        </p:spPr>
        <p:txBody>
          <a:bodyPr wrap="none" fromWordArt="1">
            <a:prstTxWarp prst="textCanUp">
              <a:avLst>
                <a:gd name="adj" fmla="val 85713"/>
              </a:avLst>
            </a:prstTxWarp>
            <a:scene3d>
              <a:camera prst="legacyObliqueRight"/>
              <a:lightRig rig="legacyHarsh3" dir="t"/>
            </a:scene3d>
            <a:sp3d extrusionH="100000" prstMaterial="legacyMatte">
              <a:extrusionClr>
                <a:srgbClr val="663300"/>
              </a:extrusionClr>
            </a:sp3d>
          </a:bodyPr>
          <a:lstStyle/>
          <a:p>
            <a:pPr algn="ctr"/>
            <a:r>
              <a:rPr lang="zh-TW" altLang="en-US" sz="8000" b="1" kern="10">
                <a:ln w="9525">
                  <a:round/>
                  <a:headEnd/>
                  <a:tailEnd/>
                </a:ln>
                <a:solidFill>
                  <a:schemeClr val="folHlink"/>
                </a:solidFill>
                <a:latin typeface="標楷體"/>
                <a:ea typeface="標楷體"/>
              </a:rPr>
              <a:t>第三題</a:t>
            </a:r>
          </a:p>
        </p:txBody>
      </p:sp>
      <p:sp>
        <p:nvSpPr>
          <p:cNvPr id="22531" name="Rectangle 3"/>
          <p:cNvSpPr>
            <a:spLocks/>
          </p:cNvSpPr>
          <p:nvPr/>
        </p:nvSpPr>
        <p:spPr bwMode="auto">
          <a:xfrm>
            <a:off x="381000" y="1412875"/>
            <a:ext cx="8382000" cy="328613"/>
          </a:xfrm>
          <a:prstGeom prst="rect">
            <a:avLst/>
          </a:prstGeom>
          <a:noFill/>
          <a:ln w="9525">
            <a:noFill/>
            <a:miter lim="800000"/>
            <a:headEnd/>
            <a:tailEnd/>
          </a:ln>
        </p:spPr>
        <p:txBody>
          <a:bodyPr lIns="0" tIns="0" rIns="0" bIns="0">
            <a:spAutoFit/>
          </a:bodyPr>
          <a:lstStyle/>
          <a:p>
            <a:pPr marL="396875" indent="-396875" defTabSz="912813" eaLnBrk="0" hangingPunct="0">
              <a:lnSpc>
                <a:spcPct val="90000"/>
              </a:lnSpc>
              <a:spcBef>
                <a:spcPct val="20000"/>
              </a:spcBef>
            </a:pPr>
            <a:r>
              <a:rPr kumimoji="0" lang="zh-TW" altLang="en-US" sz="2400">
                <a:solidFill>
                  <a:schemeClr val="bg2"/>
                </a:solidFill>
                <a:latin typeface="標楷體" pitchFamily="65" charset="-120"/>
                <a:ea typeface="標楷體" pitchFamily="65" charset="-120"/>
              </a:rPr>
              <a:t>請討論</a:t>
            </a:r>
            <a:r>
              <a:rPr kumimoji="0" lang="en-US" altLang="zh-TW" sz="2400">
                <a:solidFill>
                  <a:schemeClr val="bg2"/>
                </a:solidFill>
                <a:latin typeface="標楷體" pitchFamily="65" charset="-120"/>
                <a:ea typeface="標楷體" pitchFamily="65" charset="-120"/>
              </a:rPr>
              <a:t>,</a:t>
            </a:r>
            <a:r>
              <a:rPr kumimoji="0" lang="zh-TW" altLang="en-US" sz="2400">
                <a:solidFill>
                  <a:schemeClr val="bg2"/>
                </a:solidFill>
                <a:latin typeface="標楷體" pitchFamily="65" charset="-120"/>
                <a:ea typeface="標楷體" pitchFamily="65" charset="-120"/>
              </a:rPr>
              <a:t>電影以及廣播沒有被電視取代掉的原因</a:t>
            </a:r>
            <a:r>
              <a:rPr kumimoji="0" lang="en-US" altLang="zh-TW" sz="2400">
                <a:solidFill>
                  <a:schemeClr val="bg2"/>
                </a:solidFill>
                <a:latin typeface="標楷體" pitchFamily="65" charset="-120"/>
                <a:ea typeface="標楷體" pitchFamily="65" charset="-120"/>
              </a:rPr>
              <a:t>?</a:t>
            </a:r>
          </a:p>
        </p:txBody>
      </p:sp>
      <p:sp>
        <p:nvSpPr>
          <p:cNvPr id="22532" name="Rectangle 3"/>
          <p:cNvSpPr>
            <a:spLocks/>
          </p:cNvSpPr>
          <p:nvPr/>
        </p:nvSpPr>
        <p:spPr bwMode="auto">
          <a:xfrm>
            <a:off x="228600" y="3429000"/>
            <a:ext cx="8382000" cy="1058863"/>
          </a:xfrm>
          <a:prstGeom prst="rect">
            <a:avLst/>
          </a:prstGeom>
          <a:noFill/>
          <a:ln w="9525">
            <a:noFill/>
            <a:miter lim="800000"/>
            <a:headEnd/>
            <a:tailEnd/>
          </a:ln>
        </p:spPr>
        <p:txBody>
          <a:bodyPr lIns="0" tIns="0" rIns="0" bIns="0">
            <a:spAutoFit/>
          </a:bodyPr>
          <a:lstStyle/>
          <a:p>
            <a:pPr marL="396875" indent="-396875" defTabSz="912813" eaLnBrk="0" hangingPunct="0">
              <a:lnSpc>
                <a:spcPct val="90000"/>
              </a:lnSpc>
              <a:spcBef>
                <a:spcPct val="20000"/>
              </a:spcBef>
            </a:pPr>
            <a:r>
              <a:rPr kumimoji="0" lang="zh-TW" altLang="en-US" sz="2400" b="1">
                <a:solidFill>
                  <a:schemeClr val="bg1"/>
                </a:solidFill>
                <a:latin typeface="標楷體" pitchFamily="65" charset="-120"/>
                <a:ea typeface="標楷體" pitchFamily="65" charset="-120"/>
              </a:rPr>
              <a:t>電影</a:t>
            </a:r>
            <a:r>
              <a:rPr kumimoji="0" lang="en-US" altLang="zh-TW" sz="2400" b="1">
                <a:solidFill>
                  <a:schemeClr val="bg1"/>
                </a:solidFill>
                <a:latin typeface="標楷體" pitchFamily="65" charset="-120"/>
                <a:ea typeface="標楷體" pitchFamily="65" charset="-120"/>
              </a:rPr>
              <a:t>:</a:t>
            </a:r>
          </a:p>
          <a:p>
            <a:pPr marL="396875" indent="-396875" defTabSz="912813" eaLnBrk="0" hangingPunct="0">
              <a:lnSpc>
                <a:spcPct val="90000"/>
              </a:lnSpc>
              <a:spcBef>
                <a:spcPct val="20000"/>
              </a:spcBef>
            </a:pPr>
            <a:r>
              <a:rPr kumimoji="0" lang="zh-TW" altLang="en-US" sz="2400" b="1">
                <a:solidFill>
                  <a:schemeClr val="bg1"/>
                </a:solidFill>
                <a:latin typeface="標楷體" pitchFamily="65" charset="-120"/>
                <a:ea typeface="標楷體" pitchFamily="65" charset="-120"/>
              </a:rPr>
              <a:t>	</a:t>
            </a:r>
            <a:r>
              <a:rPr kumimoji="0" lang="zh-TW" altLang="en-US" sz="2400" b="1">
                <a:solidFill>
                  <a:schemeClr val="accent2"/>
                </a:solidFill>
                <a:latin typeface="標楷體" pitchFamily="65" charset="-120"/>
                <a:ea typeface="標楷體" pitchFamily="65" charset="-120"/>
              </a:rPr>
              <a:t>電影的聲光效果</a:t>
            </a:r>
            <a:r>
              <a:rPr kumimoji="0" lang="en-US" altLang="zh-TW" sz="2400" b="1">
                <a:solidFill>
                  <a:schemeClr val="accent2"/>
                </a:solidFill>
                <a:latin typeface="標楷體" pitchFamily="65" charset="-120"/>
                <a:ea typeface="標楷體" pitchFamily="65" charset="-120"/>
              </a:rPr>
              <a:t>,</a:t>
            </a:r>
            <a:r>
              <a:rPr kumimoji="0" lang="zh-TW" altLang="en-US" sz="2400" b="1">
                <a:solidFill>
                  <a:schemeClr val="accent2"/>
                </a:solidFill>
                <a:latin typeface="標楷體" pitchFamily="65" charset="-120"/>
                <a:ea typeface="標楷體" pitchFamily="65" charset="-120"/>
              </a:rPr>
              <a:t>比起電視來的絢麗</a:t>
            </a:r>
            <a:r>
              <a:rPr kumimoji="0" lang="en-US" altLang="zh-TW" sz="2400" b="1">
                <a:solidFill>
                  <a:schemeClr val="accent2"/>
                </a:solidFill>
                <a:latin typeface="標楷體" pitchFamily="65" charset="-120"/>
                <a:ea typeface="標楷體" pitchFamily="65" charset="-120"/>
              </a:rPr>
              <a:t>,</a:t>
            </a:r>
            <a:r>
              <a:rPr kumimoji="0" lang="zh-TW" altLang="en-US" sz="2400" b="1">
                <a:solidFill>
                  <a:schemeClr val="accent2"/>
                </a:solidFill>
                <a:latin typeface="標楷體" pitchFamily="65" charset="-120"/>
                <a:ea typeface="標楷體" pitchFamily="65" charset="-120"/>
              </a:rPr>
              <a:t>也來的震撼</a:t>
            </a:r>
            <a:r>
              <a:rPr kumimoji="0" lang="en-US" altLang="zh-TW" sz="2400" b="1">
                <a:solidFill>
                  <a:schemeClr val="accent2"/>
                </a:solidFill>
                <a:latin typeface="標楷體" pitchFamily="65" charset="-120"/>
                <a:ea typeface="標楷體" pitchFamily="65" charset="-120"/>
              </a:rPr>
              <a:t>,</a:t>
            </a:r>
            <a:r>
              <a:rPr kumimoji="0" lang="zh-TW" altLang="en-US" sz="2400" b="1">
                <a:solidFill>
                  <a:schemeClr val="accent2"/>
                </a:solidFill>
                <a:latin typeface="標楷體" pitchFamily="65" charset="-120"/>
                <a:ea typeface="標楷體" pitchFamily="65" charset="-120"/>
              </a:rPr>
              <a:t>跟劇情的連接</a:t>
            </a:r>
            <a:r>
              <a:rPr kumimoji="0" lang="en-US" altLang="zh-TW" sz="2400" b="1">
                <a:solidFill>
                  <a:schemeClr val="accent2"/>
                </a:solidFill>
                <a:latin typeface="標楷體" pitchFamily="65" charset="-120"/>
                <a:ea typeface="標楷體" pitchFamily="65" charset="-120"/>
              </a:rPr>
              <a:t>,</a:t>
            </a:r>
            <a:r>
              <a:rPr kumimoji="0" lang="zh-TW" altLang="en-US" sz="2400" b="1">
                <a:solidFill>
                  <a:schemeClr val="accent2"/>
                </a:solidFill>
                <a:latin typeface="標楷體" pitchFamily="65" charset="-120"/>
                <a:ea typeface="標楷體" pitchFamily="65" charset="-120"/>
              </a:rPr>
              <a:t>會帶給人不一樣的感官世界</a:t>
            </a:r>
            <a:endParaRPr kumimoji="0" lang="en-US" altLang="zh-TW" sz="2400" b="1">
              <a:solidFill>
                <a:schemeClr val="accent2"/>
              </a:solidFill>
              <a:latin typeface="標楷體" pitchFamily="65" charset="-120"/>
              <a:ea typeface="標楷體" pitchFamily="65" charset="-120"/>
            </a:endParaRPr>
          </a:p>
        </p:txBody>
      </p:sp>
      <p:sp>
        <p:nvSpPr>
          <p:cNvPr id="22533" name="Rectangle 3"/>
          <p:cNvSpPr>
            <a:spLocks/>
          </p:cNvSpPr>
          <p:nvPr/>
        </p:nvSpPr>
        <p:spPr bwMode="auto">
          <a:xfrm>
            <a:off x="228600" y="4648200"/>
            <a:ext cx="8382000" cy="1387475"/>
          </a:xfrm>
          <a:prstGeom prst="rect">
            <a:avLst/>
          </a:prstGeom>
          <a:noFill/>
          <a:ln w="9525">
            <a:noFill/>
            <a:miter lim="800000"/>
            <a:headEnd/>
            <a:tailEnd/>
          </a:ln>
        </p:spPr>
        <p:txBody>
          <a:bodyPr lIns="0" tIns="0" rIns="0" bIns="0">
            <a:spAutoFit/>
          </a:bodyPr>
          <a:lstStyle/>
          <a:p>
            <a:pPr marL="396875" indent="-396875" defTabSz="912813" eaLnBrk="0" hangingPunct="0">
              <a:lnSpc>
                <a:spcPct val="90000"/>
              </a:lnSpc>
              <a:spcBef>
                <a:spcPct val="20000"/>
              </a:spcBef>
            </a:pPr>
            <a:r>
              <a:rPr kumimoji="0" lang="zh-TW" altLang="en-US" sz="2400" b="1">
                <a:solidFill>
                  <a:schemeClr val="bg1"/>
                </a:solidFill>
                <a:latin typeface="標楷體" pitchFamily="65" charset="-120"/>
                <a:ea typeface="標楷體" pitchFamily="65" charset="-120"/>
              </a:rPr>
              <a:t>補充</a:t>
            </a:r>
            <a:r>
              <a:rPr kumimoji="0" lang="en-US" altLang="zh-TW" sz="2400" b="1">
                <a:solidFill>
                  <a:schemeClr val="bg1"/>
                </a:solidFill>
                <a:latin typeface="標楷體" pitchFamily="65" charset="-120"/>
                <a:ea typeface="標楷體" pitchFamily="65" charset="-120"/>
              </a:rPr>
              <a:t>:</a:t>
            </a:r>
          </a:p>
          <a:p>
            <a:pPr marL="396875" indent="-396875" defTabSz="912813" eaLnBrk="0" hangingPunct="0">
              <a:lnSpc>
                <a:spcPct val="90000"/>
              </a:lnSpc>
              <a:spcBef>
                <a:spcPct val="20000"/>
              </a:spcBef>
            </a:pPr>
            <a:r>
              <a:rPr kumimoji="0" lang="zh-TW" altLang="en-US" sz="2400" b="1">
                <a:solidFill>
                  <a:schemeClr val="bg1"/>
                </a:solidFill>
                <a:latin typeface="標楷體" pitchFamily="65" charset="-120"/>
                <a:ea typeface="標楷體" pitchFamily="65" charset="-120"/>
              </a:rPr>
              <a:t>	</a:t>
            </a:r>
            <a:r>
              <a:rPr kumimoji="0" lang="zh-TW" altLang="en-US" sz="2400" b="1">
                <a:solidFill>
                  <a:schemeClr val="accent2"/>
                </a:solidFill>
                <a:latin typeface="標楷體" pitchFamily="65" charset="-120"/>
                <a:ea typeface="標楷體" pitchFamily="65" charset="-120"/>
              </a:rPr>
              <a:t>電郵跟電報 目前電郵跟電報大多使用在軍事方面</a:t>
            </a:r>
            <a:r>
              <a:rPr kumimoji="0" lang="en-US" altLang="zh-TW" sz="2400" b="1">
                <a:solidFill>
                  <a:schemeClr val="accent2"/>
                </a:solidFill>
                <a:latin typeface="標楷體" pitchFamily="65" charset="-120"/>
                <a:ea typeface="標楷體" pitchFamily="65" charset="-120"/>
              </a:rPr>
              <a:t>,</a:t>
            </a:r>
            <a:r>
              <a:rPr kumimoji="0" lang="zh-TW" altLang="en-US" sz="2400" b="1">
                <a:solidFill>
                  <a:schemeClr val="accent2"/>
                </a:solidFill>
                <a:latin typeface="標楷體" pitchFamily="65" charset="-120"/>
                <a:ea typeface="標楷體" pitchFamily="65" charset="-120"/>
              </a:rPr>
              <a:t>由於目前的戰爭越來越接近於資訊戰</a:t>
            </a:r>
            <a:r>
              <a:rPr kumimoji="0" lang="en-US" altLang="zh-TW" sz="2400" b="1">
                <a:solidFill>
                  <a:schemeClr val="accent2"/>
                </a:solidFill>
                <a:latin typeface="標楷體" pitchFamily="65" charset="-120"/>
                <a:ea typeface="標楷體" pitchFamily="65" charset="-120"/>
              </a:rPr>
              <a:t>,</a:t>
            </a:r>
            <a:r>
              <a:rPr kumimoji="0" lang="zh-TW" altLang="en-US" sz="2400" b="1">
                <a:solidFill>
                  <a:schemeClr val="accent2"/>
                </a:solidFill>
                <a:latin typeface="標楷體" pitchFamily="65" charset="-120"/>
                <a:ea typeface="標楷體" pitchFamily="65" charset="-120"/>
              </a:rPr>
              <a:t>所以情報的外洩</a:t>
            </a:r>
            <a:r>
              <a:rPr kumimoji="0" lang="en-US" altLang="zh-TW" sz="2400" b="1">
                <a:solidFill>
                  <a:schemeClr val="accent2"/>
                </a:solidFill>
                <a:latin typeface="標楷體" pitchFamily="65" charset="-120"/>
                <a:ea typeface="標楷體" pitchFamily="65" charset="-120"/>
              </a:rPr>
              <a:t>,</a:t>
            </a:r>
            <a:r>
              <a:rPr kumimoji="0" lang="zh-TW" altLang="en-US" sz="2400" b="1">
                <a:solidFill>
                  <a:schemeClr val="accent2"/>
                </a:solidFill>
                <a:latin typeface="標楷體" pitchFamily="65" charset="-120"/>
                <a:ea typeface="標楷體" pitchFamily="65" charset="-120"/>
              </a:rPr>
              <a:t>是很嚴重的事情</a:t>
            </a:r>
            <a:r>
              <a:rPr kumimoji="0" lang="en-US" altLang="zh-TW" sz="2400" b="1">
                <a:solidFill>
                  <a:schemeClr val="accent2"/>
                </a:solidFill>
                <a:latin typeface="標楷體" pitchFamily="65" charset="-120"/>
                <a:ea typeface="標楷體" pitchFamily="65" charset="-120"/>
              </a:rPr>
              <a:t>,</a:t>
            </a:r>
            <a:r>
              <a:rPr kumimoji="0" lang="zh-TW" altLang="en-US" sz="2400" b="1">
                <a:solidFill>
                  <a:schemeClr val="accent2"/>
                </a:solidFill>
                <a:latin typeface="標楷體" pitchFamily="65" charset="-120"/>
                <a:ea typeface="標楷體" pitchFamily="65" charset="-120"/>
              </a:rPr>
              <a:t>而電郵跟電報是比較難以結取的資訊傳遞方式</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3"/>
          <p:cNvSpPr>
            <a:spLocks noGrp="1"/>
          </p:cNvSpPr>
          <p:nvPr>
            <p:ph type="body" idx="1"/>
          </p:nvPr>
        </p:nvSpPr>
        <p:spPr>
          <a:xfrm>
            <a:off x="762000" y="2133600"/>
            <a:ext cx="7620000" cy="657225"/>
          </a:xfrm>
        </p:spPr>
        <p:txBody>
          <a:bodyPr/>
          <a:lstStyle/>
          <a:p>
            <a:pPr>
              <a:buFontTx/>
              <a:buNone/>
            </a:pPr>
            <a:r>
              <a:rPr lang="zh-TW" altLang="en-US" sz="2400" smtClean="0">
                <a:solidFill>
                  <a:schemeClr val="bg2"/>
                </a:solidFill>
                <a:latin typeface="標楷體" pitchFamily="65" charset="-120"/>
                <a:ea typeface="標楷體" pitchFamily="65" charset="-120"/>
              </a:rPr>
              <a:t>	請小組試著構思未來</a:t>
            </a:r>
            <a:r>
              <a:rPr lang="en-US" altLang="zh-TW" sz="2400" smtClean="0">
                <a:solidFill>
                  <a:schemeClr val="bg2"/>
                </a:solidFill>
                <a:latin typeface="標楷體" pitchFamily="65" charset="-120"/>
                <a:ea typeface="標楷體" pitchFamily="65" charset="-120"/>
              </a:rPr>
              <a:t>20</a:t>
            </a:r>
            <a:r>
              <a:rPr lang="zh-TW" altLang="en-US" sz="2400" smtClean="0">
                <a:solidFill>
                  <a:schemeClr val="bg2"/>
                </a:solidFill>
                <a:latin typeface="標楷體" pitchFamily="65" charset="-120"/>
                <a:ea typeface="標楷體" pitchFamily="65" charset="-120"/>
              </a:rPr>
              <a:t>年後的傳播媒介會是什麼</a:t>
            </a:r>
            <a:r>
              <a:rPr lang="en-US" altLang="zh-TW" sz="2400" smtClean="0">
                <a:solidFill>
                  <a:schemeClr val="bg2"/>
                </a:solidFill>
                <a:latin typeface="標楷體" pitchFamily="65" charset="-120"/>
                <a:ea typeface="標楷體" pitchFamily="65" charset="-120"/>
              </a:rPr>
              <a:t>?</a:t>
            </a:r>
            <a:r>
              <a:rPr lang="zh-TW" altLang="en-US" sz="2400" smtClean="0">
                <a:solidFill>
                  <a:schemeClr val="bg2"/>
                </a:solidFill>
                <a:latin typeface="標楷體" pitchFamily="65" charset="-120"/>
                <a:ea typeface="標楷體" pitchFamily="65" charset="-120"/>
              </a:rPr>
              <a:t>以什麼樣子的方式傳遞信息</a:t>
            </a:r>
            <a:r>
              <a:rPr lang="en-US" altLang="zh-TW" sz="2400" smtClean="0">
                <a:solidFill>
                  <a:schemeClr val="bg2"/>
                </a:solidFill>
                <a:latin typeface="標楷體" pitchFamily="65" charset="-120"/>
                <a:ea typeface="標楷體" pitchFamily="65" charset="-120"/>
              </a:rPr>
              <a:t>?</a:t>
            </a:r>
          </a:p>
        </p:txBody>
      </p:sp>
      <p:sp>
        <p:nvSpPr>
          <p:cNvPr id="23554" name="WordArt 4"/>
          <p:cNvSpPr>
            <a:spLocks noChangeArrowheads="1" noChangeShapeType="1" noTextEdit="1"/>
          </p:cNvSpPr>
          <p:nvPr/>
        </p:nvSpPr>
        <p:spPr bwMode="auto">
          <a:xfrm>
            <a:off x="2819400" y="838200"/>
            <a:ext cx="3114675" cy="1019175"/>
          </a:xfrm>
          <a:prstGeom prst="rect">
            <a:avLst/>
          </a:prstGeom>
        </p:spPr>
        <p:txBody>
          <a:bodyPr spcFirstLastPara="1" wrap="none" fromWordArt="1">
            <a:prstTxWarp prst="textArchUp">
              <a:avLst>
                <a:gd name="adj" fmla="val 10800004"/>
              </a:avLst>
            </a:prstTxWarp>
            <a:scene3d>
              <a:camera prst="legacyPerspectiveTopLeft"/>
              <a:lightRig rig="legacyNormal3" dir="r"/>
            </a:scene3d>
            <a:sp3d extrusionH="201600" prstMaterial="legacyMetal">
              <a:extrusionClr>
                <a:srgbClr val="FFFFFF"/>
              </a:extrusionClr>
            </a:sp3d>
          </a:bodyPr>
          <a:lstStyle/>
          <a:p>
            <a:pPr algn="ctr"/>
            <a:r>
              <a:rPr lang="zh-TW" altLang="en-US" sz="8000" b="1" kern="10">
                <a:ln w="9525">
                  <a:round/>
                  <a:headEnd/>
                  <a:tailEnd/>
                </a:ln>
                <a:gradFill rotWithShape="1">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1"/>
                </a:gradFill>
                <a:latin typeface="標楷體"/>
                <a:ea typeface="標楷體"/>
              </a:rPr>
              <a:t>第四題</a:t>
            </a:r>
          </a:p>
        </p:txBody>
      </p:sp>
      <p:sp>
        <p:nvSpPr>
          <p:cNvPr id="23555" name="Rectangle 5"/>
          <p:cNvSpPr>
            <a:spLocks/>
          </p:cNvSpPr>
          <p:nvPr/>
        </p:nvSpPr>
        <p:spPr bwMode="auto">
          <a:xfrm>
            <a:off x="838200" y="3581400"/>
            <a:ext cx="7543800" cy="1716088"/>
          </a:xfrm>
          <a:prstGeom prst="rect">
            <a:avLst/>
          </a:prstGeom>
          <a:noFill/>
          <a:ln w="9525">
            <a:noFill/>
            <a:miter lim="800000"/>
            <a:headEnd/>
            <a:tailEnd/>
          </a:ln>
        </p:spPr>
        <p:txBody>
          <a:bodyPr lIns="0" tIns="0" rIns="0" bIns="0">
            <a:spAutoFit/>
          </a:bodyPr>
          <a:lstStyle/>
          <a:p>
            <a:pPr marL="396875" indent="-396875" defTabSz="912813" eaLnBrk="0" hangingPunct="0">
              <a:lnSpc>
                <a:spcPct val="90000"/>
              </a:lnSpc>
              <a:spcBef>
                <a:spcPct val="20000"/>
              </a:spcBef>
            </a:pPr>
            <a:r>
              <a:rPr kumimoji="0" lang="zh-TW" altLang="en-US" sz="2400" b="1">
                <a:solidFill>
                  <a:schemeClr val="bg1"/>
                </a:solidFill>
                <a:latin typeface="標楷體" pitchFamily="65" charset="-120"/>
                <a:ea typeface="標楷體" pitchFamily="65" charset="-120"/>
              </a:rPr>
              <a:t>回答</a:t>
            </a:r>
            <a:r>
              <a:rPr kumimoji="0" lang="en-US" altLang="zh-TW" sz="2400" b="1">
                <a:solidFill>
                  <a:schemeClr val="bg1"/>
                </a:solidFill>
                <a:latin typeface="標楷體" pitchFamily="65" charset="-120"/>
                <a:ea typeface="標楷體" pitchFamily="65" charset="-120"/>
              </a:rPr>
              <a:t>:</a:t>
            </a:r>
          </a:p>
          <a:p>
            <a:pPr marL="396875" indent="-396875" defTabSz="912813" eaLnBrk="0" hangingPunct="0">
              <a:lnSpc>
                <a:spcPct val="90000"/>
              </a:lnSpc>
              <a:spcBef>
                <a:spcPct val="20000"/>
              </a:spcBef>
            </a:pPr>
            <a:r>
              <a:rPr kumimoji="0" lang="zh-TW" altLang="en-US" sz="2400" b="1">
                <a:solidFill>
                  <a:schemeClr val="bg1"/>
                </a:solidFill>
                <a:latin typeface="標楷體" pitchFamily="65" charset="-120"/>
                <a:ea typeface="標楷體" pitchFamily="65" charset="-120"/>
              </a:rPr>
              <a:t>	</a:t>
            </a:r>
            <a:r>
              <a:rPr kumimoji="0" lang="zh-TW" altLang="en-US" sz="2400" b="1">
                <a:solidFill>
                  <a:schemeClr val="accent2"/>
                </a:solidFill>
                <a:latin typeface="標楷體" pitchFamily="65" charset="-120"/>
                <a:ea typeface="標楷體" pitchFamily="65" charset="-120"/>
              </a:rPr>
              <a:t>我們這小組覺得</a:t>
            </a:r>
            <a:r>
              <a:rPr kumimoji="0" lang="en-US" altLang="zh-TW" sz="2400" b="1">
                <a:solidFill>
                  <a:schemeClr val="accent2"/>
                </a:solidFill>
                <a:latin typeface="標楷體" pitchFamily="65" charset="-120"/>
                <a:ea typeface="標楷體" pitchFamily="65" charset="-120"/>
              </a:rPr>
              <a:t>,</a:t>
            </a:r>
            <a:r>
              <a:rPr kumimoji="0" lang="zh-TW" altLang="en-US" sz="2400" b="1">
                <a:solidFill>
                  <a:schemeClr val="accent2"/>
                </a:solidFill>
                <a:latin typeface="標楷體" pitchFamily="65" charset="-120"/>
                <a:ea typeface="標楷體" pitchFamily="65" charset="-120"/>
              </a:rPr>
              <a:t>未來二十年後會出現一款小型電腦可以放在口袋那種 然後有人要找你就會發出聲音</a:t>
            </a:r>
            <a:r>
              <a:rPr kumimoji="0" lang="en-US" altLang="zh-TW" sz="2400" b="1">
                <a:solidFill>
                  <a:schemeClr val="accent2"/>
                </a:solidFill>
                <a:latin typeface="標楷體" pitchFamily="65" charset="-120"/>
                <a:ea typeface="標楷體" pitchFamily="65" charset="-120"/>
              </a:rPr>
              <a:t>,</a:t>
            </a:r>
            <a:r>
              <a:rPr kumimoji="0" lang="zh-TW" altLang="en-US" sz="2400" b="1">
                <a:solidFill>
                  <a:schemeClr val="accent2"/>
                </a:solidFill>
                <a:latin typeface="標楷體" pitchFamily="65" charset="-120"/>
                <a:ea typeface="標楷體" pitchFamily="65" charset="-120"/>
              </a:rPr>
              <a:t>之後會出現畫面就像</a:t>
            </a:r>
            <a:r>
              <a:rPr kumimoji="0" lang="en-US" altLang="zh-TW" sz="2400" b="1">
                <a:solidFill>
                  <a:schemeClr val="accent2"/>
                </a:solidFill>
                <a:latin typeface="標楷體" pitchFamily="65" charset="-120"/>
                <a:ea typeface="標楷體" pitchFamily="65" charset="-120"/>
              </a:rPr>
              <a:t>3G</a:t>
            </a:r>
            <a:r>
              <a:rPr kumimoji="0" lang="zh-TW" altLang="en-US" sz="2400" b="1">
                <a:solidFill>
                  <a:schemeClr val="accent2"/>
                </a:solidFill>
                <a:latin typeface="標楷體" pitchFamily="65" charset="-120"/>
                <a:ea typeface="標楷體" pitchFamily="65" charset="-120"/>
              </a:rPr>
              <a:t>那樣子 直接跟人面對面透過那台小型電腦直接對答</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Purple Segoe 4-3 template-template_April-17-2007">
  <a:themeElements>
    <a:clrScheme name="Purple Template-Template">
      <a:dk1>
        <a:srgbClr val="000000"/>
      </a:dk1>
      <a:lt1>
        <a:srgbClr val="FFFFFF"/>
      </a:lt1>
      <a:dk2>
        <a:srgbClr val="663474"/>
      </a:dk2>
      <a:lt2>
        <a:srgbClr val="DBB7FF"/>
      </a:lt2>
      <a:accent1>
        <a:srgbClr val="FFC000"/>
      </a:accent1>
      <a:accent2>
        <a:srgbClr val="3497AE"/>
      </a:accent2>
      <a:accent3>
        <a:srgbClr val="DF8045"/>
      </a:accent3>
      <a:accent4>
        <a:srgbClr val="7DCC2E"/>
      </a:accent4>
      <a:accent5>
        <a:srgbClr val="FF9929"/>
      </a:accent5>
      <a:accent6>
        <a:srgbClr val="2681E6"/>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94</TotalTime>
  <Words>997</Words>
  <Application>Microsoft Office PowerPoint</Application>
  <PresentationFormat>如螢幕大小 (4:3)</PresentationFormat>
  <Paragraphs>37</Paragraphs>
  <Slides>5</Slides>
  <Notes>2</Notes>
  <HiddenSlides>0</HiddenSlides>
  <MMClips>0</MMClips>
  <ScaleCrop>false</ScaleCrop>
  <HeadingPairs>
    <vt:vector size="6" baseType="variant">
      <vt:variant>
        <vt:lpstr>使用字型</vt:lpstr>
      </vt:variant>
      <vt:variant>
        <vt:i4>5</vt:i4>
      </vt:variant>
      <vt:variant>
        <vt:lpstr>簡報設計範本</vt:lpstr>
      </vt:variant>
      <vt:variant>
        <vt:i4>4</vt:i4>
      </vt:variant>
      <vt:variant>
        <vt:lpstr>投影片標題</vt:lpstr>
      </vt:variant>
      <vt:variant>
        <vt:i4>5</vt:i4>
      </vt:variant>
    </vt:vector>
  </HeadingPairs>
  <TitlesOfParts>
    <vt:vector size="14" baseType="lpstr">
      <vt:lpstr>Arial</vt:lpstr>
      <vt:lpstr>新細明體</vt:lpstr>
      <vt:lpstr>Calibri</vt:lpstr>
      <vt:lpstr>Courier New</vt:lpstr>
      <vt:lpstr>標楷體</vt:lpstr>
      <vt:lpstr>Purple Segoe 4-3 template-template_April-17-2007</vt:lpstr>
      <vt:lpstr>White with Courier font for code slides</vt:lpstr>
      <vt:lpstr>Purple Segoe 4-3 template-template_April-17-2007</vt:lpstr>
      <vt:lpstr>Purple Segoe 4-3 template-template_April-17-2007</vt:lpstr>
      <vt:lpstr>投影片 1</vt:lpstr>
      <vt:lpstr>投影片 2</vt:lpstr>
      <vt:lpstr>投影片 3</vt:lpstr>
      <vt:lpstr>投影片 4</vt:lpstr>
      <vt:lpstr>投影片 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subject/>
  <dc:creator/>
  <cp:keywords/>
  <dc:description/>
  <cp:lastModifiedBy>EV</cp:lastModifiedBy>
  <cp:revision>10</cp:revision>
  <dcterms:modified xsi:type="dcterms:W3CDTF">2011-12-20T10:18:45Z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TC102867679990</vt:lpwstr>
  </property>
</Properties>
</file>