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0" r:id="rId6"/>
    <p:sldId id="262" r:id="rId7"/>
    <p:sldId id="263" r:id="rId8"/>
    <p:sldId id="264" r:id="rId9"/>
    <p:sldId id="265" r:id="rId10"/>
    <p:sldId id="267" r:id="rId11"/>
    <p:sldId id="268" r:id="rId12"/>
    <p:sldId id="269" r:id="rId13"/>
    <p:sldId id="270" r:id="rId14"/>
    <p:sldId id="271" r:id="rId15"/>
    <p:sldId id="272" r:id="rId16"/>
    <p:sldId id="273" r:id="rId1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98" autoAdjust="0"/>
  </p:normalViewPr>
  <p:slideViewPr>
    <p:cSldViewPr>
      <p:cViewPr varScale="1">
        <p:scale>
          <a:sx n="83" d="100"/>
          <a:sy n="83" d="100"/>
        </p:scale>
        <p:origin x="-1416" y="-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98417F-4B00-4FCE-BF3F-443C19151836}" type="datetimeFigureOut">
              <a:rPr lang="zh-CN" altLang="en-US" smtClean="0"/>
              <a:pPr/>
              <a:t>2016/1/15 Friday</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14C437-10F7-47DD-90E6-47FCBE839CD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pPr/>
              <a:t>1</a:t>
            </a:fld>
            <a:endParaRPr lang="zh-CN" altLang="en-US"/>
          </a:p>
        </p:txBody>
      </p:sp>
    </p:spTree>
    <p:extLst>
      <p:ext uri="{BB962C8B-B14F-4D97-AF65-F5344CB8AC3E}">
        <p14:creationId xmlns="" xmlns:p14="http://schemas.microsoft.com/office/powerpoint/2010/main" val="3664803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pPr/>
              <a:t>2</a:t>
            </a:fld>
            <a:endParaRPr lang="zh-CN" altLang="en-US"/>
          </a:p>
        </p:txBody>
      </p:sp>
    </p:spTree>
    <p:extLst>
      <p:ext uri="{BB962C8B-B14F-4D97-AF65-F5344CB8AC3E}">
        <p14:creationId xmlns="" xmlns:p14="http://schemas.microsoft.com/office/powerpoint/2010/main" val="36448279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矩形 1"/>
          <p:cNvSpPr/>
          <p:nvPr/>
        </p:nvSpPr>
        <p:spPr>
          <a:xfrm>
            <a:off x="4019909" y="3929973"/>
            <a:ext cx="4987267" cy="2426381"/>
          </a:xfrm>
          <a:prstGeom prst="rect">
            <a:avLst/>
          </a:prstGeom>
          <a:solidFill>
            <a:srgbClr val="0890D0">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KSO_FD"/>
          <p:cNvSpPr>
            <a:spLocks noGrp="1"/>
          </p:cNvSpPr>
          <p:nvPr>
            <p:ph type="dt" sz="half" idx="10"/>
          </p:nvPr>
        </p:nvSpPr>
        <p:spPr/>
        <p:txBody>
          <a:bodyPr/>
          <a:lstStyle/>
          <a:p>
            <a:fld id="{2CA6F263-E99D-4EB2-A4DE-09E4EF5BA1CB}" type="datetimeFigureOut">
              <a:rPr lang="zh-CN" altLang="en-US" smtClean="0"/>
              <a:pPr/>
              <a:t>2016/1/15 Friday</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D07D229E-7A82-4695-9BBA-84138DF39547}" type="slidenum">
              <a:rPr lang="zh-CN" altLang="en-US" smtClean="0"/>
              <a:pPr/>
              <a:t>‹#›</a:t>
            </a:fld>
            <a:endParaRPr lang="zh-CN" altLang="en-US"/>
          </a:p>
        </p:txBody>
      </p:sp>
      <p:sp>
        <p:nvSpPr>
          <p:cNvPr id="3" name="KSO_CT2"/>
          <p:cNvSpPr>
            <a:spLocks noGrp="1"/>
          </p:cNvSpPr>
          <p:nvPr>
            <p:ph type="subTitle" idx="1" hasCustomPrompt="1"/>
          </p:nvPr>
        </p:nvSpPr>
        <p:spPr>
          <a:xfrm>
            <a:off x="4019909" y="5785628"/>
            <a:ext cx="4987267" cy="467211"/>
          </a:xfrm>
          <a:noFill/>
        </p:spPr>
        <p:txBody>
          <a:bodyPr>
            <a:noAutofit/>
          </a:bodyPr>
          <a:lstStyle>
            <a:lvl1pPr marL="0" indent="0" algn="r">
              <a:buNone/>
              <a:defRPr sz="1600">
                <a:solidFill>
                  <a:srgbClr val="282B30"/>
                </a:solidFill>
                <a:effectLs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zh-CN" altLang="en-US" dirty="0" smtClean="0"/>
              <a:t>单击此处添加您的副标题</a:t>
            </a:r>
          </a:p>
        </p:txBody>
      </p:sp>
      <p:sp>
        <p:nvSpPr>
          <p:cNvPr id="7" name="KSO_CT1"/>
          <p:cNvSpPr>
            <a:spLocks noGrp="1"/>
          </p:cNvSpPr>
          <p:nvPr>
            <p:ph type="title" hasCustomPrompt="1"/>
          </p:nvPr>
        </p:nvSpPr>
        <p:spPr>
          <a:xfrm>
            <a:off x="4019909" y="3950901"/>
            <a:ext cx="4987267" cy="1720077"/>
          </a:xfrm>
        </p:spPr>
        <p:txBody>
          <a:bodyPr>
            <a:noAutofit/>
          </a:bodyPr>
          <a:lstStyle>
            <a:lvl1pPr algn="r">
              <a:defRPr sz="3600" baseline="0">
                <a:solidFill>
                  <a:schemeClr val="bg1"/>
                </a:solidFill>
                <a:effectLst/>
                <a:latin typeface="+mj-lt"/>
              </a:defRPr>
            </a:lvl1pPr>
          </a:lstStyle>
          <a:p>
            <a:r>
              <a:rPr lang="zh-CN" altLang="en-US" dirty="0" smtClean="0"/>
              <a:t>单击此处</a:t>
            </a:r>
            <a:r>
              <a:rPr lang="en-US" altLang="zh-CN" dirty="0" smtClean="0"/>
              <a:t/>
            </a:r>
            <a:br>
              <a:rPr lang="en-US" altLang="zh-CN" dirty="0" smtClean="0"/>
            </a:br>
            <a:r>
              <a:rPr lang="zh-CN" altLang="en-US" dirty="0" smtClean="0"/>
              <a:t>添加您的标题文字</a:t>
            </a:r>
            <a:endParaRPr lang="zh-CN" altLang="en-US" dirty="0"/>
          </a:p>
        </p:txBody>
      </p:sp>
    </p:spTree>
    <p:extLst>
      <p:ext uri="{BB962C8B-B14F-4D97-AF65-F5344CB8AC3E}">
        <p14:creationId xmlns="" xmlns:p14="http://schemas.microsoft.com/office/powerpoint/2010/main" val="145836411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6623">
          <p15:clr>
            <a:srgbClr val="FBAE40"/>
          </p15:clr>
        </p15:guide>
        <p15:guide id="2" orient="horz" pos="2160">
          <p15:clr>
            <a:srgbClr val="FBAE40"/>
          </p15:clr>
        </p15:guide>
        <p15:guide id="3" orient="horz" pos="1620">
          <p15:clr>
            <a:srgbClr val="FBAE40"/>
          </p15:clr>
        </p15:guide>
        <p15:guide id="4" pos="496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fld id="{2CA6F263-E99D-4EB2-A4DE-09E4EF5BA1CB}" type="datetimeFigureOut">
              <a:rPr lang="zh-CN" altLang="en-US" smtClean="0"/>
              <a:pPr/>
              <a:t>2016/1/15 Friday</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D07D229E-7A82-4695-9BBA-84138DF39547}" type="slidenum">
              <a:rPr lang="zh-CN" altLang="en-US" smtClean="0"/>
              <a:pPr/>
              <a:t>‹#›</a:t>
            </a:fld>
            <a:endParaRPr lang="zh-CN" altLang="en-US"/>
          </a:p>
        </p:txBody>
      </p:sp>
    </p:spTree>
    <p:extLst>
      <p:ext uri="{BB962C8B-B14F-4D97-AF65-F5344CB8AC3E}">
        <p14:creationId xmlns="" xmlns:p14="http://schemas.microsoft.com/office/powerpoint/2010/main" val="751025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8" name="矩形 7"/>
          <p:cNvSpPr/>
          <p:nvPr/>
        </p:nvSpPr>
        <p:spPr>
          <a:xfrm>
            <a:off x="0" y="0"/>
            <a:ext cx="8028257" cy="6858000"/>
          </a:xfrm>
          <a:prstGeom prst="rect">
            <a:avLst/>
          </a:prstGeom>
          <a:solidFill>
            <a:srgbClr val="82CAF5">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KSO_BT1"/>
          <p:cNvSpPr>
            <a:spLocks noGrp="1"/>
          </p:cNvSpPr>
          <p:nvPr>
            <p:ph type="title" orient="vert"/>
          </p:nvPr>
        </p:nvSpPr>
        <p:spPr>
          <a:xfrm>
            <a:off x="6671737" y="407993"/>
            <a:ext cx="886883" cy="5811839"/>
          </a:xfrm>
        </p:spPr>
        <p:txBody>
          <a:bodyPr vert="eaVert"/>
          <a:lstStyle/>
          <a:p>
            <a:r>
              <a:rPr lang="zh-CN" altLang="en-US" smtClean="0"/>
              <a:t>单击此处编辑母版标题样式</a:t>
            </a:r>
            <a:endParaRPr lang="en-US" dirty="0"/>
          </a:p>
        </p:txBody>
      </p:sp>
      <p:sp>
        <p:nvSpPr>
          <p:cNvPr id="3" name="KSO_BC1"/>
          <p:cNvSpPr>
            <a:spLocks noGrp="1"/>
          </p:cNvSpPr>
          <p:nvPr>
            <p:ph type="body" orient="vert" idx="1"/>
          </p:nvPr>
        </p:nvSpPr>
        <p:spPr>
          <a:xfrm>
            <a:off x="628650" y="407993"/>
            <a:ext cx="5949952" cy="5811839"/>
          </a:xfrm>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fld id="{2CA6F263-E99D-4EB2-A4DE-09E4EF5BA1CB}" type="datetimeFigureOut">
              <a:rPr lang="zh-CN" altLang="en-US" smtClean="0"/>
              <a:pPr/>
              <a:t>2016/1/15 Friday</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D07D229E-7A82-4695-9BBA-84138DF39547}" type="slidenum">
              <a:rPr lang="zh-CN" altLang="en-US" smtClean="0"/>
              <a:pPr/>
              <a:t>‹#›</a:t>
            </a:fld>
            <a:endParaRPr lang="zh-CN" altLang="en-US"/>
          </a:p>
        </p:txBody>
      </p:sp>
    </p:spTree>
    <p:extLst>
      <p:ext uri="{BB962C8B-B14F-4D97-AF65-F5344CB8AC3E}">
        <p14:creationId xmlns="" xmlns:p14="http://schemas.microsoft.com/office/powerpoint/2010/main" val="2485001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idx="1"/>
          </p:nvPr>
        </p:nvSpPr>
        <p:spPr/>
        <p:txBody>
          <a:bodyPr/>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fld id="{2CA6F263-E99D-4EB2-A4DE-09E4EF5BA1CB}" type="datetimeFigureOut">
              <a:rPr lang="zh-CN" altLang="en-US" smtClean="0"/>
              <a:pPr/>
              <a:t>2016/1/15 Friday</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D07D229E-7A82-4695-9BBA-84138DF39547}" type="slidenum">
              <a:rPr lang="zh-CN" altLang="en-US" smtClean="0"/>
              <a:pPr/>
              <a:t>‹#›</a:t>
            </a:fld>
            <a:endParaRPr lang="zh-CN" altLang="en-US"/>
          </a:p>
        </p:txBody>
      </p:sp>
    </p:spTree>
    <p:extLst>
      <p:ext uri="{BB962C8B-B14F-4D97-AF65-F5344CB8AC3E}">
        <p14:creationId xmlns="" xmlns:p14="http://schemas.microsoft.com/office/powerpoint/2010/main" val="2007676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8" name="矩形 7"/>
          <p:cNvSpPr/>
          <p:nvPr/>
        </p:nvSpPr>
        <p:spPr>
          <a:xfrm>
            <a:off x="4631788" y="0"/>
            <a:ext cx="4512212" cy="6858000"/>
          </a:xfrm>
          <a:custGeom>
            <a:avLst/>
            <a:gdLst>
              <a:gd name="connsiteX0" fmla="*/ 0 w 5847471"/>
              <a:gd name="connsiteY0" fmla="*/ 0 h 6858000"/>
              <a:gd name="connsiteX1" fmla="*/ 5847471 w 5847471"/>
              <a:gd name="connsiteY1" fmla="*/ 0 h 6858000"/>
              <a:gd name="connsiteX2" fmla="*/ 5847471 w 5847471"/>
              <a:gd name="connsiteY2" fmla="*/ 6858000 h 6858000"/>
              <a:gd name="connsiteX3" fmla="*/ 0 w 5847471"/>
              <a:gd name="connsiteY3" fmla="*/ 6858000 h 6858000"/>
              <a:gd name="connsiteX4" fmla="*/ 0 w 5847471"/>
              <a:gd name="connsiteY4" fmla="*/ 0 h 6858000"/>
              <a:gd name="connsiteX0" fmla="*/ 0 w 8027963"/>
              <a:gd name="connsiteY0" fmla="*/ 14068 h 6858000"/>
              <a:gd name="connsiteX1" fmla="*/ 8027963 w 8027963"/>
              <a:gd name="connsiteY1" fmla="*/ 0 h 6858000"/>
              <a:gd name="connsiteX2" fmla="*/ 8027963 w 8027963"/>
              <a:gd name="connsiteY2" fmla="*/ 6858000 h 6858000"/>
              <a:gd name="connsiteX3" fmla="*/ 2180492 w 8027963"/>
              <a:gd name="connsiteY3" fmla="*/ 6858000 h 6858000"/>
              <a:gd name="connsiteX4" fmla="*/ 0 w 8027963"/>
              <a:gd name="connsiteY4" fmla="*/ 14068 h 6858000"/>
              <a:gd name="connsiteX0" fmla="*/ 0 w 8027963"/>
              <a:gd name="connsiteY0" fmla="*/ 14068 h 6858000"/>
              <a:gd name="connsiteX1" fmla="*/ 8027963 w 8027963"/>
              <a:gd name="connsiteY1" fmla="*/ 0 h 6858000"/>
              <a:gd name="connsiteX2" fmla="*/ 8027963 w 8027963"/>
              <a:gd name="connsiteY2" fmla="*/ 6858000 h 6858000"/>
              <a:gd name="connsiteX3" fmla="*/ 2672861 w 8027963"/>
              <a:gd name="connsiteY3" fmla="*/ 6843932 h 6858000"/>
              <a:gd name="connsiteX4" fmla="*/ 0 w 8027963"/>
              <a:gd name="connsiteY4" fmla="*/ 14068 h 6858000"/>
              <a:gd name="connsiteX0" fmla="*/ 0 w 8027963"/>
              <a:gd name="connsiteY0" fmla="*/ 14068 h 6858000"/>
              <a:gd name="connsiteX1" fmla="*/ 8027963 w 8027963"/>
              <a:gd name="connsiteY1" fmla="*/ 0 h 6858000"/>
              <a:gd name="connsiteX2" fmla="*/ 8027963 w 8027963"/>
              <a:gd name="connsiteY2" fmla="*/ 6858000 h 6858000"/>
              <a:gd name="connsiteX3" fmla="*/ 2823035 w 8027963"/>
              <a:gd name="connsiteY3" fmla="*/ 6857999 h 6858000"/>
              <a:gd name="connsiteX4" fmla="*/ 0 w 8027963"/>
              <a:gd name="connsiteY4" fmla="*/ 1406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7963" h="6858000">
                <a:moveTo>
                  <a:pt x="0" y="14068"/>
                </a:moveTo>
                <a:lnTo>
                  <a:pt x="8027963" y="0"/>
                </a:lnTo>
                <a:lnTo>
                  <a:pt x="8027963" y="6858000"/>
                </a:lnTo>
                <a:lnTo>
                  <a:pt x="2823035" y="6857999"/>
                </a:lnTo>
                <a:lnTo>
                  <a:pt x="0" y="14068"/>
                </a:lnTo>
                <a:close/>
              </a:path>
            </a:pathLst>
          </a:custGeom>
          <a:solidFill>
            <a:srgbClr val="7EC3E6">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KSO_ST1"/>
          <p:cNvSpPr>
            <a:spLocks noGrp="1"/>
          </p:cNvSpPr>
          <p:nvPr>
            <p:ph type="title" hasCustomPrompt="1"/>
          </p:nvPr>
        </p:nvSpPr>
        <p:spPr>
          <a:xfrm>
            <a:off x="5360669" y="1538410"/>
            <a:ext cx="3650567" cy="1235075"/>
          </a:xfrm>
        </p:spPr>
        <p:txBody>
          <a:bodyPr anchor="b">
            <a:normAutofit/>
          </a:bodyPr>
          <a:lstStyle>
            <a:lvl1pPr algn="ctr">
              <a:defRPr sz="3000">
                <a:solidFill>
                  <a:srgbClr val="08263D"/>
                </a:solidFill>
                <a:effectLst/>
              </a:defRPr>
            </a:lvl1pPr>
          </a:lstStyle>
          <a:p>
            <a:r>
              <a:rPr lang="zh-CN" altLang="en-US" dirty="0" smtClean="0"/>
              <a:t>此处添加您的标题</a:t>
            </a:r>
            <a:endParaRPr lang="en-US" dirty="0"/>
          </a:p>
        </p:txBody>
      </p:sp>
      <p:sp>
        <p:nvSpPr>
          <p:cNvPr id="3" name="KSO_ST2"/>
          <p:cNvSpPr>
            <a:spLocks noGrp="1"/>
          </p:cNvSpPr>
          <p:nvPr>
            <p:ph type="body" idx="1" hasCustomPrompt="1"/>
          </p:nvPr>
        </p:nvSpPr>
        <p:spPr>
          <a:xfrm>
            <a:off x="5360671" y="2830633"/>
            <a:ext cx="3650566" cy="468000"/>
          </a:xfrm>
          <a:prstGeom prst="rect">
            <a:avLst/>
          </a:prstGeom>
          <a:noFill/>
        </p:spPr>
        <p:txBody>
          <a:bodyPr anchor="ctr">
            <a:normAutofit/>
          </a:bodyPr>
          <a:lstStyle>
            <a:lvl1pPr marL="0" indent="0" algn="ctr">
              <a:buNone/>
              <a:defRPr sz="1350">
                <a:solidFill>
                  <a:schemeClr val="bg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r>
              <a:rPr lang="zh-CN" altLang="en-US" dirty="0" smtClean="0"/>
              <a:t>单击此处添加您的副标题</a:t>
            </a:r>
            <a:endParaRPr lang="en-US" altLang="zh-CN" dirty="0"/>
          </a:p>
        </p:txBody>
      </p:sp>
      <p:sp>
        <p:nvSpPr>
          <p:cNvPr id="4" name="KSO_FD"/>
          <p:cNvSpPr>
            <a:spLocks noGrp="1"/>
          </p:cNvSpPr>
          <p:nvPr>
            <p:ph type="dt" sz="half" idx="10"/>
          </p:nvPr>
        </p:nvSpPr>
        <p:spPr/>
        <p:txBody>
          <a:bodyPr/>
          <a:lstStyle/>
          <a:p>
            <a:fld id="{2CA6F263-E99D-4EB2-A4DE-09E4EF5BA1CB}" type="datetimeFigureOut">
              <a:rPr lang="zh-CN" altLang="en-US" smtClean="0"/>
              <a:pPr/>
              <a:t>2016/1/15 Friday</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D07D229E-7A82-4695-9BBA-84138DF39547}" type="slidenum">
              <a:rPr lang="zh-CN" altLang="en-US" smtClean="0"/>
              <a:pPr/>
              <a:t>‹#›</a:t>
            </a:fld>
            <a:endParaRPr lang="zh-CN" altLang="en-US"/>
          </a:p>
        </p:txBody>
      </p:sp>
    </p:spTree>
    <p:extLst>
      <p:ext uri="{BB962C8B-B14F-4D97-AF65-F5344CB8AC3E}">
        <p14:creationId xmlns="" xmlns:p14="http://schemas.microsoft.com/office/powerpoint/2010/main" val="3251445749"/>
      </p:ext>
    </p:extLst>
  </p:cSld>
  <p:clrMapOvr>
    <a:masterClrMapping/>
  </p:clrMapOvr>
  <p:extLst mod="1">
    <p:ext uri="{DCECCB84-F9BA-43D5-87BE-67443E8EF086}">
      <p15:sldGuideLst xmlns=""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223305" y="1423991"/>
            <a:ext cx="3810000" cy="4932363"/>
          </a:xfrm>
        </p:spPr>
        <p:txBody>
          <a:bodyPr/>
          <a:lstStyle/>
          <a:p>
            <a:pPr lvl="0"/>
            <a:r>
              <a:rPr lang="zh-CN" altLang="en-US" smtClean="0"/>
              <a:t>单击此处编辑母版文本样式</a:t>
            </a:r>
          </a:p>
          <a:p>
            <a:pPr lvl="1"/>
            <a:r>
              <a:rPr lang="zh-CN" altLang="en-US" smtClean="0"/>
              <a:t>第二级</a:t>
            </a:r>
          </a:p>
        </p:txBody>
      </p:sp>
      <p:sp>
        <p:nvSpPr>
          <p:cNvPr id="4" name="KSO_BC2"/>
          <p:cNvSpPr>
            <a:spLocks noGrp="1"/>
          </p:cNvSpPr>
          <p:nvPr>
            <p:ph sz="half" idx="2"/>
          </p:nvPr>
        </p:nvSpPr>
        <p:spPr>
          <a:xfrm>
            <a:off x="4062939" y="1423991"/>
            <a:ext cx="3820587" cy="4932363"/>
          </a:xfrm>
        </p:spPr>
        <p:txBody>
          <a:bodyPr/>
          <a:lstStyle/>
          <a:p>
            <a:pPr lvl="0"/>
            <a:r>
              <a:rPr lang="zh-CN" altLang="en-US" smtClean="0"/>
              <a:t>单击此处编辑母版文本样式</a:t>
            </a:r>
          </a:p>
          <a:p>
            <a:pPr lvl="1"/>
            <a:r>
              <a:rPr lang="zh-CN" altLang="en-US" smtClean="0"/>
              <a:t>第二级</a:t>
            </a:r>
          </a:p>
        </p:txBody>
      </p:sp>
      <p:sp>
        <p:nvSpPr>
          <p:cNvPr id="5" name="KSO_FD"/>
          <p:cNvSpPr>
            <a:spLocks noGrp="1"/>
          </p:cNvSpPr>
          <p:nvPr>
            <p:ph type="dt" sz="half" idx="10"/>
          </p:nvPr>
        </p:nvSpPr>
        <p:spPr/>
        <p:txBody>
          <a:bodyPr/>
          <a:lstStyle/>
          <a:p>
            <a:fld id="{2CA6F263-E99D-4EB2-A4DE-09E4EF5BA1CB}" type="datetimeFigureOut">
              <a:rPr lang="zh-CN" altLang="en-US" smtClean="0"/>
              <a:pPr/>
              <a:t>2016/1/15 Friday</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D07D229E-7A82-4695-9BBA-84138DF39547}" type="slidenum">
              <a:rPr lang="zh-CN" altLang="en-US" smtClean="0"/>
              <a:pPr/>
              <a:t>‹#›</a:t>
            </a:fld>
            <a:endParaRPr lang="zh-CN" altLang="en-US"/>
          </a:p>
        </p:txBody>
      </p:sp>
    </p:spTree>
    <p:extLst>
      <p:ext uri="{BB962C8B-B14F-4D97-AF65-F5344CB8AC3E}">
        <p14:creationId xmlns="" xmlns:p14="http://schemas.microsoft.com/office/powerpoint/2010/main" val="2263599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345048" y="570942"/>
            <a:ext cx="6984076" cy="71702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96574" y="1699920"/>
            <a:ext cx="3868340" cy="823912"/>
          </a:xfrm>
        </p:spPr>
        <p:txBody>
          <a:bodyPr anchor="b">
            <a:normAutofit/>
          </a:bodyPr>
          <a:lstStyle>
            <a:lvl1pPr marL="0" indent="0">
              <a:buNone/>
              <a:defRPr sz="1013"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smtClean="0"/>
              <a:t>单击此处编辑母版文本样式</a:t>
            </a:r>
          </a:p>
        </p:txBody>
      </p:sp>
      <p:sp>
        <p:nvSpPr>
          <p:cNvPr id="4" name="KSO_BC1"/>
          <p:cNvSpPr>
            <a:spLocks noGrp="1"/>
          </p:cNvSpPr>
          <p:nvPr>
            <p:ph sz="half" idx="2"/>
          </p:nvPr>
        </p:nvSpPr>
        <p:spPr>
          <a:xfrm>
            <a:off x="96574" y="2523832"/>
            <a:ext cx="3868340" cy="3684588"/>
          </a:xfrm>
        </p:spPr>
        <p:txBody>
          <a:bodyPr/>
          <a:lstStyle/>
          <a:p>
            <a:pPr lvl="0"/>
            <a:r>
              <a:rPr lang="zh-CN" altLang="en-US" smtClean="0"/>
              <a:t>单击此处编辑母版文本样式</a:t>
            </a:r>
          </a:p>
          <a:p>
            <a:pPr lvl="1"/>
            <a:r>
              <a:rPr lang="zh-CN" altLang="en-US" smtClean="0"/>
              <a:t>第二级</a:t>
            </a:r>
          </a:p>
        </p:txBody>
      </p:sp>
      <p:sp>
        <p:nvSpPr>
          <p:cNvPr id="5" name="Text Placeholder 4"/>
          <p:cNvSpPr>
            <a:spLocks noGrp="1"/>
          </p:cNvSpPr>
          <p:nvPr>
            <p:ph type="body" sz="quarter" idx="3"/>
          </p:nvPr>
        </p:nvSpPr>
        <p:spPr>
          <a:xfrm>
            <a:off x="4095884" y="1699920"/>
            <a:ext cx="3887391" cy="823912"/>
          </a:xfrm>
        </p:spPr>
        <p:txBody>
          <a:bodyPr anchor="b">
            <a:normAutofit/>
          </a:bodyPr>
          <a:lstStyle>
            <a:lvl1pPr marL="0" indent="0">
              <a:buNone/>
              <a:defRPr sz="1013"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smtClean="0"/>
              <a:t>单击此处编辑母版文本样式</a:t>
            </a:r>
          </a:p>
        </p:txBody>
      </p:sp>
      <p:sp>
        <p:nvSpPr>
          <p:cNvPr id="6" name="KSO_BC2"/>
          <p:cNvSpPr>
            <a:spLocks noGrp="1"/>
          </p:cNvSpPr>
          <p:nvPr>
            <p:ph sz="quarter" idx="4"/>
          </p:nvPr>
        </p:nvSpPr>
        <p:spPr>
          <a:xfrm>
            <a:off x="4095884" y="2523832"/>
            <a:ext cx="3887391" cy="3684588"/>
          </a:xfrm>
        </p:spPr>
        <p:txBody>
          <a:bodyPr/>
          <a:lstStyle/>
          <a:p>
            <a:pPr lvl="0"/>
            <a:r>
              <a:rPr lang="zh-CN" altLang="en-US" smtClean="0"/>
              <a:t>单击此处编辑母版文本样式</a:t>
            </a:r>
          </a:p>
          <a:p>
            <a:pPr lvl="1"/>
            <a:r>
              <a:rPr lang="zh-CN" altLang="en-US" smtClean="0"/>
              <a:t>第二级</a:t>
            </a:r>
          </a:p>
        </p:txBody>
      </p:sp>
      <p:sp>
        <p:nvSpPr>
          <p:cNvPr id="7" name="KSO_FD"/>
          <p:cNvSpPr>
            <a:spLocks noGrp="1"/>
          </p:cNvSpPr>
          <p:nvPr>
            <p:ph type="dt" sz="half" idx="10"/>
          </p:nvPr>
        </p:nvSpPr>
        <p:spPr/>
        <p:txBody>
          <a:bodyPr/>
          <a:lstStyle/>
          <a:p>
            <a:fld id="{2CA6F263-E99D-4EB2-A4DE-09E4EF5BA1CB}" type="datetimeFigureOut">
              <a:rPr lang="zh-CN" altLang="en-US" smtClean="0"/>
              <a:pPr/>
              <a:t>2016/1/15 Friday</a:t>
            </a:fld>
            <a:endParaRPr lang="zh-CN" altLang="en-US"/>
          </a:p>
        </p:txBody>
      </p:sp>
      <p:sp>
        <p:nvSpPr>
          <p:cNvPr id="8" name="KSO_FT"/>
          <p:cNvSpPr>
            <a:spLocks noGrp="1"/>
          </p:cNvSpPr>
          <p:nvPr>
            <p:ph type="ftr" sz="quarter" idx="11"/>
          </p:nvPr>
        </p:nvSpPr>
        <p:spPr/>
        <p:txBody>
          <a:bodyPr/>
          <a:lstStyle/>
          <a:p>
            <a:endParaRPr lang="zh-CN" altLang="en-US"/>
          </a:p>
        </p:txBody>
      </p:sp>
      <p:sp>
        <p:nvSpPr>
          <p:cNvPr id="9" name="KSO_FN"/>
          <p:cNvSpPr>
            <a:spLocks noGrp="1"/>
          </p:cNvSpPr>
          <p:nvPr>
            <p:ph type="sldNum" sz="quarter" idx="12"/>
          </p:nvPr>
        </p:nvSpPr>
        <p:spPr/>
        <p:txBody>
          <a:bodyPr/>
          <a:lstStyle/>
          <a:p>
            <a:fld id="{D07D229E-7A82-4695-9BBA-84138DF39547}" type="slidenum">
              <a:rPr lang="zh-CN" altLang="en-US" smtClean="0"/>
              <a:pPr/>
              <a:t>‹#›</a:t>
            </a:fld>
            <a:endParaRPr lang="zh-CN" altLang="en-US"/>
          </a:p>
        </p:txBody>
      </p:sp>
    </p:spTree>
    <p:extLst>
      <p:ext uri="{BB962C8B-B14F-4D97-AF65-F5344CB8AC3E}">
        <p14:creationId xmlns="" xmlns:p14="http://schemas.microsoft.com/office/powerpoint/2010/main" val="394639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FD"/>
          <p:cNvSpPr>
            <a:spLocks noGrp="1"/>
          </p:cNvSpPr>
          <p:nvPr>
            <p:ph type="dt" sz="half" idx="10"/>
          </p:nvPr>
        </p:nvSpPr>
        <p:spPr/>
        <p:txBody>
          <a:bodyPr/>
          <a:lstStyle/>
          <a:p>
            <a:fld id="{2CA6F263-E99D-4EB2-A4DE-09E4EF5BA1CB}" type="datetimeFigureOut">
              <a:rPr lang="zh-CN" altLang="en-US" smtClean="0"/>
              <a:pPr/>
              <a:t>2016/1/15 Friday</a:t>
            </a:fld>
            <a:endParaRPr lang="zh-CN" altLang="en-US"/>
          </a:p>
        </p:txBody>
      </p:sp>
      <p:sp>
        <p:nvSpPr>
          <p:cNvPr id="4" name="KSO_FT"/>
          <p:cNvSpPr>
            <a:spLocks noGrp="1"/>
          </p:cNvSpPr>
          <p:nvPr>
            <p:ph type="ftr" sz="quarter" idx="11"/>
          </p:nvPr>
        </p:nvSpPr>
        <p:spPr/>
        <p:txBody>
          <a:bodyPr/>
          <a:lstStyle/>
          <a:p>
            <a:endParaRPr lang="zh-CN" altLang="en-US"/>
          </a:p>
        </p:txBody>
      </p:sp>
      <p:sp>
        <p:nvSpPr>
          <p:cNvPr id="5" name="KSO_FN"/>
          <p:cNvSpPr>
            <a:spLocks noGrp="1"/>
          </p:cNvSpPr>
          <p:nvPr>
            <p:ph type="sldNum" sz="quarter" idx="12"/>
          </p:nvPr>
        </p:nvSpPr>
        <p:spPr/>
        <p:txBody>
          <a:bodyPr/>
          <a:lstStyle/>
          <a:p>
            <a:fld id="{D07D229E-7A82-4695-9BBA-84138DF39547}" type="slidenum">
              <a:rPr lang="zh-CN" altLang="en-US" smtClean="0"/>
              <a:pPr/>
              <a:t>‹#›</a:t>
            </a:fld>
            <a:endParaRPr lang="zh-CN" altLang="en-US"/>
          </a:p>
        </p:txBody>
      </p:sp>
    </p:spTree>
    <p:extLst>
      <p:ext uri="{BB962C8B-B14F-4D97-AF65-F5344CB8AC3E}">
        <p14:creationId xmlns="" xmlns:p14="http://schemas.microsoft.com/office/powerpoint/2010/main" val="2411673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6" name="矩形 5"/>
          <p:cNvSpPr/>
          <p:nvPr/>
        </p:nvSpPr>
        <p:spPr>
          <a:xfrm>
            <a:off x="0" y="0"/>
            <a:ext cx="9144000" cy="6858000"/>
          </a:xfrm>
          <a:prstGeom prst="rect">
            <a:avLst/>
          </a:prstGeom>
          <a:solidFill>
            <a:srgbClr val="82CAF5">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KSO_FD"/>
          <p:cNvSpPr>
            <a:spLocks noGrp="1"/>
          </p:cNvSpPr>
          <p:nvPr>
            <p:ph type="dt" sz="half" idx="10"/>
          </p:nvPr>
        </p:nvSpPr>
        <p:spPr/>
        <p:txBody>
          <a:bodyPr/>
          <a:lstStyle/>
          <a:p>
            <a:fld id="{2CA6F263-E99D-4EB2-A4DE-09E4EF5BA1CB}" type="datetimeFigureOut">
              <a:rPr lang="zh-CN" altLang="en-US" smtClean="0"/>
              <a:pPr/>
              <a:t>2016/1/15 Friday</a:t>
            </a:fld>
            <a:endParaRPr lang="zh-CN" altLang="en-US"/>
          </a:p>
        </p:txBody>
      </p:sp>
      <p:sp>
        <p:nvSpPr>
          <p:cNvPr id="3" name="KSO_FT"/>
          <p:cNvSpPr>
            <a:spLocks noGrp="1"/>
          </p:cNvSpPr>
          <p:nvPr>
            <p:ph type="ftr" sz="quarter" idx="11"/>
          </p:nvPr>
        </p:nvSpPr>
        <p:spPr/>
        <p:txBody>
          <a:bodyPr/>
          <a:lstStyle/>
          <a:p>
            <a:endParaRPr lang="zh-CN" altLang="en-US"/>
          </a:p>
        </p:txBody>
      </p:sp>
      <p:sp>
        <p:nvSpPr>
          <p:cNvPr id="4" name="KSO_FN"/>
          <p:cNvSpPr>
            <a:spLocks noGrp="1"/>
          </p:cNvSpPr>
          <p:nvPr>
            <p:ph type="sldNum" sz="quarter" idx="12"/>
          </p:nvPr>
        </p:nvSpPr>
        <p:spPr/>
        <p:txBody>
          <a:bodyPr/>
          <a:lstStyle/>
          <a:p>
            <a:fld id="{D07D229E-7A82-4695-9BBA-84138DF39547}" type="slidenum">
              <a:rPr lang="zh-CN" altLang="en-US" smtClean="0"/>
              <a:pPr/>
              <a:t>‹#›</a:t>
            </a:fld>
            <a:endParaRPr lang="zh-CN" altLang="en-US"/>
          </a:p>
        </p:txBody>
      </p:sp>
    </p:spTree>
    <p:extLst>
      <p:ext uri="{BB962C8B-B14F-4D97-AF65-F5344CB8AC3E}">
        <p14:creationId xmlns="" xmlns:p14="http://schemas.microsoft.com/office/powerpoint/2010/main" val="2754765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9" name="矩形 8"/>
          <p:cNvSpPr/>
          <p:nvPr/>
        </p:nvSpPr>
        <p:spPr>
          <a:xfrm>
            <a:off x="0" y="0"/>
            <a:ext cx="8028257" cy="6858000"/>
          </a:xfrm>
          <a:prstGeom prst="rect">
            <a:avLst/>
          </a:prstGeom>
          <a:solidFill>
            <a:srgbClr val="82CAF5">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KSO_BT1"/>
          <p:cNvSpPr>
            <a:spLocks noGrp="1"/>
          </p:cNvSpPr>
          <p:nvPr>
            <p:ph type="title"/>
          </p:nvPr>
        </p:nvSpPr>
        <p:spPr>
          <a:xfrm>
            <a:off x="141558" y="808043"/>
            <a:ext cx="2949178" cy="1600200"/>
          </a:xfrm>
        </p:spPr>
        <p:txBody>
          <a:bodyPr anchor="b"/>
          <a:lstStyle>
            <a:lvl1pPr>
              <a:defRPr sz="1800"/>
            </a:lvl1pPr>
          </a:lstStyle>
          <a:p>
            <a:r>
              <a:rPr lang="zh-CN" altLang="en-US" smtClean="0"/>
              <a:t>单击此处编辑母版标题样式</a:t>
            </a:r>
            <a:endParaRPr lang="en-US" dirty="0"/>
          </a:p>
        </p:txBody>
      </p:sp>
      <p:sp>
        <p:nvSpPr>
          <p:cNvPr id="3" name="KSO_BC1"/>
          <p:cNvSpPr>
            <a:spLocks noGrp="1"/>
          </p:cNvSpPr>
          <p:nvPr>
            <p:ph idx="1"/>
          </p:nvPr>
        </p:nvSpPr>
        <p:spPr>
          <a:xfrm>
            <a:off x="3399107" y="1338271"/>
            <a:ext cx="4629150" cy="4873625"/>
          </a:xfrm>
        </p:spPr>
        <p:txBody>
          <a:bodyPr>
            <a:normAutofit/>
          </a:bodyPr>
          <a:lstStyle>
            <a:lvl1pPr>
              <a:defRPr sz="1125"/>
            </a:lvl1pPr>
            <a:lvl2pPr>
              <a:defRPr sz="1013"/>
            </a:lvl2pPr>
            <a:lvl3pPr>
              <a:defRPr sz="900"/>
            </a:lvl3pPr>
            <a:lvl4pPr>
              <a:defRPr sz="788"/>
            </a:lvl4pPr>
            <a:lvl5pPr>
              <a:defRPr sz="788"/>
            </a:lvl5pPr>
            <a:lvl6pPr>
              <a:defRPr sz="1125"/>
            </a:lvl6pPr>
            <a:lvl7pPr>
              <a:defRPr sz="1125"/>
            </a:lvl7pPr>
            <a:lvl8pPr>
              <a:defRPr sz="1125"/>
            </a:lvl8pPr>
            <a:lvl9pPr>
              <a:defRPr sz="1125"/>
            </a:lvl9pPr>
          </a:lstStyle>
          <a:p>
            <a:pPr lvl="0"/>
            <a:r>
              <a:rPr lang="zh-CN" altLang="en-US" smtClean="0"/>
              <a:t>单击此处编辑母版文本样式</a:t>
            </a:r>
          </a:p>
          <a:p>
            <a:pPr lvl="1"/>
            <a:r>
              <a:rPr lang="zh-CN" altLang="en-US" smtClean="0"/>
              <a:t>第二级</a:t>
            </a:r>
          </a:p>
        </p:txBody>
      </p:sp>
      <p:sp>
        <p:nvSpPr>
          <p:cNvPr id="4" name="KSO_BC2"/>
          <p:cNvSpPr>
            <a:spLocks noGrp="1"/>
          </p:cNvSpPr>
          <p:nvPr>
            <p:ph type="body" sz="half" idx="2"/>
          </p:nvPr>
        </p:nvSpPr>
        <p:spPr>
          <a:xfrm>
            <a:off x="141558" y="2408243"/>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zh-CN" altLang="en-US" smtClean="0"/>
              <a:t>单击此处编辑母版文本样式</a:t>
            </a:r>
          </a:p>
        </p:txBody>
      </p:sp>
      <p:sp>
        <p:nvSpPr>
          <p:cNvPr id="5" name="KSO_FD"/>
          <p:cNvSpPr>
            <a:spLocks noGrp="1"/>
          </p:cNvSpPr>
          <p:nvPr>
            <p:ph type="dt" sz="half" idx="10"/>
          </p:nvPr>
        </p:nvSpPr>
        <p:spPr/>
        <p:txBody>
          <a:bodyPr/>
          <a:lstStyle/>
          <a:p>
            <a:fld id="{2CA6F263-E99D-4EB2-A4DE-09E4EF5BA1CB}" type="datetimeFigureOut">
              <a:rPr lang="zh-CN" altLang="en-US" smtClean="0"/>
              <a:pPr/>
              <a:t>2016/1/15 Friday</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D07D229E-7A82-4695-9BBA-84138DF39547}" type="slidenum">
              <a:rPr lang="zh-CN" altLang="en-US" smtClean="0"/>
              <a:pPr/>
              <a:t>‹#›</a:t>
            </a:fld>
            <a:endParaRPr lang="zh-CN" altLang="en-US"/>
          </a:p>
        </p:txBody>
      </p:sp>
    </p:spTree>
    <p:extLst>
      <p:ext uri="{BB962C8B-B14F-4D97-AF65-F5344CB8AC3E}">
        <p14:creationId xmlns="" xmlns:p14="http://schemas.microsoft.com/office/powerpoint/2010/main" val="1442586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9" name="矩形 8"/>
          <p:cNvSpPr/>
          <p:nvPr/>
        </p:nvSpPr>
        <p:spPr>
          <a:xfrm>
            <a:off x="0" y="0"/>
            <a:ext cx="8028257" cy="6858000"/>
          </a:xfrm>
          <a:prstGeom prst="rect">
            <a:avLst/>
          </a:prstGeom>
          <a:solidFill>
            <a:srgbClr val="82CAF5">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KSO_BT1"/>
          <p:cNvSpPr>
            <a:spLocks noGrp="1"/>
          </p:cNvSpPr>
          <p:nvPr>
            <p:ph type="title"/>
          </p:nvPr>
        </p:nvSpPr>
        <p:spPr>
          <a:xfrm>
            <a:off x="251626" y="654147"/>
            <a:ext cx="2949178" cy="1600200"/>
          </a:xfrm>
        </p:spPr>
        <p:txBody>
          <a:bodyPr anchor="b"/>
          <a:lstStyle>
            <a:lvl1pPr>
              <a:defRPr sz="1800"/>
            </a:lvl1pPr>
          </a:lstStyle>
          <a:p>
            <a:r>
              <a:rPr lang="zh-CN" altLang="en-US" smtClean="0"/>
              <a:t>单击此处编辑母版标题样式</a:t>
            </a:r>
            <a:endParaRPr lang="en-US" dirty="0"/>
          </a:p>
        </p:txBody>
      </p:sp>
      <p:sp>
        <p:nvSpPr>
          <p:cNvPr id="3" name="KSO_BC1"/>
          <p:cNvSpPr>
            <a:spLocks noGrp="1" noChangeAspect="1"/>
          </p:cNvSpPr>
          <p:nvPr>
            <p:ph type="pic" idx="1"/>
          </p:nvPr>
        </p:nvSpPr>
        <p:spPr>
          <a:xfrm>
            <a:off x="3399107" y="1184377"/>
            <a:ext cx="4629150" cy="4873625"/>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zh-CN" altLang="en-US" smtClean="0"/>
              <a:t>单击图标添加图片</a:t>
            </a:r>
            <a:endParaRPr lang="en-US" dirty="0"/>
          </a:p>
        </p:txBody>
      </p:sp>
      <p:sp>
        <p:nvSpPr>
          <p:cNvPr id="4" name="KSO_BC2"/>
          <p:cNvSpPr>
            <a:spLocks noGrp="1"/>
          </p:cNvSpPr>
          <p:nvPr>
            <p:ph type="body" sz="half" idx="2"/>
          </p:nvPr>
        </p:nvSpPr>
        <p:spPr>
          <a:xfrm>
            <a:off x="251626" y="2254348"/>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zh-CN" altLang="en-US" smtClean="0"/>
              <a:t>单击此处编辑母版文本样式</a:t>
            </a:r>
          </a:p>
        </p:txBody>
      </p:sp>
      <p:sp>
        <p:nvSpPr>
          <p:cNvPr id="5" name="KSO_FD"/>
          <p:cNvSpPr>
            <a:spLocks noGrp="1"/>
          </p:cNvSpPr>
          <p:nvPr>
            <p:ph type="dt" sz="half" idx="10"/>
          </p:nvPr>
        </p:nvSpPr>
        <p:spPr/>
        <p:txBody>
          <a:bodyPr/>
          <a:lstStyle/>
          <a:p>
            <a:fld id="{2CA6F263-E99D-4EB2-A4DE-09E4EF5BA1CB}" type="datetimeFigureOut">
              <a:rPr lang="zh-CN" altLang="en-US" smtClean="0"/>
              <a:pPr/>
              <a:t>2016/1/15 Friday</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D07D229E-7A82-4695-9BBA-84138DF39547}" type="slidenum">
              <a:rPr lang="zh-CN" altLang="en-US" smtClean="0"/>
              <a:pPr/>
              <a:t>‹#›</a:t>
            </a:fld>
            <a:endParaRPr lang="zh-CN" altLang="en-US"/>
          </a:p>
        </p:txBody>
      </p:sp>
    </p:spTree>
    <p:extLst>
      <p:ext uri="{BB962C8B-B14F-4D97-AF65-F5344CB8AC3E}">
        <p14:creationId xmlns="" xmlns:p14="http://schemas.microsoft.com/office/powerpoint/2010/main" val="261616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8" name="矩形 7"/>
          <p:cNvSpPr/>
          <p:nvPr/>
        </p:nvSpPr>
        <p:spPr>
          <a:xfrm>
            <a:off x="0" y="0"/>
            <a:ext cx="8945592" cy="6884504"/>
          </a:xfrm>
          <a:custGeom>
            <a:avLst/>
            <a:gdLst>
              <a:gd name="connsiteX0" fmla="*/ 0 w 10704342"/>
              <a:gd name="connsiteY0" fmla="*/ 0 h 6858000"/>
              <a:gd name="connsiteX1" fmla="*/ 10704342 w 10704342"/>
              <a:gd name="connsiteY1" fmla="*/ 0 h 6858000"/>
              <a:gd name="connsiteX2" fmla="*/ 10704342 w 10704342"/>
              <a:gd name="connsiteY2" fmla="*/ 6858000 h 6858000"/>
              <a:gd name="connsiteX3" fmla="*/ 0 w 10704342"/>
              <a:gd name="connsiteY3" fmla="*/ 6858000 h 6858000"/>
              <a:gd name="connsiteX4" fmla="*/ 0 w 10704342"/>
              <a:gd name="connsiteY4" fmla="*/ 0 h 6858000"/>
              <a:gd name="connsiteX0" fmla="*/ 0 w 11353698"/>
              <a:gd name="connsiteY0" fmla="*/ 0 h 6858000"/>
              <a:gd name="connsiteX1" fmla="*/ 11353698 w 11353698"/>
              <a:gd name="connsiteY1" fmla="*/ 0 h 6858000"/>
              <a:gd name="connsiteX2" fmla="*/ 10704342 w 11353698"/>
              <a:gd name="connsiteY2" fmla="*/ 6858000 h 6858000"/>
              <a:gd name="connsiteX3" fmla="*/ 0 w 11353698"/>
              <a:gd name="connsiteY3" fmla="*/ 6858000 h 6858000"/>
              <a:gd name="connsiteX4" fmla="*/ 0 w 11353698"/>
              <a:gd name="connsiteY4" fmla="*/ 0 h 6858000"/>
              <a:gd name="connsiteX0" fmla="*/ 0 w 11353698"/>
              <a:gd name="connsiteY0" fmla="*/ 0 h 6884504"/>
              <a:gd name="connsiteX1" fmla="*/ 11353698 w 11353698"/>
              <a:gd name="connsiteY1" fmla="*/ 0 h 6884504"/>
              <a:gd name="connsiteX2" fmla="*/ 10492308 w 11353698"/>
              <a:gd name="connsiteY2" fmla="*/ 6884504 h 6884504"/>
              <a:gd name="connsiteX3" fmla="*/ 0 w 11353698"/>
              <a:gd name="connsiteY3" fmla="*/ 6858000 h 6884504"/>
              <a:gd name="connsiteX4" fmla="*/ 0 w 11353698"/>
              <a:gd name="connsiteY4" fmla="*/ 0 h 6884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3698" h="6884504">
                <a:moveTo>
                  <a:pt x="0" y="0"/>
                </a:moveTo>
                <a:lnTo>
                  <a:pt x="11353698" y="0"/>
                </a:lnTo>
                <a:lnTo>
                  <a:pt x="10492308" y="6884504"/>
                </a:lnTo>
                <a:lnTo>
                  <a:pt x="0" y="6858000"/>
                </a:lnTo>
                <a:lnTo>
                  <a:pt x="0" y="0"/>
                </a:lnTo>
                <a:close/>
              </a:path>
            </a:pathLst>
          </a:custGeom>
          <a:solidFill>
            <a:srgbClr val="A2D7F8">
              <a:alpha val="9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KSO_BT1"/>
          <p:cNvSpPr>
            <a:spLocks noGrp="1"/>
          </p:cNvSpPr>
          <p:nvPr>
            <p:ph type="title"/>
          </p:nvPr>
        </p:nvSpPr>
        <p:spPr>
          <a:xfrm>
            <a:off x="359036" y="161919"/>
            <a:ext cx="7513376" cy="699595"/>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
        <p:nvSpPr>
          <p:cNvPr id="4" name="KSO_FD"/>
          <p:cNvSpPr>
            <a:spLocks noGrp="1"/>
          </p:cNvSpPr>
          <p:nvPr>
            <p:ph type="dt" sz="half" idx="2"/>
          </p:nvPr>
        </p:nvSpPr>
        <p:spPr>
          <a:xfrm>
            <a:off x="628650" y="6356354"/>
            <a:ext cx="2057400" cy="365125"/>
          </a:xfrm>
          <a:prstGeom prst="rect">
            <a:avLst/>
          </a:prstGeom>
        </p:spPr>
        <p:txBody>
          <a:bodyPr vert="horz" lIns="91440" tIns="45720" rIns="91440" bIns="45720" rtlCol="0" anchor="ctr"/>
          <a:lstStyle>
            <a:lvl1pPr algn="l">
              <a:defRPr sz="1000">
                <a:solidFill>
                  <a:schemeClr val="bg1"/>
                </a:solidFill>
              </a:defRPr>
            </a:lvl1pPr>
          </a:lstStyle>
          <a:p>
            <a:fld id="{2CA6F263-E99D-4EB2-A4DE-09E4EF5BA1CB}" type="datetimeFigureOut">
              <a:rPr lang="zh-CN" altLang="en-US" smtClean="0"/>
              <a:pPr/>
              <a:t>2016/1/15 Friday</a:t>
            </a:fld>
            <a:endParaRPr lang="zh-CN" altLang="en-US"/>
          </a:p>
        </p:txBody>
      </p:sp>
      <p:sp>
        <p:nvSpPr>
          <p:cNvPr id="5" name="KSO_FT"/>
          <p:cNvSpPr>
            <a:spLocks noGrp="1"/>
          </p:cNvSpPr>
          <p:nvPr>
            <p:ph type="ftr" sz="quarter" idx="3"/>
          </p:nvPr>
        </p:nvSpPr>
        <p:spPr>
          <a:xfrm>
            <a:off x="3028950" y="6356354"/>
            <a:ext cx="3086100" cy="365125"/>
          </a:xfrm>
          <a:prstGeom prst="rect">
            <a:avLst/>
          </a:prstGeom>
        </p:spPr>
        <p:txBody>
          <a:bodyPr vert="horz" lIns="91440" tIns="45720" rIns="91440" bIns="45720" rtlCol="0" anchor="ctr"/>
          <a:lstStyle>
            <a:lvl1pPr algn="ctr">
              <a:defRPr sz="1000">
                <a:solidFill>
                  <a:schemeClr val="bg1"/>
                </a:solidFill>
              </a:defRPr>
            </a:lvl1pPr>
          </a:lstStyle>
          <a:p>
            <a:endParaRPr lang="zh-CN" altLang="en-US"/>
          </a:p>
        </p:txBody>
      </p:sp>
      <p:sp>
        <p:nvSpPr>
          <p:cNvPr id="6" name="KSO_FN"/>
          <p:cNvSpPr>
            <a:spLocks noGrp="1"/>
          </p:cNvSpPr>
          <p:nvPr>
            <p:ph type="sldNum" sz="quarter" idx="4"/>
          </p:nvPr>
        </p:nvSpPr>
        <p:spPr>
          <a:xfrm>
            <a:off x="6259546" y="6356354"/>
            <a:ext cx="2057400" cy="365125"/>
          </a:xfrm>
          <a:prstGeom prst="rect">
            <a:avLst/>
          </a:prstGeom>
        </p:spPr>
        <p:txBody>
          <a:bodyPr vert="horz" lIns="91440" tIns="45720" rIns="91440" bIns="45720" rtlCol="0" anchor="ctr"/>
          <a:lstStyle>
            <a:lvl1pPr algn="r">
              <a:defRPr sz="1000">
                <a:solidFill>
                  <a:schemeClr val="bg1"/>
                </a:solidFill>
              </a:defRPr>
            </a:lvl1pPr>
          </a:lstStyle>
          <a:p>
            <a:fld id="{D07D229E-7A82-4695-9BBA-84138DF39547}" type="slidenum">
              <a:rPr lang="zh-CN" altLang="en-US" smtClean="0"/>
              <a:pPr/>
              <a:t>‹#›</a:t>
            </a:fld>
            <a:endParaRPr lang="zh-CN" altLang="en-US"/>
          </a:p>
        </p:txBody>
      </p:sp>
      <p:sp>
        <p:nvSpPr>
          <p:cNvPr id="3" name="KSO_BC1"/>
          <p:cNvSpPr>
            <a:spLocks noGrp="1"/>
          </p:cNvSpPr>
          <p:nvPr>
            <p:ph type="body" idx="1"/>
          </p:nvPr>
        </p:nvSpPr>
        <p:spPr>
          <a:xfrm>
            <a:off x="359036" y="1117103"/>
            <a:ext cx="7513376" cy="5193212"/>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p:txBody>
      </p:sp>
    </p:spTree>
    <p:extLst>
      <p:ext uri="{BB962C8B-B14F-4D97-AF65-F5344CB8AC3E}">
        <p14:creationId xmlns="" xmlns:p14="http://schemas.microsoft.com/office/powerpoint/2010/main" val="149098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14350" rtl="0" eaLnBrk="1" latinLnBrk="0" hangingPunct="1">
        <a:lnSpc>
          <a:spcPct val="90000"/>
        </a:lnSpc>
        <a:spcBef>
          <a:spcPct val="0"/>
        </a:spcBef>
        <a:buNone/>
        <a:defRPr sz="3200" b="1" i="0" kern="1200" baseline="0">
          <a:solidFill>
            <a:srgbClr val="08263D"/>
          </a:solidFill>
          <a:effectLst/>
          <a:latin typeface="+mj-ea"/>
          <a:ea typeface="+mj-ea"/>
          <a:cs typeface="+mj-cs"/>
        </a:defRPr>
      </a:lvl1pPr>
    </p:titleStyle>
    <p:bodyStyle>
      <a:lvl1pPr marL="200918" indent="-200918" algn="just" defTabSz="514350" rtl="0" eaLnBrk="1" latinLnBrk="0" hangingPunct="1">
        <a:lnSpc>
          <a:spcPct val="110000"/>
        </a:lnSpc>
        <a:spcBef>
          <a:spcPts val="1013"/>
        </a:spcBef>
        <a:spcAft>
          <a:spcPts val="0"/>
        </a:spcAft>
        <a:buClr>
          <a:schemeClr val="accent1"/>
        </a:buClr>
        <a:buSzPct val="70000"/>
        <a:buFont typeface="Webdings" panose="05030102010509060703" pitchFamily="18" charset="2"/>
        <a:buChar char=""/>
        <a:defRPr sz="2400" kern="1200" baseline="0">
          <a:solidFill>
            <a:schemeClr val="accent1"/>
          </a:solidFill>
          <a:latin typeface="+mj-ea"/>
          <a:ea typeface="+mj-ea"/>
          <a:cs typeface="+mn-cs"/>
        </a:defRPr>
      </a:lvl1pPr>
      <a:lvl2pPr marL="200918" indent="-200918" algn="just" defTabSz="514350" rtl="0" eaLnBrk="1" latinLnBrk="0" hangingPunct="1">
        <a:lnSpc>
          <a:spcPct val="150000"/>
        </a:lnSpc>
        <a:spcBef>
          <a:spcPts val="0"/>
        </a:spcBef>
        <a:spcAft>
          <a:spcPts val="338"/>
        </a:spcAft>
        <a:buClr>
          <a:schemeClr val="accent2">
            <a:lumMod val="60000"/>
            <a:lumOff val="40000"/>
          </a:schemeClr>
        </a:buClr>
        <a:buFont typeface="幼圆" panose="02010509060101010101" pitchFamily="49" charset="-122"/>
        <a:buChar char=" "/>
        <a:defRPr sz="1600" kern="1200" baseline="0">
          <a:solidFill>
            <a:schemeClr val="tx1"/>
          </a:solidFill>
          <a:latin typeface="+mn-ea"/>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hyperlink" Target="http://baike.baidu.com/view/27248.htm" TargetMode="External"/><Relationship Id="rId13" Type="http://schemas.openxmlformats.org/officeDocument/2006/relationships/hyperlink" Target="http://baike.baidu.com/view/2072.htm" TargetMode="External"/><Relationship Id="rId3" Type="http://schemas.openxmlformats.org/officeDocument/2006/relationships/hyperlink" Target="http://baike.baidu.com/view/20486.htm" TargetMode="External"/><Relationship Id="rId7" Type="http://schemas.openxmlformats.org/officeDocument/2006/relationships/hyperlink" Target="http://baike.baidu.com/view/563554.htm" TargetMode="External"/><Relationship Id="rId12" Type="http://schemas.openxmlformats.org/officeDocument/2006/relationships/hyperlink" Target="http://baike.baidu.com/subview/7788/5244785.htm" TargetMode="External"/><Relationship Id="rId17" Type="http://schemas.openxmlformats.org/officeDocument/2006/relationships/hyperlink" Target="http://baike.baidu.com/view/150389.htm" TargetMode="External"/><Relationship Id="rId2" Type="http://schemas.openxmlformats.org/officeDocument/2006/relationships/image" Target="../media/image6.jpeg"/><Relationship Id="rId16" Type="http://schemas.openxmlformats.org/officeDocument/2006/relationships/hyperlink" Target="http://baike.baidu.com/view/738281.htm" TargetMode="External"/><Relationship Id="rId1" Type="http://schemas.openxmlformats.org/officeDocument/2006/relationships/slideLayout" Target="../slideLayouts/slideLayout2.xml"/><Relationship Id="rId6" Type="http://schemas.openxmlformats.org/officeDocument/2006/relationships/hyperlink" Target="http://baike.baidu.com/view/10234.htm" TargetMode="External"/><Relationship Id="rId11" Type="http://schemas.openxmlformats.org/officeDocument/2006/relationships/hyperlink" Target="http://baike.baidu.com/view/489133.htm" TargetMode="External"/><Relationship Id="rId5" Type="http://schemas.openxmlformats.org/officeDocument/2006/relationships/hyperlink" Target="http://baike.baidu.com/view/48841.htm" TargetMode="External"/><Relationship Id="rId15" Type="http://schemas.openxmlformats.org/officeDocument/2006/relationships/hyperlink" Target="http://baike.baidu.com/subview/1208/6735507.htm" TargetMode="External"/><Relationship Id="rId10" Type="http://schemas.openxmlformats.org/officeDocument/2006/relationships/hyperlink" Target="http://baike.baidu.com/view/1423678.htm" TargetMode="External"/><Relationship Id="rId4" Type="http://schemas.openxmlformats.org/officeDocument/2006/relationships/hyperlink" Target="http://baike.baidu.com/view/1730.htm" TargetMode="External"/><Relationship Id="rId9" Type="http://schemas.openxmlformats.org/officeDocument/2006/relationships/hyperlink" Target="http://baike.baidu.com/view/139082.htm" TargetMode="External"/><Relationship Id="rId14" Type="http://schemas.openxmlformats.org/officeDocument/2006/relationships/hyperlink" Target="http://baike.baidu.com/view/4251816.ht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副标题 6"/>
          <p:cNvSpPr>
            <a:spLocks noGrp="1"/>
          </p:cNvSpPr>
          <p:nvPr>
            <p:ph type="subTitle" idx="1"/>
          </p:nvPr>
        </p:nvSpPr>
        <p:spPr/>
        <p:txBody>
          <a:bodyPr/>
          <a:lstStyle/>
          <a:p>
            <a:r>
              <a:rPr lang="zh-CN" altLang="en-US" dirty="0" smtClean="0"/>
              <a:t>第九组</a:t>
            </a:r>
            <a:endParaRPr lang="en-US" altLang="zh-CN" dirty="0"/>
          </a:p>
        </p:txBody>
      </p:sp>
      <p:sp>
        <p:nvSpPr>
          <p:cNvPr id="6" name="标题 5"/>
          <p:cNvSpPr>
            <a:spLocks noGrp="1"/>
          </p:cNvSpPr>
          <p:nvPr>
            <p:ph type="title"/>
          </p:nvPr>
        </p:nvSpPr>
        <p:spPr/>
        <p:txBody>
          <a:bodyPr>
            <a:normAutofit/>
          </a:bodyPr>
          <a:lstStyle/>
          <a:p>
            <a:r>
              <a:rPr lang="zh-CN" altLang="en-US" dirty="0" smtClean="0"/>
              <a:t>从穹顶之下看能源议题</a:t>
            </a:r>
            <a:endParaRPr lang="zh-CN" altLang="en-US" dirty="0"/>
          </a:p>
        </p:txBody>
      </p:sp>
      <p:sp>
        <p:nvSpPr>
          <p:cNvPr id="4" name="TextBox 3"/>
          <p:cNvSpPr txBox="1"/>
          <p:nvPr/>
        </p:nvSpPr>
        <p:spPr>
          <a:xfrm>
            <a:off x="7236296" y="1700808"/>
            <a:ext cx="1598515" cy="652486"/>
          </a:xfrm>
          <a:prstGeom prst="rect">
            <a:avLst/>
          </a:prstGeom>
          <a:noFill/>
        </p:spPr>
        <p:txBody>
          <a:bodyPr wrap="none" rtlCol="0">
            <a:spAutoFit/>
          </a:bodyPr>
          <a:lstStyle/>
          <a:p>
            <a:pPr>
              <a:lnSpc>
                <a:spcPct val="130000"/>
              </a:lnSpc>
            </a:pPr>
            <a:r>
              <a:rPr lang="zh-CN" altLang="en-US" sz="1400" dirty="0" smtClean="0">
                <a:latin typeface="Arial" panose="020B0604020202020204" pitchFamily="34" charset="0"/>
                <a:ea typeface="微软雅黑" panose="020B0503020204020204" pitchFamily="34" charset="-122"/>
              </a:rPr>
              <a:t>王国锋 </a:t>
            </a:r>
            <a:r>
              <a:rPr lang="en-US" altLang="zh-CN" sz="1400" dirty="0" smtClean="0">
                <a:latin typeface="Arial" panose="020B0604020202020204" pitchFamily="34" charset="0"/>
                <a:ea typeface="微软雅黑" panose="020B0503020204020204" pitchFamily="34" charset="-122"/>
              </a:rPr>
              <a:t>0A40F073</a:t>
            </a:r>
          </a:p>
          <a:p>
            <a:pPr>
              <a:lnSpc>
                <a:spcPct val="130000"/>
              </a:lnSpc>
            </a:pPr>
            <a:r>
              <a:rPr lang="zh-CN" altLang="en-US" sz="1400" dirty="0">
                <a:latin typeface="Arial" panose="020B0604020202020204" pitchFamily="34" charset="0"/>
                <a:ea typeface="微软雅黑" panose="020B0503020204020204" pitchFamily="34" charset="-122"/>
              </a:rPr>
              <a:t>王志</a:t>
            </a:r>
            <a:r>
              <a:rPr lang="zh-CN" altLang="en-US" sz="1400" dirty="0" smtClean="0">
                <a:latin typeface="Arial" panose="020B0604020202020204" pitchFamily="34" charset="0"/>
                <a:ea typeface="微软雅黑" panose="020B0503020204020204" pitchFamily="34" charset="-122"/>
              </a:rPr>
              <a:t>伟 </a:t>
            </a:r>
            <a:r>
              <a:rPr lang="en-US" altLang="zh-CN" sz="1400" dirty="0" smtClean="0">
                <a:latin typeface="Arial" panose="020B0604020202020204" pitchFamily="34" charset="0"/>
                <a:ea typeface="微软雅黑" panose="020B0503020204020204" pitchFamily="34" charset="-122"/>
              </a:rPr>
              <a:t>0A407372</a:t>
            </a:r>
            <a:endParaRPr lang="zh-CN" altLang="en-US" sz="1400" dirty="0" smtClean="0">
              <a:latin typeface="Arial" panose="020B0604020202020204" pitchFamily="34" charset="0"/>
              <a:ea typeface="微软雅黑" panose="020B0503020204020204" pitchFamily="34" charset="-122"/>
            </a:endParaRPr>
          </a:p>
        </p:txBody>
      </p:sp>
    </p:spTree>
    <p:extLst>
      <p:ext uri="{BB962C8B-B14F-4D97-AF65-F5344CB8AC3E}">
        <p14:creationId xmlns="" xmlns:p14="http://schemas.microsoft.com/office/powerpoint/2010/main" val="3291977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治理雾霾是我们每一个人的责任</a:t>
            </a:r>
            <a:endParaRPr lang="zh-CN" altLang="en-US" dirty="0"/>
          </a:p>
        </p:txBody>
      </p:sp>
      <p:sp>
        <p:nvSpPr>
          <p:cNvPr id="3" name="内容占位符 2"/>
          <p:cNvSpPr>
            <a:spLocks noGrp="1"/>
          </p:cNvSpPr>
          <p:nvPr>
            <p:ph idx="1"/>
          </p:nvPr>
        </p:nvSpPr>
        <p:spPr/>
        <p:txBody>
          <a:bodyPr>
            <a:normAutofit fontScale="85000" lnSpcReduction="20000"/>
          </a:bodyPr>
          <a:lstStyle/>
          <a:p>
            <a:r>
              <a:rPr lang="zh-CN" altLang="zh-CN" dirty="0" smtClean="0"/>
              <a:t>在雾霾严重的时候，我们至少有一件事情可以做，就是保护好你自己和你爱的人，当我在纸上画上这只小熊的时候，我会回忆起所有当我女儿生病我担心会失去她的恐惧，和我想要保护她的所有愿望，我希望全天下的妈妈都不必有此感受。现在她已经长大健康、痊愈，很壮实、活泼，还是胖乎乎的，特别喜欢大自然和小动物，但很多时候我没法带她出门，她呢就在自己的小花盆里面养了一只蜗牛，每天早上她醒来的时候就跑到花盆那冲着蜗牛吹一口气，她觉得这样能帮着小蜗牛长大，她是那么地喜欢这个世界。</a:t>
            </a:r>
            <a:r>
              <a:rPr lang="en-US" altLang="zh-CN" dirty="0" smtClean="0"/>
              <a:t/>
            </a:r>
            <a:br>
              <a:rPr lang="en-US" altLang="zh-CN" dirty="0" smtClean="0"/>
            </a:br>
            <a:r>
              <a:rPr lang="zh-CN" altLang="zh-CN" dirty="0" smtClean="0"/>
              <a:t>成千上万的孩子正在孕育，正在出生，这些河流、天空、大地，是应该属于他们的，我们没有权利只知消费不知克制，我们没有权利只知抱怨不知建设，我们有责任向他们证明一个被能源照亮的世界同时可以是洁净和美好的，每次在夜空中，看到这颗星球孤独旋转，我心中都会有一种难以名状的依恋和亲切，将来有一天，我会离开这个世界，但是我的孩子还在其中生活，这个世界就与我有关，所以我才凝视它，就像我凝视你，所以我才守护它，就像我守护你。</a:t>
            </a: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穹顶之下的叙事方法</a:t>
            </a:r>
            <a:endParaRPr lang="zh-CN" altLang="en-US" dirty="0"/>
          </a:p>
        </p:txBody>
      </p:sp>
      <p:sp>
        <p:nvSpPr>
          <p:cNvPr id="3" name="内容占位符 2"/>
          <p:cNvSpPr>
            <a:spLocks noGrp="1"/>
          </p:cNvSpPr>
          <p:nvPr>
            <p:ph idx="1"/>
          </p:nvPr>
        </p:nvSpPr>
        <p:spPr/>
        <p:txBody>
          <a:bodyPr/>
          <a:lstStyle/>
          <a:p>
            <a:r>
              <a:rPr lang="zh-CN" altLang="en-US" dirty="0" smtClean="0"/>
              <a:t>柴静通过视线与声音的独白开场吸引观众，利用动画解释难懂得文字。将故事与数据的搭配，理性与感性的交错，听觉，视觉等五感的灵活转变，质问与柔怀，无奈与气愤，使观众融入于创造出来的视觉效果和语气氛围中，跟快的传达其想法。</a:t>
            </a:r>
            <a:endParaRPr lang="zh-CN" altLang="en-US" dirty="0"/>
          </a:p>
        </p:txBody>
      </p:sp>
      <p:pic>
        <p:nvPicPr>
          <p:cNvPr id="4" name="图片 3" descr="547ab4d1c7a3a177bb514448024a96ae.jpg"/>
          <p:cNvPicPr>
            <a:picLocks noChangeAspect="1"/>
          </p:cNvPicPr>
          <p:nvPr/>
        </p:nvPicPr>
        <p:blipFill>
          <a:blip r:embed="rId2" cstate="print"/>
          <a:stretch>
            <a:fillRect/>
          </a:stretch>
        </p:blipFill>
        <p:spPr>
          <a:xfrm>
            <a:off x="4355976" y="3501008"/>
            <a:ext cx="3810000" cy="275844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本记录片最终要传达的理念</a:t>
            </a:r>
            <a:endParaRPr lang="zh-CN" altLang="en-US" dirty="0"/>
          </a:p>
        </p:txBody>
      </p:sp>
      <p:sp>
        <p:nvSpPr>
          <p:cNvPr id="3" name="内容占位符 2"/>
          <p:cNvSpPr>
            <a:spLocks noGrp="1"/>
          </p:cNvSpPr>
          <p:nvPr>
            <p:ph idx="1"/>
          </p:nvPr>
        </p:nvSpPr>
        <p:spPr/>
        <p:txBody>
          <a:bodyPr/>
          <a:lstStyle/>
          <a:p>
            <a:r>
              <a:rPr lang="zh-TW" altLang="zh-TW" dirty="0" smtClean="0"/>
              <a:t>全文以最主要的</a:t>
            </a:r>
            <a:r>
              <a:rPr lang="zh-CN" altLang="en-US" dirty="0" smtClean="0"/>
              <a:t>问题</a:t>
            </a:r>
            <a:r>
              <a:rPr lang="zh-TW" altLang="zh-TW" dirty="0" smtClean="0"/>
              <a:t>，「什</a:t>
            </a:r>
            <a:r>
              <a:rPr lang="zh-CN" altLang="en-US" dirty="0" smtClean="0"/>
              <a:t>么</a:t>
            </a:r>
            <a:r>
              <a:rPr lang="zh-TW" altLang="zh-TW" dirty="0" smtClean="0"/>
              <a:t>是霧霾？」「它</a:t>
            </a:r>
            <a:r>
              <a:rPr lang="zh-CN" altLang="en-US" dirty="0" smtClean="0"/>
              <a:t>从</a:t>
            </a:r>
            <a:r>
              <a:rPr lang="zh-TW" altLang="zh-TW" dirty="0" smtClean="0"/>
              <a:t>哪</a:t>
            </a:r>
            <a:r>
              <a:rPr lang="zh-CN" altLang="en-US" dirty="0" smtClean="0"/>
              <a:t>儿来</a:t>
            </a:r>
            <a:r>
              <a:rPr lang="zh-TW" altLang="zh-TW" dirty="0" smtClean="0"/>
              <a:t>？」「中</a:t>
            </a:r>
            <a:r>
              <a:rPr lang="zh-CN" altLang="en-US" dirty="0" smtClean="0"/>
              <a:t>国该</a:t>
            </a:r>
            <a:r>
              <a:rPr lang="zh-TW" altLang="zh-TW" dirty="0" smtClean="0"/>
              <a:t>怎</a:t>
            </a:r>
            <a:r>
              <a:rPr lang="zh-CN" altLang="en-US" dirty="0" smtClean="0"/>
              <a:t>么办</a:t>
            </a:r>
            <a:r>
              <a:rPr lang="zh-TW" altLang="zh-TW" dirty="0" smtClean="0"/>
              <a:t>？」</a:t>
            </a:r>
            <a:endParaRPr lang="en-US" altLang="zh-TW" dirty="0" smtClean="0"/>
          </a:p>
          <a:p>
            <a:r>
              <a:rPr lang="zh-TW" altLang="zh-TW" dirty="0" smtClean="0"/>
              <a:t>最</a:t>
            </a:r>
            <a:r>
              <a:rPr lang="zh-CN" altLang="en-US" dirty="0" smtClean="0"/>
              <a:t>终</a:t>
            </a:r>
            <a:r>
              <a:rPr lang="zh-TW" altLang="zh-TW" dirty="0" smtClean="0"/>
              <a:t>要</a:t>
            </a:r>
            <a:r>
              <a:rPr lang="zh-CN" altLang="en-US" dirty="0" smtClean="0"/>
              <a:t>传达</a:t>
            </a:r>
            <a:r>
              <a:rPr lang="zh-TW" altLang="zh-TW" dirty="0" smtClean="0"/>
              <a:t>，在一</a:t>
            </a:r>
            <a:r>
              <a:rPr lang="zh-CN" altLang="en-US" dirty="0" smtClean="0"/>
              <a:t>个经济</a:t>
            </a:r>
            <a:r>
              <a:rPr lang="zh-TW" altLang="zh-TW" dirty="0" smtClean="0"/>
              <a:t>快速</a:t>
            </a:r>
            <a:r>
              <a:rPr lang="zh-CN" altLang="en-US" dirty="0" smtClean="0"/>
              <a:t>发</a:t>
            </a:r>
            <a:r>
              <a:rPr lang="zh-TW" altLang="zh-TW" dirty="0" smtClean="0"/>
              <a:t>展的</a:t>
            </a:r>
            <a:r>
              <a:rPr lang="zh-CN" altLang="en-US" dirty="0" smtClean="0"/>
              <a:t>国</a:t>
            </a:r>
            <a:r>
              <a:rPr lang="zh-TW" altLang="zh-TW" dirty="0" smtClean="0"/>
              <a:t>家，如果又不重</a:t>
            </a:r>
            <a:r>
              <a:rPr lang="zh-CN" altLang="en-US" dirty="0" smtClean="0"/>
              <a:t>视</a:t>
            </a:r>
            <a:r>
              <a:rPr lang="zh-TW" altLang="zh-TW" dirty="0" smtClean="0"/>
              <a:t>人</a:t>
            </a:r>
            <a:r>
              <a:rPr lang="zh-CN" altLang="en-US" dirty="0" smtClean="0"/>
              <a:t>们为</a:t>
            </a:r>
            <a:r>
              <a:rPr lang="zh-TW" altLang="zh-TW" dirty="0" smtClean="0"/>
              <a:t>了利益造成</a:t>
            </a:r>
            <a:r>
              <a:rPr lang="zh-CN" altLang="en-US" dirty="0" smtClean="0"/>
              <a:t>对环</a:t>
            </a:r>
            <a:r>
              <a:rPr lang="zh-TW" altLang="zh-TW" dirty="0" smtClean="0"/>
              <a:t>境破</a:t>
            </a:r>
            <a:r>
              <a:rPr lang="zh-CN" altLang="en-US" dirty="0" smtClean="0"/>
              <a:t>坏</a:t>
            </a:r>
            <a:r>
              <a:rPr lang="zh-TW" altLang="zh-TW" dirty="0" smtClean="0"/>
              <a:t>，很容易</a:t>
            </a:r>
            <a:r>
              <a:rPr lang="zh-CN" altLang="en-US" dirty="0" smtClean="0"/>
              <a:t>会导</a:t>
            </a:r>
            <a:r>
              <a:rPr lang="zh-TW" altLang="zh-TW" dirty="0" smtClean="0"/>
              <a:t>致人</a:t>
            </a:r>
            <a:r>
              <a:rPr lang="zh-CN" altLang="en-US" dirty="0" smtClean="0"/>
              <a:t>们</a:t>
            </a:r>
            <a:r>
              <a:rPr lang="zh-TW" altLang="zh-TW" dirty="0" smtClean="0"/>
              <a:t>自己自食</a:t>
            </a:r>
            <a:r>
              <a:rPr lang="zh-CN" altLang="en-US" dirty="0" smtClean="0"/>
              <a:t>恶</a:t>
            </a:r>
            <a:r>
              <a:rPr lang="zh-TW" altLang="zh-TW" dirty="0" smtClean="0"/>
              <a:t>果，</a:t>
            </a:r>
            <a:r>
              <a:rPr lang="zh-CN" altLang="en-US" dirty="0" smtClean="0"/>
              <a:t>虽</a:t>
            </a:r>
            <a:r>
              <a:rPr lang="zh-TW" altLang="zh-TW" dirty="0" smtClean="0"/>
              <a:t>然</a:t>
            </a:r>
            <a:r>
              <a:rPr lang="zh-CN" altLang="en-US" dirty="0" smtClean="0"/>
              <a:t>国</a:t>
            </a:r>
            <a:r>
              <a:rPr lang="zh-TW" altLang="zh-TW" dirty="0" smtClean="0"/>
              <a:t>家</a:t>
            </a:r>
            <a:r>
              <a:rPr lang="zh-CN" altLang="en-US" dirty="0" smtClean="0"/>
              <a:t>变</a:t>
            </a:r>
            <a:r>
              <a:rPr lang="zh-TW" altLang="zh-TW" dirty="0" smtClean="0"/>
              <a:t>富裕了，但是卻害自己生存在一</a:t>
            </a:r>
            <a:r>
              <a:rPr lang="zh-CN" altLang="en-US" dirty="0" smtClean="0"/>
              <a:t>个</a:t>
            </a:r>
            <a:r>
              <a:rPr lang="zh-TW" altLang="zh-TW" dirty="0" smtClean="0"/>
              <a:t>很危</a:t>
            </a:r>
            <a:r>
              <a:rPr lang="zh-CN" altLang="en-US" dirty="0" smtClean="0"/>
              <a:t>险</a:t>
            </a:r>
            <a:r>
              <a:rPr lang="zh-TW" altLang="zh-TW" dirty="0" smtClean="0"/>
              <a:t>的地方，而人</a:t>
            </a:r>
            <a:r>
              <a:rPr lang="zh-CN" altLang="en-US" dirty="0" smtClean="0"/>
              <a:t>们却连</a:t>
            </a:r>
            <a:r>
              <a:rPr lang="zh-TW" altLang="zh-TW" dirty="0" smtClean="0"/>
              <a:t>一</a:t>
            </a:r>
            <a:r>
              <a:rPr lang="zh-CN" altLang="en-US" dirty="0" smtClean="0"/>
              <a:t>点</a:t>
            </a:r>
            <a:r>
              <a:rPr lang="zh-TW" altLang="zh-TW" dirty="0" smtClean="0"/>
              <a:t>都沒有察</a:t>
            </a:r>
            <a:r>
              <a:rPr lang="zh-CN" altLang="en-US" dirty="0" smtClean="0"/>
              <a:t>觉</a:t>
            </a:r>
            <a:r>
              <a:rPr lang="en-US" altLang="zh-TW" dirty="0" smtClean="0"/>
              <a:t>...</a:t>
            </a:r>
            <a:r>
              <a:rPr lang="zh-TW" altLang="zh-TW" dirty="0" smtClean="0"/>
              <a:t>最</a:t>
            </a:r>
            <a:r>
              <a:rPr lang="zh-CN" altLang="en-US" dirty="0" smtClean="0"/>
              <a:t>夸张</a:t>
            </a:r>
            <a:r>
              <a:rPr lang="zh-TW" altLang="zh-TW" dirty="0" smtClean="0"/>
              <a:t>的是就</a:t>
            </a:r>
            <a:r>
              <a:rPr lang="zh-CN" altLang="en-US" dirty="0" smtClean="0"/>
              <a:t>连</a:t>
            </a:r>
            <a:r>
              <a:rPr lang="zh-TW" altLang="zh-TW" dirty="0" smtClean="0"/>
              <a:t>有些官</a:t>
            </a:r>
            <a:r>
              <a:rPr lang="zh-CN" altLang="en-US" dirty="0" smtClean="0"/>
              <a:t>员</a:t>
            </a:r>
            <a:r>
              <a:rPr lang="zh-TW" altLang="zh-TW" dirty="0" smtClean="0"/>
              <a:t>知道，</a:t>
            </a:r>
            <a:r>
              <a:rPr lang="zh-CN" altLang="en-US" dirty="0" smtClean="0"/>
              <a:t>却</a:t>
            </a:r>
            <a:r>
              <a:rPr lang="zh-TW" altLang="zh-TW" dirty="0" smtClean="0"/>
              <a:t>不</a:t>
            </a:r>
            <a:r>
              <a:rPr lang="zh-CN" altLang="en-US" dirty="0" smtClean="0"/>
              <a:t>愿</a:t>
            </a:r>
            <a:r>
              <a:rPr lang="zh-TW" altLang="zh-TW" dirty="0" smtClean="0"/>
              <a:t>意公</a:t>
            </a:r>
            <a:r>
              <a:rPr lang="zh-CN" altLang="en-US" dirty="0" smtClean="0"/>
              <a:t>开这</a:t>
            </a:r>
            <a:r>
              <a:rPr lang="zh-TW" altLang="zh-TW" dirty="0" smtClean="0"/>
              <a:t>些</a:t>
            </a:r>
            <a:r>
              <a:rPr lang="zh-CN" altLang="en-US" dirty="0" smtClean="0"/>
              <a:t>资</a:t>
            </a:r>
            <a:r>
              <a:rPr lang="zh-TW" altLang="zh-TW" dirty="0" smtClean="0"/>
              <a:t>料</a:t>
            </a:r>
            <a:r>
              <a:rPr lang="zh-CN" altLang="en-US" dirty="0" smtClean="0"/>
              <a:t>给</a:t>
            </a:r>
            <a:r>
              <a:rPr lang="zh-TW" altLang="zh-TW" dirty="0" smtClean="0"/>
              <a:t>人</a:t>
            </a:r>
            <a:r>
              <a:rPr lang="zh-CN" altLang="en-US" dirty="0" smtClean="0"/>
              <a:t>们</a:t>
            </a:r>
            <a:r>
              <a:rPr lang="zh-TW" altLang="zh-TW" dirty="0" smtClean="0"/>
              <a:t>，打算</a:t>
            </a:r>
            <a:r>
              <a:rPr lang="zh-CN" altLang="en-US" dirty="0" smtClean="0"/>
              <a:t>双</a:t>
            </a:r>
            <a:r>
              <a:rPr lang="zh-TW" altLang="zh-TW" dirty="0" smtClean="0"/>
              <a:t>手遮天的</a:t>
            </a:r>
            <a:r>
              <a:rPr lang="zh-CN" altLang="en-US" dirty="0" smtClean="0"/>
              <a:t>满骗过</a:t>
            </a:r>
            <a:r>
              <a:rPr lang="zh-TW" altLang="zh-TW" dirty="0" smtClean="0"/>
              <a:t>去</a:t>
            </a:r>
            <a:r>
              <a:rPr lang="en-US" altLang="zh-TW" dirty="0" smtClean="0"/>
              <a:t>....</a:t>
            </a:r>
            <a:endParaRPr lang="zh-TW" altLang="zh-TW" dirty="0" smtClean="0"/>
          </a:p>
          <a:p>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现状</a:t>
            </a:r>
            <a:endParaRPr lang="zh-CN" altLang="en-US" dirty="0"/>
          </a:p>
        </p:txBody>
      </p:sp>
      <p:sp>
        <p:nvSpPr>
          <p:cNvPr id="3" name="内容占位符 2"/>
          <p:cNvSpPr>
            <a:spLocks noGrp="1"/>
          </p:cNvSpPr>
          <p:nvPr>
            <p:ph idx="1"/>
          </p:nvPr>
        </p:nvSpPr>
        <p:spPr/>
        <p:txBody>
          <a:bodyPr/>
          <a:lstStyle/>
          <a:p>
            <a:pPr>
              <a:buNone/>
            </a:pPr>
            <a:endParaRPr lang="zh-CN" altLang="en-US" dirty="0"/>
          </a:p>
        </p:txBody>
      </p:sp>
      <p:sp>
        <p:nvSpPr>
          <p:cNvPr id="6" name="圆角矩形 5"/>
          <p:cNvSpPr/>
          <p:nvPr/>
        </p:nvSpPr>
        <p:spPr>
          <a:xfrm>
            <a:off x="827584" y="1196752"/>
            <a:ext cx="6984776" cy="47525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dirty="0" smtClean="0"/>
              <a:t>人们环保意识缺乏</a:t>
            </a:r>
            <a:endParaRPr lang="en-US" altLang="zh-CN" sz="4400" dirty="0" smtClean="0"/>
          </a:p>
          <a:p>
            <a:pPr algn="ctr"/>
            <a:r>
              <a:rPr lang="zh-CN" altLang="en-US" sz="4400" dirty="0"/>
              <a:t>高</a:t>
            </a:r>
            <a:r>
              <a:rPr lang="zh-CN" altLang="en-US" sz="4400" dirty="0" smtClean="0"/>
              <a:t>碳排放生活</a:t>
            </a:r>
            <a:endParaRPr lang="en-US" altLang="zh-CN" sz="4400" dirty="0" smtClean="0"/>
          </a:p>
          <a:p>
            <a:pPr algn="ctr"/>
            <a:r>
              <a:rPr lang="zh-CN" altLang="en-US" sz="4400" dirty="0" smtClean="0"/>
              <a:t>对污染源视而不见</a:t>
            </a:r>
            <a:endParaRPr lang="en-US" altLang="zh-CN" sz="4400" dirty="0" smtClean="0"/>
          </a:p>
          <a:p>
            <a:pPr algn="ctr"/>
            <a:r>
              <a:rPr lang="zh-CN" altLang="en-US" sz="4400" dirty="0"/>
              <a:t>事不关</a:t>
            </a:r>
            <a:r>
              <a:rPr lang="zh-CN" altLang="en-US" sz="4400" dirty="0" smtClean="0"/>
              <a:t>己高高挂起心态</a:t>
            </a:r>
            <a:endParaRPr lang="en-US" altLang="zh-CN" sz="4400" dirty="0" smtClean="0"/>
          </a:p>
          <a:p>
            <a:pPr algn="ctr"/>
            <a:endParaRPr lang="en-US" altLang="zh-CN" dirty="0" smtClean="0"/>
          </a:p>
          <a:p>
            <a:pPr algn="ctr"/>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解决方法</a:t>
            </a:r>
            <a:endParaRPr lang="zh-CN" altLang="en-US" dirty="0"/>
          </a:p>
        </p:txBody>
      </p:sp>
      <p:pic>
        <p:nvPicPr>
          <p:cNvPr id="4" name="内容占位符 3" descr="9c2d86702b4136fd180b76ead1047786.jpg"/>
          <p:cNvPicPr>
            <a:picLocks noGrp="1" noChangeAspect="1"/>
          </p:cNvPicPr>
          <p:nvPr>
            <p:ph idx="1"/>
          </p:nvPr>
        </p:nvPicPr>
        <p:blipFill>
          <a:blip r:embed="rId2" cstate="print"/>
          <a:stretch>
            <a:fillRect/>
          </a:stretch>
        </p:blipFill>
        <p:spPr>
          <a:xfrm>
            <a:off x="5508104" y="964620"/>
            <a:ext cx="3635896" cy="2320364"/>
          </a:xfrm>
        </p:spPr>
      </p:pic>
      <p:sp>
        <p:nvSpPr>
          <p:cNvPr id="5" name="TextBox 4"/>
          <p:cNvSpPr txBox="1"/>
          <p:nvPr/>
        </p:nvSpPr>
        <p:spPr>
          <a:xfrm>
            <a:off x="323528" y="1340768"/>
            <a:ext cx="4339650" cy="812530"/>
          </a:xfrm>
          <a:prstGeom prst="rect">
            <a:avLst/>
          </a:prstGeom>
          <a:noFill/>
        </p:spPr>
        <p:txBody>
          <a:bodyPr wrap="none" rtlCol="0">
            <a:spAutoFit/>
          </a:bodyPr>
          <a:lstStyle/>
          <a:p>
            <a:pPr>
              <a:lnSpc>
                <a:spcPct val="130000"/>
              </a:lnSpc>
            </a:pPr>
            <a:r>
              <a:rPr lang="zh-CN" altLang="en-US" sz="3600" dirty="0">
                <a:solidFill>
                  <a:srgbClr val="FFC000"/>
                </a:solidFill>
                <a:latin typeface="Arial" panose="020B0604020202020204" pitchFamily="34" charset="0"/>
                <a:ea typeface="微软雅黑" panose="020B0503020204020204" pitchFamily="34" charset="-122"/>
              </a:rPr>
              <a:t>倡</a:t>
            </a:r>
            <a:r>
              <a:rPr lang="zh-CN" altLang="en-US" sz="3600" dirty="0" smtClean="0">
                <a:solidFill>
                  <a:srgbClr val="FFC000"/>
                </a:solidFill>
                <a:latin typeface="Arial" panose="020B0604020202020204" pitchFamily="34" charset="0"/>
                <a:ea typeface="微软雅黑" panose="020B0503020204020204" pitchFamily="34" charset="-122"/>
              </a:rPr>
              <a:t>导和坚持低碳生活</a:t>
            </a:r>
          </a:p>
        </p:txBody>
      </p:sp>
      <p:pic>
        <p:nvPicPr>
          <p:cNvPr id="6" name="图片 5" descr="十工地扬尘严重被立案查处 - 读我网.gif"/>
          <p:cNvPicPr>
            <a:picLocks noChangeAspect="1"/>
          </p:cNvPicPr>
          <p:nvPr/>
        </p:nvPicPr>
        <p:blipFill>
          <a:blip r:embed="rId3" cstate="print"/>
          <a:srcRect l="4100"/>
          <a:stretch>
            <a:fillRect/>
          </a:stretch>
        </p:blipFill>
        <p:spPr>
          <a:xfrm>
            <a:off x="5508104" y="3284984"/>
            <a:ext cx="3635896" cy="2557709"/>
          </a:xfrm>
          <a:prstGeom prst="rect">
            <a:avLst/>
          </a:prstGeom>
        </p:spPr>
      </p:pic>
      <p:sp>
        <p:nvSpPr>
          <p:cNvPr id="7" name="TextBox 6"/>
          <p:cNvSpPr txBox="1"/>
          <p:nvPr/>
        </p:nvSpPr>
        <p:spPr>
          <a:xfrm>
            <a:off x="0" y="4077072"/>
            <a:ext cx="5622052" cy="741357"/>
          </a:xfrm>
          <a:prstGeom prst="rect">
            <a:avLst/>
          </a:prstGeom>
          <a:noFill/>
        </p:spPr>
        <p:txBody>
          <a:bodyPr wrap="none" rtlCol="0">
            <a:spAutoFit/>
          </a:bodyPr>
          <a:lstStyle/>
          <a:p>
            <a:pPr>
              <a:lnSpc>
                <a:spcPct val="130000"/>
              </a:lnSpc>
            </a:pPr>
            <a:r>
              <a:rPr lang="zh-CN" altLang="en-US" sz="3600" dirty="0" smtClean="0">
                <a:solidFill>
                  <a:srgbClr val="FFC000"/>
                </a:solidFill>
                <a:latin typeface="Arial" panose="020B0604020202020204" pitchFamily="34" charset="0"/>
                <a:ea typeface="微软雅黑" panose="020B0503020204020204" pitchFamily="34" charset="-122"/>
              </a:rPr>
              <a:t>遇到污染打</a:t>
            </a:r>
            <a:r>
              <a:rPr lang="en-US" altLang="zh-CN" sz="3600" dirty="0" smtClean="0">
                <a:solidFill>
                  <a:srgbClr val="FFC000"/>
                </a:solidFill>
                <a:latin typeface="Arial" panose="020B0604020202020204" pitchFamily="34" charset="0"/>
                <a:ea typeface="微软雅黑" panose="020B0503020204020204" pitchFamily="34" charset="-122"/>
              </a:rPr>
              <a:t>12369</a:t>
            </a:r>
            <a:r>
              <a:rPr lang="zh-CN" altLang="en-US" sz="3600" dirty="0" smtClean="0">
                <a:solidFill>
                  <a:srgbClr val="FFC000"/>
                </a:solidFill>
                <a:latin typeface="Arial" panose="020B0604020202020204" pitchFamily="34" charset="0"/>
                <a:ea typeface="微软雅黑" panose="020B0503020204020204" pitchFamily="34" charset="-122"/>
              </a:rPr>
              <a:t>举报电话</a:t>
            </a:r>
          </a:p>
        </p:txBody>
      </p:sp>
      <p:sp>
        <p:nvSpPr>
          <p:cNvPr id="8" name="TextBox 7"/>
          <p:cNvSpPr txBox="1"/>
          <p:nvPr/>
        </p:nvSpPr>
        <p:spPr>
          <a:xfrm>
            <a:off x="1187624" y="5733256"/>
            <a:ext cx="6391493" cy="972574"/>
          </a:xfrm>
          <a:prstGeom prst="rect">
            <a:avLst/>
          </a:prstGeom>
          <a:noFill/>
        </p:spPr>
        <p:txBody>
          <a:bodyPr wrap="none" rtlCol="0">
            <a:spAutoFit/>
          </a:bodyPr>
          <a:lstStyle/>
          <a:p>
            <a:pPr>
              <a:lnSpc>
                <a:spcPct val="130000"/>
              </a:lnSpc>
            </a:pPr>
            <a:r>
              <a:rPr lang="zh-CN" altLang="en-US" sz="4400" dirty="0" smtClean="0">
                <a:solidFill>
                  <a:srgbClr val="FF0000"/>
                </a:solidFill>
                <a:latin typeface="Arial" panose="020B0604020202020204" pitchFamily="34" charset="0"/>
                <a:ea typeface="微软雅黑" panose="020B0503020204020204" pitchFamily="34" charset="-122"/>
              </a:rPr>
              <a:t>低碳环保从我做起！！！</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风险评估</a:t>
            </a:r>
            <a:endParaRPr lang="zh-CN" altLang="en-US" dirty="0"/>
          </a:p>
        </p:txBody>
      </p:sp>
      <p:pic>
        <p:nvPicPr>
          <p:cNvPr id="6" name="内容占位符 5" descr="e318ecb79b50ed0ec266100fa8e9fad8.jpg"/>
          <p:cNvPicPr>
            <a:picLocks noGrp="1" noChangeAspect="1"/>
          </p:cNvPicPr>
          <p:nvPr>
            <p:ph idx="1"/>
          </p:nvPr>
        </p:nvPicPr>
        <p:blipFill>
          <a:blip r:embed="rId2" cstate="print"/>
          <a:stretch>
            <a:fillRect/>
          </a:stretch>
        </p:blipFill>
        <p:spPr>
          <a:xfrm>
            <a:off x="5364088" y="764704"/>
            <a:ext cx="2766907" cy="23951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右箭头 3"/>
          <p:cNvSpPr/>
          <p:nvPr/>
        </p:nvSpPr>
        <p:spPr>
          <a:xfrm>
            <a:off x="395536" y="908720"/>
            <a:ext cx="4464496" cy="194421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t>环</a:t>
            </a:r>
            <a:r>
              <a:rPr lang="zh-CN" altLang="en-US" sz="3200" dirty="0" smtClean="0"/>
              <a:t>保意识薄弱</a:t>
            </a:r>
            <a:endParaRPr lang="zh-CN" altLang="en-US" sz="3200" dirty="0"/>
          </a:p>
        </p:txBody>
      </p:sp>
      <p:sp>
        <p:nvSpPr>
          <p:cNvPr id="5" name="右箭头 4"/>
          <p:cNvSpPr/>
          <p:nvPr/>
        </p:nvSpPr>
        <p:spPr>
          <a:xfrm>
            <a:off x="395536" y="4005064"/>
            <a:ext cx="4536504" cy="20882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smtClean="0"/>
              <a:t>人人环保</a:t>
            </a:r>
            <a:endParaRPr lang="zh-CN" altLang="en-US" sz="3600" dirty="0"/>
          </a:p>
        </p:txBody>
      </p:sp>
      <p:pic>
        <p:nvPicPr>
          <p:cNvPr id="7" name="图片 6" descr="7a8e1463ccccf419f8b1b3f36f30c2c1.jpg"/>
          <p:cNvPicPr>
            <a:picLocks noChangeAspect="1"/>
          </p:cNvPicPr>
          <p:nvPr/>
        </p:nvPicPr>
        <p:blipFill>
          <a:blip r:embed="rId3" cstate="print"/>
          <a:stretch>
            <a:fillRect/>
          </a:stretch>
        </p:blipFill>
        <p:spPr>
          <a:xfrm>
            <a:off x="5220072" y="3789040"/>
            <a:ext cx="3291858" cy="22837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p:cNvSpPr txBox="1"/>
          <p:nvPr/>
        </p:nvSpPr>
        <p:spPr>
          <a:xfrm>
            <a:off x="5940152" y="3212976"/>
            <a:ext cx="1620957" cy="597215"/>
          </a:xfrm>
          <a:prstGeom prst="rect">
            <a:avLst/>
          </a:prstGeom>
          <a:noFill/>
        </p:spPr>
        <p:txBody>
          <a:bodyPr wrap="none" rtlCol="0">
            <a:spAutoFit/>
          </a:bodyPr>
          <a:lstStyle/>
          <a:p>
            <a:pPr>
              <a:lnSpc>
                <a:spcPct val="130000"/>
              </a:lnSpc>
            </a:pPr>
            <a:r>
              <a:rPr lang="zh-CN" altLang="en-US" sz="2800" dirty="0" smtClean="0">
                <a:solidFill>
                  <a:srgbClr val="FFC000"/>
                </a:solidFill>
                <a:latin typeface="Arial" panose="020B0604020202020204" pitchFamily="34" charset="0"/>
                <a:ea typeface="微软雅黑" panose="020B0503020204020204" pitchFamily="34" charset="-122"/>
              </a:rPr>
              <a:t>环境恶化</a:t>
            </a:r>
          </a:p>
        </p:txBody>
      </p:sp>
      <p:sp>
        <p:nvSpPr>
          <p:cNvPr id="10" name="TextBox 9"/>
          <p:cNvSpPr txBox="1"/>
          <p:nvPr/>
        </p:nvSpPr>
        <p:spPr>
          <a:xfrm>
            <a:off x="6228184" y="6165304"/>
            <a:ext cx="1415772" cy="525016"/>
          </a:xfrm>
          <a:prstGeom prst="rect">
            <a:avLst/>
          </a:prstGeom>
          <a:noFill/>
        </p:spPr>
        <p:txBody>
          <a:bodyPr wrap="none" rtlCol="0">
            <a:spAutoFit/>
          </a:bodyPr>
          <a:lstStyle/>
          <a:p>
            <a:pPr>
              <a:lnSpc>
                <a:spcPct val="130000"/>
              </a:lnSpc>
            </a:pPr>
            <a:r>
              <a:rPr lang="zh-CN" altLang="en-US" sz="2400" dirty="0" smtClean="0">
                <a:solidFill>
                  <a:srgbClr val="FFC000"/>
                </a:solidFill>
                <a:latin typeface="Arial" panose="020B0604020202020204" pitchFamily="34" charset="0"/>
                <a:ea typeface="微软雅黑" panose="020B0503020204020204" pitchFamily="34" charset="-122"/>
              </a:rPr>
              <a:t>蓝天白云</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01060209.jpg"/>
          <p:cNvPicPr>
            <a:picLocks noChangeAspect="1"/>
          </p:cNvPicPr>
          <p:nvPr/>
        </p:nvPicPr>
        <p:blipFill>
          <a:blip r:embed="rId2" cstate="print"/>
          <a:srcRect l="25000"/>
          <a:stretch>
            <a:fillRect/>
          </a:stretch>
        </p:blipFill>
        <p:spPr>
          <a:xfrm>
            <a:off x="0" y="0"/>
            <a:ext cx="9144000" cy="6858000"/>
          </a:xfrm>
          <a:prstGeom prst="rect">
            <a:avLst/>
          </a:prstGeom>
        </p:spPr>
      </p:pic>
      <p:sp>
        <p:nvSpPr>
          <p:cNvPr id="5" name="矩形 4"/>
          <p:cNvSpPr/>
          <p:nvPr/>
        </p:nvSpPr>
        <p:spPr>
          <a:xfrm>
            <a:off x="2200999" y="2967335"/>
            <a:ext cx="4742004" cy="3170099"/>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altLang="zh-CN" sz="20000" b="1" cap="none" spc="0" dirty="0" smtClean="0">
                <a:ln w="50800"/>
                <a:solidFill>
                  <a:schemeClr val="bg1">
                    <a:shade val="50000"/>
                  </a:schemeClr>
                </a:solidFill>
                <a:effectLst/>
              </a:rPr>
              <a:t>END</a:t>
            </a:r>
            <a:endParaRPr lang="zh-CN" altLang="en-US" sz="20000" b="1" cap="none" spc="0" dirty="0">
              <a:ln w="50800"/>
              <a:solidFill>
                <a:schemeClr val="bg1">
                  <a:shade val="50000"/>
                </a:schemeClr>
              </a:solidFill>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endParaRPr lang="zh-CN" altLang="en-US" dirty="0"/>
          </a:p>
        </p:txBody>
      </p:sp>
      <p:pic>
        <p:nvPicPr>
          <p:cNvPr id="4" name="内容占位符 3" descr="0ba05cd471b7cf186d0862ef8a2ae5d7.jpg"/>
          <p:cNvPicPr>
            <a:picLocks noGrp="1" noChangeAspect="1"/>
          </p:cNvPicPr>
          <p:nvPr>
            <p:ph idx="1"/>
          </p:nvPr>
        </p:nvPicPr>
        <p:blipFill>
          <a:blip r:embed="rId3" cstate="print"/>
          <a:stretch>
            <a:fillRect/>
          </a:stretch>
        </p:blipFill>
        <p:spPr>
          <a:xfrm>
            <a:off x="0" y="0"/>
            <a:ext cx="5040528" cy="3356992"/>
          </a:xfrm>
        </p:spPr>
      </p:pic>
      <p:pic>
        <p:nvPicPr>
          <p:cNvPr id="10" name="图片 9" descr="7935979da4a0f46710abda75433116df.jpg"/>
          <p:cNvPicPr>
            <a:picLocks noChangeAspect="1"/>
          </p:cNvPicPr>
          <p:nvPr/>
        </p:nvPicPr>
        <p:blipFill>
          <a:blip r:embed="rId4" cstate="print"/>
          <a:stretch>
            <a:fillRect/>
          </a:stretch>
        </p:blipFill>
        <p:spPr>
          <a:xfrm>
            <a:off x="4644007" y="0"/>
            <a:ext cx="4499993" cy="3356992"/>
          </a:xfrm>
          <a:prstGeom prst="rect">
            <a:avLst/>
          </a:prstGeom>
        </p:spPr>
      </p:pic>
      <p:pic>
        <p:nvPicPr>
          <p:cNvPr id="11" name="图片 10" descr="f52cde0a36a41a4f1ceec6b5b9547407.jpg"/>
          <p:cNvPicPr>
            <a:picLocks noChangeAspect="1"/>
          </p:cNvPicPr>
          <p:nvPr/>
        </p:nvPicPr>
        <p:blipFill>
          <a:blip r:embed="rId5" cstate="print"/>
          <a:srcRect b="7613"/>
          <a:stretch>
            <a:fillRect/>
          </a:stretch>
        </p:blipFill>
        <p:spPr>
          <a:xfrm>
            <a:off x="-1" y="3356992"/>
            <a:ext cx="5821861" cy="3501008"/>
          </a:xfrm>
          <a:prstGeom prst="rect">
            <a:avLst/>
          </a:prstGeom>
        </p:spPr>
      </p:pic>
      <p:pic>
        <p:nvPicPr>
          <p:cNvPr id="12" name="图片 11" descr="0714264f942ffd6e7fab452496a59f63.jpg"/>
          <p:cNvPicPr>
            <a:picLocks noChangeAspect="1"/>
          </p:cNvPicPr>
          <p:nvPr/>
        </p:nvPicPr>
        <p:blipFill>
          <a:blip r:embed="rId6" cstate="print"/>
          <a:srcRect l="11119"/>
          <a:stretch>
            <a:fillRect/>
          </a:stretch>
        </p:blipFill>
        <p:spPr>
          <a:xfrm>
            <a:off x="4644008" y="3356992"/>
            <a:ext cx="4499992" cy="3501008"/>
          </a:xfrm>
          <a:prstGeom prst="rect">
            <a:avLst/>
          </a:prstGeom>
        </p:spPr>
      </p:pic>
      <p:sp>
        <p:nvSpPr>
          <p:cNvPr id="13" name="矩形 12"/>
          <p:cNvSpPr/>
          <p:nvPr/>
        </p:nvSpPr>
        <p:spPr>
          <a:xfrm>
            <a:off x="2748424" y="2967335"/>
            <a:ext cx="3647153" cy="923330"/>
          </a:xfrm>
          <a:prstGeom prst="rect">
            <a:avLst/>
          </a:prstGeom>
          <a:noFill/>
        </p:spPr>
        <p:txBody>
          <a:bodyPr wrap="none" lIns="91440" tIns="45720" rIns="91440" bIns="45720">
            <a:spAutoFit/>
          </a:bodyPr>
          <a:lstStyle/>
          <a:p>
            <a:pPr algn="ctr"/>
            <a:r>
              <a:rPr lang="zh-CN" alt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雾霾！！！</a:t>
            </a:r>
            <a:endParaRPr lang="zh-CN"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 xmlns:p14="http://schemas.microsoft.com/office/powerpoint/2010/main" val="373763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36cedae8daa3d10e6129cd2968859e48.jpg"/>
          <p:cNvPicPr>
            <a:picLocks noGrp="1" noChangeAspect="1"/>
          </p:cNvPicPr>
          <p:nvPr>
            <p:ph idx="1"/>
          </p:nvPr>
        </p:nvPicPr>
        <p:blipFill>
          <a:blip r:embed="rId2" cstate="print"/>
          <a:srcRect l="8966"/>
          <a:stretch>
            <a:fillRect/>
          </a:stretch>
        </p:blipFill>
        <p:spPr>
          <a:xfrm>
            <a:off x="0" y="-1"/>
            <a:ext cx="9144001" cy="6933229"/>
          </a:xfrm>
        </p:spPr>
      </p:pic>
      <p:sp>
        <p:nvSpPr>
          <p:cNvPr id="6" name="矩形 5"/>
          <p:cNvSpPr/>
          <p:nvPr/>
        </p:nvSpPr>
        <p:spPr>
          <a:xfrm>
            <a:off x="1043608" y="1196752"/>
            <a:ext cx="6858000" cy="5355312"/>
          </a:xfrm>
          <a:prstGeom prst="rect">
            <a:avLst/>
          </a:prstGeom>
        </p:spPr>
        <p:txBody>
          <a:bodyPr wrap="square">
            <a:spAutoFit/>
          </a:bodyPr>
          <a:lstStyle/>
          <a:p>
            <a:pPr lvl="0" indent="317500" fontAlgn="base">
              <a:spcBef>
                <a:spcPct val="0"/>
              </a:spcBef>
              <a:spcAft>
                <a:spcPct val="0"/>
              </a:spcAft>
            </a:pPr>
            <a:r>
              <a:rPr kumimoji="0" lang="zh-CN" altLang="zh-CN" b="0" i="0" u="none" strike="noStrike" cap="none" normalizeH="0" baseline="0" dirty="0" smtClean="0">
                <a:ln>
                  <a:noFill/>
                </a:ln>
                <a:solidFill>
                  <a:srgbClr val="333333"/>
                </a:solidFill>
                <a:effectLst/>
                <a:latin typeface="Arial" pitchFamily="34" charset="0"/>
                <a:ea typeface="宋体" pitchFamily="2" charset="-122"/>
                <a:cs typeface="Arial" pitchFamily="34" charset="0"/>
              </a:rPr>
              <a:t>霾是由空气中的</a:t>
            </a:r>
            <a:r>
              <a:rPr kumimoji="0" lang="zh-CN" altLang="zh-CN" b="0" i="0" u="none" strike="noStrike" cap="none" normalizeH="0" baseline="0" dirty="0" smtClean="0">
                <a:ln>
                  <a:noFill/>
                </a:ln>
                <a:solidFill>
                  <a:srgbClr val="136EC2"/>
                </a:solidFill>
                <a:effectLst/>
                <a:latin typeface="Arial" pitchFamily="34" charset="0"/>
                <a:ea typeface="宋体" pitchFamily="2" charset="-122"/>
                <a:cs typeface="Arial" pitchFamily="34" charset="0"/>
                <a:hlinkClick r:id="rId3"/>
              </a:rPr>
              <a:t>灰尘</a:t>
            </a:r>
            <a:r>
              <a:rPr kumimoji="0" lang="zh-CN" altLang="zh-CN" b="0" i="0" u="none" strike="noStrike" cap="none" normalizeH="0" baseline="0" dirty="0" smtClean="0">
                <a:ln>
                  <a:noFill/>
                </a:ln>
                <a:solidFill>
                  <a:srgbClr val="333333"/>
                </a:solidFill>
                <a:effectLst/>
                <a:latin typeface="Arial" pitchFamily="34" charset="0"/>
                <a:ea typeface="宋体" pitchFamily="2" charset="-122"/>
                <a:cs typeface="Arial" pitchFamily="34" charset="0"/>
              </a:rPr>
              <a:t>、</a:t>
            </a:r>
            <a:r>
              <a:rPr kumimoji="0" lang="zh-CN" altLang="zh-CN" b="0" i="0" u="none" strike="noStrike" cap="none" normalizeH="0" baseline="0" dirty="0" smtClean="0">
                <a:ln>
                  <a:noFill/>
                </a:ln>
                <a:solidFill>
                  <a:srgbClr val="136EC2"/>
                </a:solidFill>
                <a:effectLst/>
                <a:latin typeface="Arial" pitchFamily="34" charset="0"/>
                <a:ea typeface="宋体" pitchFamily="2" charset="-122"/>
                <a:cs typeface="Arial" pitchFamily="34" charset="0"/>
                <a:hlinkClick r:id="rId4"/>
              </a:rPr>
              <a:t>硫酸</a:t>
            </a:r>
            <a:r>
              <a:rPr kumimoji="0" lang="zh-CN" altLang="zh-CN" b="0" i="0" u="none" strike="noStrike" cap="none" normalizeH="0" baseline="0" dirty="0" smtClean="0">
                <a:ln>
                  <a:noFill/>
                </a:ln>
                <a:solidFill>
                  <a:srgbClr val="333333"/>
                </a:solidFill>
                <a:effectLst/>
                <a:latin typeface="Arial" pitchFamily="34" charset="0"/>
                <a:ea typeface="宋体" pitchFamily="2" charset="-122"/>
                <a:cs typeface="Arial" pitchFamily="34" charset="0"/>
              </a:rPr>
              <a:t>、</a:t>
            </a:r>
            <a:r>
              <a:rPr kumimoji="0" lang="zh-CN" altLang="zh-CN" b="0" i="0" u="none" strike="noStrike" cap="none" normalizeH="0" baseline="0" dirty="0" smtClean="0">
                <a:ln>
                  <a:noFill/>
                </a:ln>
                <a:solidFill>
                  <a:srgbClr val="136EC2"/>
                </a:solidFill>
                <a:effectLst/>
                <a:latin typeface="Arial" pitchFamily="34" charset="0"/>
                <a:ea typeface="宋体" pitchFamily="2" charset="-122"/>
                <a:cs typeface="Arial" pitchFamily="34" charset="0"/>
                <a:hlinkClick r:id="rId5"/>
              </a:rPr>
              <a:t>硝酸</a:t>
            </a:r>
            <a:r>
              <a:rPr kumimoji="0" lang="zh-CN" altLang="zh-CN" b="0" i="0" u="none" strike="noStrike" cap="none" normalizeH="0" baseline="0" dirty="0" smtClean="0">
                <a:ln>
                  <a:noFill/>
                </a:ln>
                <a:solidFill>
                  <a:srgbClr val="333333"/>
                </a:solidFill>
                <a:effectLst/>
                <a:latin typeface="Arial" pitchFamily="34" charset="0"/>
                <a:ea typeface="宋体" pitchFamily="2" charset="-122"/>
                <a:cs typeface="Arial" pitchFamily="34" charset="0"/>
              </a:rPr>
              <a:t>、有机</a:t>
            </a:r>
            <a:r>
              <a:rPr kumimoji="0" lang="zh-CN" altLang="zh-CN" b="0" i="0" u="none" strike="noStrike" cap="none" normalizeH="0" baseline="0" dirty="0" smtClean="0">
                <a:ln>
                  <a:noFill/>
                </a:ln>
                <a:solidFill>
                  <a:srgbClr val="136EC2"/>
                </a:solidFill>
                <a:effectLst/>
                <a:latin typeface="Arial" pitchFamily="34" charset="0"/>
                <a:ea typeface="宋体" pitchFamily="2" charset="-122"/>
                <a:cs typeface="Arial" pitchFamily="34" charset="0"/>
                <a:hlinkClick r:id="rId6"/>
              </a:rPr>
              <a:t>碳氢化合物</a:t>
            </a:r>
            <a:r>
              <a:rPr kumimoji="0" lang="zh-CN" altLang="zh-CN" b="0" i="0" u="none" strike="noStrike" cap="none" normalizeH="0" baseline="0" dirty="0" smtClean="0">
                <a:ln>
                  <a:noFill/>
                </a:ln>
                <a:solidFill>
                  <a:srgbClr val="333333"/>
                </a:solidFill>
                <a:effectLst/>
                <a:latin typeface="Arial" pitchFamily="34" charset="0"/>
                <a:ea typeface="宋体" pitchFamily="2" charset="-122"/>
                <a:cs typeface="Arial" pitchFamily="34" charset="0"/>
              </a:rPr>
              <a:t>等粒子组成的。它也能使大气浑浊，视野模糊并导致能见度恶化，如果水平能见度小于10000米时，将这种非水成物组成的气溶胶系统造成的视程障碍称为霾(Haze)或灰霾（Dust-haze），</a:t>
            </a:r>
            <a:endParaRPr kumimoji="0" lang="en-US" altLang="zh-CN" b="0" i="0" u="none" strike="noStrike" cap="none" normalizeH="0" baseline="0" dirty="0" smtClean="0">
              <a:ln>
                <a:noFill/>
              </a:ln>
              <a:solidFill>
                <a:srgbClr val="333333"/>
              </a:solidFill>
              <a:effectLst/>
              <a:latin typeface="Arial" pitchFamily="34" charset="0"/>
              <a:ea typeface="宋体" pitchFamily="2" charset="-122"/>
              <a:cs typeface="Arial" pitchFamily="34" charset="0"/>
            </a:endParaRPr>
          </a:p>
          <a:p>
            <a:pPr lvl="0" indent="317500" fontAlgn="base">
              <a:spcBef>
                <a:spcPct val="0"/>
              </a:spcBef>
              <a:spcAft>
                <a:spcPct val="0"/>
              </a:spcAft>
            </a:pPr>
            <a:r>
              <a:rPr kumimoji="0" lang="zh-CN" altLang="zh-CN" b="0" i="0" u="none" strike="noStrike" cap="none" normalizeH="0" baseline="0" dirty="0" smtClean="0">
                <a:ln>
                  <a:noFill/>
                </a:ln>
                <a:solidFill>
                  <a:srgbClr val="136EC2"/>
                </a:solidFill>
                <a:effectLst/>
                <a:latin typeface="Arial" pitchFamily="34" charset="0"/>
                <a:ea typeface="宋体" pitchFamily="2" charset="-122"/>
                <a:cs typeface="Arial" pitchFamily="34" charset="0"/>
                <a:hlinkClick r:id="rId7"/>
              </a:rPr>
              <a:t>香港天文台</a:t>
            </a:r>
            <a:r>
              <a:rPr kumimoji="0" lang="zh-CN" altLang="zh-CN" b="0" i="0" u="none" strike="noStrike" cap="none" normalizeH="0" baseline="0" dirty="0" smtClean="0">
                <a:ln>
                  <a:noFill/>
                </a:ln>
                <a:solidFill>
                  <a:srgbClr val="333333"/>
                </a:solidFill>
                <a:effectLst/>
                <a:latin typeface="Arial" pitchFamily="34" charset="0"/>
                <a:ea typeface="宋体" pitchFamily="2" charset="-122"/>
                <a:cs typeface="Arial" pitchFamily="34" charset="0"/>
              </a:rPr>
              <a:t>称烟霞(Haze)。</a:t>
            </a:r>
            <a:r>
              <a:rPr kumimoji="0" lang="zh-CN" altLang="zh-CN" b="0" i="0" u="none" strike="noStrike" cap="none" normalizeH="0" baseline="0" dirty="0" smtClean="0">
                <a:ln>
                  <a:noFill/>
                </a:ln>
                <a:solidFill>
                  <a:srgbClr val="136EC2"/>
                </a:solidFill>
                <a:effectLst/>
                <a:latin typeface="Arial" pitchFamily="34" charset="0"/>
                <a:ea typeface="宋体" pitchFamily="2" charset="-122"/>
                <a:cs typeface="Arial" pitchFamily="34" charset="0"/>
                <a:hlinkClick r:id="rId8"/>
              </a:rPr>
              <a:t>二氧化硫</a:t>
            </a:r>
            <a:r>
              <a:rPr kumimoji="0" lang="zh-CN" altLang="zh-CN" b="0" i="0" u="none" strike="noStrike" cap="none" normalizeH="0" baseline="0" dirty="0" smtClean="0">
                <a:ln>
                  <a:noFill/>
                </a:ln>
                <a:solidFill>
                  <a:srgbClr val="333333"/>
                </a:solidFill>
                <a:effectLst/>
                <a:latin typeface="Arial" pitchFamily="34" charset="0"/>
                <a:ea typeface="宋体" pitchFamily="2" charset="-122"/>
                <a:cs typeface="Arial" pitchFamily="34" charset="0"/>
              </a:rPr>
              <a:t>、</a:t>
            </a:r>
            <a:r>
              <a:rPr kumimoji="0" lang="zh-CN" altLang="zh-CN" b="0" i="0" u="none" strike="noStrike" cap="none" normalizeH="0" baseline="0" dirty="0" smtClean="0">
                <a:ln>
                  <a:noFill/>
                </a:ln>
                <a:solidFill>
                  <a:srgbClr val="136EC2"/>
                </a:solidFill>
                <a:effectLst/>
                <a:latin typeface="Arial" pitchFamily="34" charset="0"/>
                <a:ea typeface="宋体" pitchFamily="2" charset="-122"/>
                <a:cs typeface="Arial" pitchFamily="34" charset="0"/>
                <a:hlinkClick r:id="rId9"/>
              </a:rPr>
              <a:t>氮氧化物</a:t>
            </a:r>
            <a:r>
              <a:rPr kumimoji="0" lang="zh-CN" altLang="zh-CN" b="0" i="0" u="none" strike="noStrike" cap="none" normalizeH="0" baseline="0" dirty="0" smtClean="0">
                <a:ln>
                  <a:noFill/>
                </a:ln>
                <a:solidFill>
                  <a:srgbClr val="333333"/>
                </a:solidFill>
                <a:effectLst/>
                <a:latin typeface="Arial" pitchFamily="34" charset="0"/>
                <a:ea typeface="宋体" pitchFamily="2" charset="-122"/>
                <a:cs typeface="Arial" pitchFamily="34" charset="0"/>
              </a:rPr>
              <a:t>以及可吸入颗粒物这三项是雾霾主要组成，前两者为气态污染物，最后一</a:t>
            </a:r>
            <a:endParaRPr kumimoji="0" lang="en-US" altLang="zh-CN" b="0" i="0" u="none" strike="noStrike" cap="none" normalizeH="0" baseline="0" dirty="0" smtClean="0">
              <a:ln>
                <a:noFill/>
              </a:ln>
              <a:solidFill>
                <a:srgbClr val="333333"/>
              </a:solidFill>
              <a:effectLst/>
              <a:latin typeface="Arial" pitchFamily="34" charset="0"/>
              <a:ea typeface="宋体" pitchFamily="2" charset="-122"/>
              <a:cs typeface="Arial" pitchFamily="34" charset="0"/>
            </a:endParaRPr>
          </a:p>
          <a:p>
            <a:pPr lvl="0" indent="317500" fontAlgn="base">
              <a:spcBef>
                <a:spcPct val="0"/>
              </a:spcBef>
              <a:spcAft>
                <a:spcPct val="0"/>
              </a:spcAft>
            </a:pPr>
            <a:r>
              <a:rPr kumimoji="0" lang="zh-CN" altLang="zh-CN" b="0" i="0" u="none" strike="noStrike" cap="none" normalizeH="0" baseline="0" dirty="0" smtClean="0">
                <a:ln>
                  <a:noFill/>
                </a:ln>
                <a:solidFill>
                  <a:srgbClr val="333333"/>
                </a:solidFill>
                <a:effectLst/>
                <a:latin typeface="Arial" pitchFamily="34" charset="0"/>
                <a:ea typeface="宋体" pitchFamily="2" charset="-122"/>
                <a:cs typeface="Arial" pitchFamily="34" charset="0"/>
              </a:rPr>
              <a:t>项颗粒物才是加重雾霾天气污染的罪魁祸首。它们与雾气结合在一起，让天空瞬间变得灰蒙蒙的。颗粒物的英文缩写为PM，</a:t>
            </a:r>
            <a:endParaRPr kumimoji="0" lang="en-US" altLang="zh-CN" b="0" i="0" u="none" strike="noStrike" cap="none" normalizeH="0" baseline="0" dirty="0" smtClean="0">
              <a:ln>
                <a:noFill/>
              </a:ln>
              <a:solidFill>
                <a:srgbClr val="333333"/>
              </a:solidFill>
              <a:effectLst/>
              <a:latin typeface="Arial" pitchFamily="34" charset="0"/>
              <a:ea typeface="宋体" pitchFamily="2" charset="-122"/>
              <a:cs typeface="Arial" pitchFamily="34" charset="0"/>
            </a:endParaRPr>
          </a:p>
          <a:p>
            <a:pPr lvl="0" indent="317500" fontAlgn="base">
              <a:spcBef>
                <a:spcPct val="0"/>
              </a:spcBef>
              <a:spcAft>
                <a:spcPct val="0"/>
              </a:spcAft>
            </a:pPr>
            <a:r>
              <a:rPr kumimoji="0" lang="zh-CN" altLang="zh-CN" b="0" i="0" u="none" strike="noStrike" cap="none" normalizeH="0" baseline="0" dirty="0" smtClean="0">
                <a:ln>
                  <a:noFill/>
                </a:ln>
                <a:solidFill>
                  <a:srgbClr val="333333"/>
                </a:solidFill>
                <a:effectLst/>
                <a:latin typeface="Arial" pitchFamily="34" charset="0"/>
                <a:ea typeface="宋体" pitchFamily="2" charset="-122"/>
                <a:cs typeface="Arial" pitchFamily="34" charset="0"/>
              </a:rPr>
              <a:t>北京监测的是</a:t>
            </a:r>
            <a:r>
              <a:rPr kumimoji="0" lang="zh-CN" altLang="zh-CN" b="0" i="0" u="none" strike="noStrike" cap="none" normalizeH="0" baseline="0" dirty="0" smtClean="0">
                <a:ln>
                  <a:noFill/>
                </a:ln>
                <a:solidFill>
                  <a:srgbClr val="136EC2"/>
                </a:solidFill>
                <a:effectLst/>
                <a:latin typeface="Arial" pitchFamily="34" charset="0"/>
                <a:ea typeface="宋体" pitchFamily="2" charset="-122"/>
                <a:cs typeface="Arial" pitchFamily="34" charset="0"/>
                <a:hlinkClick r:id="rId10"/>
              </a:rPr>
              <a:t>PM2.5</a:t>
            </a:r>
            <a:r>
              <a:rPr kumimoji="0" lang="zh-CN" altLang="zh-CN" b="0" i="0" u="none" strike="noStrike" cap="none" normalizeH="0" baseline="0" dirty="0" smtClean="0">
                <a:ln>
                  <a:noFill/>
                </a:ln>
                <a:solidFill>
                  <a:srgbClr val="333333"/>
                </a:solidFill>
                <a:effectLst/>
                <a:latin typeface="Arial" pitchFamily="34" charset="0"/>
                <a:ea typeface="宋体" pitchFamily="2" charset="-122"/>
                <a:cs typeface="Arial" pitchFamily="34" charset="0"/>
              </a:rPr>
              <a:t>，也就是空气动力学当量直径小于等于2.5微米的污染物颗粒。雾霾主要由</a:t>
            </a:r>
            <a:r>
              <a:rPr kumimoji="0" lang="zh-CN" altLang="zh-CN" b="0" i="0" u="none" strike="noStrike" cap="none" normalizeH="0" baseline="0" dirty="0" smtClean="0">
                <a:ln>
                  <a:noFill/>
                </a:ln>
                <a:solidFill>
                  <a:srgbClr val="136EC2"/>
                </a:solidFill>
                <a:effectLst/>
                <a:latin typeface="Arial" pitchFamily="34" charset="0"/>
                <a:ea typeface="宋体" pitchFamily="2" charset="-122"/>
                <a:cs typeface="Arial" pitchFamily="34" charset="0"/>
                <a:hlinkClick r:id="rId8"/>
              </a:rPr>
              <a:t>二氧化硫</a:t>
            </a:r>
            <a:r>
              <a:rPr kumimoji="0" lang="zh-CN" altLang="zh-CN" b="0" i="0" u="none" strike="noStrike" cap="none" normalizeH="0" baseline="0" dirty="0" smtClean="0">
                <a:ln>
                  <a:noFill/>
                </a:ln>
                <a:solidFill>
                  <a:srgbClr val="333333"/>
                </a:solidFill>
                <a:effectLst/>
                <a:latin typeface="Arial" pitchFamily="34" charset="0"/>
                <a:ea typeface="宋体" pitchFamily="2" charset="-122"/>
                <a:cs typeface="Arial" pitchFamily="34" charset="0"/>
              </a:rPr>
              <a:t>、</a:t>
            </a:r>
            <a:r>
              <a:rPr kumimoji="0" lang="zh-CN" altLang="zh-CN" b="0" i="0" u="none" strike="noStrike" cap="none" normalizeH="0" baseline="0" dirty="0" smtClean="0">
                <a:ln>
                  <a:noFill/>
                </a:ln>
                <a:solidFill>
                  <a:srgbClr val="136EC2"/>
                </a:solidFill>
                <a:effectLst/>
                <a:latin typeface="Arial" pitchFamily="34" charset="0"/>
                <a:ea typeface="宋体" pitchFamily="2" charset="-122"/>
                <a:cs typeface="Arial" pitchFamily="34" charset="0"/>
                <a:hlinkClick r:id="rId9"/>
              </a:rPr>
              <a:t>氮氧化物</a:t>
            </a:r>
            <a:r>
              <a:rPr kumimoji="0" lang="zh-CN" altLang="zh-CN" b="0" i="0" u="none" strike="noStrike" cap="none" normalizeH="0" baseline="0" dirty="0" smtClean="0">
                <a:ln>
                  <a:noFill/>
                </a:ln>
                <a:solidFill>
                  <a:srgbClr val="333333"/>
                </a:solidFill>
                <a:effectLst/>
                <a:latin typeface="Arial" pitchFamily="34" charset="0"/>
                <a:ea typeface="宋体" pitchFamily="2" charset="-122"/>
                <a:cs typeface="Arial" pitchFamily="34" charset="0"/>
              </a:rPr>
              <a:t>和</a:t>
            </a:r>
            <a:r>
              <a:rPr kumimoji="0" lang="zh-CN" altLang="zh-CN" b="0" i="0" u="none" strike="noStrike" cap="none" normalizeH="0" baseline="0" dirty="0" smtClean="0">
                <a:ln>
                  <a:noFill/>
                </a:ln>
                <a:solidFill>
                  <a:srgbClr val="136EC2"/>
                </a:solidFill>
                <a:effectLst/>
                <a:latin typeface="Arial" pitchFamily="34" charset="0"/>
                <a:ea typeface="宋体" pitchFamily="2" charset="-122"/>
                <a:cs typeface="Arial" pitchFamily="34" charset="0"/>
                <a:hlinkClick r:id="rId11"/>
              </a:rPr>
              <a:t>可吸入</a:t>
            </a:r>
            <a:endParaRPr kumimoji="0" lang="en-US" altLang="zh-CN" b="0" i="0" u="none" strike="noStrike" cap="none" normalizeH="0" baseline="0" dirty="0" smtClean="0">
              <a:ln>
                <a:noFill/>
              </a:ln>
              <a:solidFill>
                <a:srgbClr val="136EC2"/>
              </a:solidFill>
              <a:effectLst/>
              <a:latin typeface="Arial" pitchFamily="34" charset="0"/>
              <a:ea typeface="宋体" pitchFamily="2" charset="-122"/>
              <a:cs typeface="Arial" pitchFamily="34" charset="0"/>
              <a:hlinkClick r:id="rId11"/>
            </a:endParaRPr>
          </a:p>
          <a:p>
            <a:pPr lvl="0" indent="317500" fontAlgn="base">
              <a:spcBef>
                <a:spcPct val="0"/>
              </a:spcBef>
              <a:spcAft>
                <a:spcPct val="0"/>
              </a:spcAft>
            </a:pPr>
            <a:r>
              <a:rPr kumimoji="0" lang="zh-CN" altLang="zh-CN" b="0" i="0" u="none" strike="noStrike" cap="none" normalizeH="0" baseline="0" dirty="0" smtClean="0">
                <a:ln>
                  <a:noFill/>
                </a:ln>
                <a:solidFill>
                  <a:srgbClr val="136EC2"/>
                </a:solidFill>
                <a:effectLst/>
                <a:latin typeface="Arial" pitchFamily="34" charset="0"/>
                <a:ea typeface="宋体" pitchFamily="2" charset="-122"/>
                <a:cs typeface="Arial" pitchFamily="34" charset="0"/>
                <a:hlinkClick r:id="rId11"/>
              </a:rPr>
              <a:t>颗粒物</a:t>
            </a:r>
            <a:r>
              <a:rPr kumimoji="0" lang="zh-CN" altLang="zh-CN" b="0" i="0" u="none" strike="noStrike" cap="none" normalizeH="0" baseline="0" dirty="0" smtClean="0">
                <a:ln>
                  <a:noFill/>
                </a:ln>
                <a:solidFill>
                  <a:srgbClr val="333333"/>
                </a:solidFill>
                <a:effectLst/>
                <a:latin typeface="Arial" pitchFamily="34" charset="0"/>
                <a:ea typeface="宋体" pitchFamily="2" charset="-122"/>
                <a:cs typeface="Arial" pitchFamily="34" charset="0"/>
              </a:rPr>
              <a:t>这三项组成，它们与雾气结合在一起，让</a:t>
            </a:r>
            <a:r>
              <a:rPr kumimoji="0" lang="zh-CN" altLang="zh-CN" b="0" i="0" u="none" strike="noStrike" cap="none" normalizeH="0" baseline="0" dirty="0" smtClean="0">
                <a:ln>
                  <a:noFill/>
                </a:ln>
                <a:solidFill>
                  <a:srgbClr val="136EC2"/>
                </a:solidFill>
                <a:effectLst/>
                <a:latin typeface="Arial" pitchFamily="34" charset="0"/>
                <a:ea typeface="宋体" pitchFamily="2" charset="-122"/>
                <a:cs typeface="Arial" pitchFamily="34" charset="0"/>
                <a:hlinkClick r:id="rId12"/>
              </a:rPr>
              <a:t>天空</a:t>
            </a:r>
            <a:r>
              <a:rPr kumimoji="0" lang="zh-CN" altLang="zh-CN" b="0" i="0" u="none" strike="noStrike" cap="none" normalizeH="0" baseline="0" dirty="0" smtClean="0">
                <a:ln>
                  <a:noFill/>
                </a:ln>
                <a:solidFill>
                  <a:srgbClr val="333333"/>
                </a:solidFill>
                <a:effectLst/>
                <a:latin typeface="Arial" pitchFamily="34" charset="0"/>
                <a:ea typeface="宋体" pitchFamily="2" charset="-122"/>
                <a:cs typeface="Arial" pitchFamily="34" charset="0"/>
              </a:rPr>
              <a:t>瞬间变得阴沉灰暗。颗粒物的英文缩写为</a:t>
            </a:r>
            <a:r>
              <a:rPr kumimoji="0" lang="zh-CN" altLang="zh-CN" b="0" i="0" u="none" strike="noStrike" cap="none" normalizeH="0" baseline="0" dirty="0" smtClean="0">
                <a:ln>
                  <a:noFill/>
                </a:ln>
                <a:solidFill>
                  <a:srgbClr val="136EC2"/>
                </a:solidFill>
                <a:effectLst/>
                <a:latin typeface="Arial" pitchFamily="34" charset="0"/>
                <a:ea typeface="宋体" pitchFamily="2" charset="-122"/>
                <a:cs typeface="Arial" pitchFamily="34" charset="0"/>
                <a:hlinkClick r:id="rId13"/>
              </a:rPr>
              <a:t>PM</a:t>
            </a:r>
            <a:r>
              <a:rPr kumimoji="0" lang="zh-CN" altLang="zh-CN" b="0" i="0" u="none" strike="noStrike" cap="none" normalizeH="0" baseline="0" dirty="0" smtClean="0">
                <a:ln>
                  <a:noFill/>
                </a:ln>
                <a:solidFill>
                  <a:srgbClr val="333333"/>
                </a:solidFill>
                <a:effectLst/>
                <a:latin typeface="Arial" pitchFamily="34" charset="0"/>
                <a:ea typeface="宋体" pitchFamily="2" charset="-122"/>
                <a:cs typeface="Arial" pitchFamily="34" charset="0"/>
              </a:rPr>
              <a:t>，北京监测的是</a:t>
            </a:r>
            <a:r>
              <a:rPr kumimoji="0" lang="zh-CN" altLang="zh-CN" b="0" i="0" u="none" strike="noStrike" cap="none" normalizeH="0" baseline="0" dirty="0" smtClean="0">
                <a:ln>
                  <a:noFill/>
                </a:ln>
                <a:solidFill>
                  <a:srgbClr val="136EC2"/>
                </a:solidFill>
                <a:effectLst/>
                <a:latin typeface="Arial" pitchFamily="34" charset="0"/>
                <a:ea typeface="宋体" pitchFamily="2" charset="-122"/>
                <a:cs typeface="Arial" pitchFamily="34" charset="0"/>
                <a:hlinkClick r:id="rId14"/>
              </a:rPr>
              <a:t>细颗粒物</a:t>
            </a:r>
            <a:endParaRPr kumimoji="0" lang="en-US" altLang="zh-CN" b="0" i="0" u="none" strike="noStrike" cap="none" normalizeH="0" baseline="0" dirty="0" smtClean="0">
              <a:ln>
                <a:noFill/>
              </a:ln>
              <a:solidFill>
                <a:srgbClr val="136EC2"/>
              </a:solidFill>
              <a:effectLst/>
              <a:latin typeface="Arial" pitchFamily="34" charset="0"/>
              <a:ea typeface="宋体" pitchFamily="2" charset="-122"/>
              <a:cs typeface="Arial" pitchFamily="34" charset="0"/>
            </a:endParaRPr>
          </a:p>
          <a:p>
            <a:pPr lvl="0" indent="317500" fontAlgn="base">
              <a:spcBef>
                <a:spcPct val="0"/>
              </a:spcBef>
              <a:spcAft>
                <a:spcPct val="0"/>
              </a:spcAft>
            </a:pPr>
            <a:r>
              <a:rPr kumimoji="0" lang="zh-CN" altLang="zh-CN" b="0" i="0" u="none" strike="noStrike" cap="none" normalizeH="0" baseline="0" dirty="0" smtClean="0">
                <a:ln>
                  <a:noFill/>
                </a:ln>
                <a:solidFill>
                  <a:srgbClr val="333333"/>
                </a:solidFill>
                <a:effectLst/>
                <a:latin typeface="Arial" pitchFamily="34" charset="0"/>
                <a:ea typeface="宋体" pitchFamily="2" charset="-122"/>
                <a:cs typeface="Arial" pitchFamily="34" charset="0"/>
              </a:rPr>
              <a:t>（</a:t>
            </a:r>
            <a:r>
              <a:rPr kumimoji="0" lang="zh-CN" altLang="zh-CN" b="0" i="0" u="none" strike="noStrike" cap="none" normalizeH="0" baseline="0" dirty="0" smtClean="0">
                <a:ln>
                  <a:noFill/>
                </a:ln>
                <a:solidFill>
                  <a:srgbClr val="136EC2"/>
                </a:solidFill>
                <a:effectLst/>
                <a:latin typeface="Arial" pitchFamily="34" charset="0"/>
                <a:ea typeface="宋体" pitchFamily="2" charset="-122"/>
                <a:cs typeface="Arial" pitchFamily="34" charset="0"/>
                <a:hlinkClick r:id="rId10"/>
              </a:rPr>
              <a:t>PM2.5</a:t>
            </a:r>
            <a:r>
              <a:rPr kumimoji="0" lang="zh-CN" altLang="zh-CN" b="0" i="0" u="none" strike="noStrike" cap="none" normalizeH="0" baseline="0" dirty="0" smtClean="0">
                <a:ln>
                  <a:noFill/>
                </a:ln>
                <a:solidFill>
                  <a:srgbClr val="333333"/>
                </a:solidFill>
                <a:effectLst/>
                <a:latin typeface="Arial" pitchFamily="34" charset="0"/>
                <a:ea typeface="宋体" pitchFamily="2" charset="-122"/>
                <a:cs typeface="Arial" pitchFamily="34" charset="0"/>
              </a:rPr>
              <a:t>），也就是空气动力学当量直径小于等于2.5微米的污染物颗粒。这种颗粒本身既是一种污染物，又是</a:t>
            </a:r>
            <a:r>
              <a:rPr kumimoji="0" lang="zh-CN" altLang="zh-CN" b="0" i="0" u="none" strike="noStrike" cap="none" normalizeH="0" baseline="0" dirty="0" smtClean="0">
                <a:ln>
                  <a:noFill/>
                </a:ln>
                <a:solidFill>
                  <a:srgbClr val="136EC2"/>
                </a:solidFill>
                <a:effectLst/>
                <a:latin typeface="Arial" pitchFamily="34" charset="0"/>
                <a:ea typeface="宋体" pitchFamily="2" charset="-122"/>
                <a:cs typeface="Arial" pitchFamily="34" charset="0"/>
                <a:hlinkClick r:id="rId15"/>
              </a:rPr>
              <a:t>重金属</a:t>
            </a:r>
            <a:r>
              <a:rPr kumimoji="0" lang="zh-CN" altLang="zh-CN" b="0" i="0" u="none" strike="noStrike" cap="none" normalizeH="0" baseline="0" dirty="0" smtClean="0">
                <a:ln>
                  <a:noFill/>
                </a:ln>
                <a:solidFill>
                  <a:srgbClr val="333333"/>
                </a:solidFill>
                <a:effectLst/>
                <a:latin typeface="Arial" pitchFamily="34" charset="0"/>
                <a:ea typeface="宋体" pitchFamily="2" charset="-122"/>
                <a:cs typeface="Arial" pitchFamily="34" charset="0"/>
              </a:rPr>
              <a:t>、</a:t>
            </a:r>
            <a:endParaRPr kumimoji="0" lang="en-US" altLang="zh-CN" b="0" i="0" u="none" strike="noStrike" cap="none" normalizeH="0" baseline="0" dirty="0" smtClean="0">
              <a:ln>
                <a:noFill/>
              </a:ln>
              <a:solidFill>
                <a:srgbClr val="333333"/>
              </a:solidFill>
              <a:effectLst/>
              <a:latin typeface="Arial" pitchFamily="34" charset="0"/>
              <a:ea typeface="宋体" pitchFamily="2" charset="-122"/>
              <a:cs typeface="Arial" pitchFamily="34" charset="0"/>
            </a:endParaRPr>
          </a:p>
          <a:p>
            <a:pPr lvl="0" indent="317500" fontAlgn="base">
              <a:spcBef>
                <a:spcPct val="0"/>
              </a:spcBef>
              <a:spcAft>
                <a:spcPct val="0"/>
              </a:spcAft>
            </a:pPr>
            <a:r>
              <a:rPr kumimoji="0" lang="zh-CN" altLang="zh-CN" b="0" i="0" u="none" strike="noStrike" cap="none" normalizeH="0" baseline="0" dirty="0" smtClean="0">
                <a:ln>
                  <a:noFill/>
                </a:ln>
                <a:solidFill>
                  <a:srgbClr val="136EC2"/>
                </a:solidFill>
                <a:effectLst/>
                <a:latin typeface="Arial" pitchFamily="34" charset="0"/>
                <a:ea typeface="宋体" pitchFamily="2" charset="-122"/>
                <a:cs typeface="Arial" pitchFamily="34" charset="0"/>
                <a:hlinkClick r:id="rId16"/>
              </a:rPr>
              <a:t>多环芳烃</a:t>
            </a:r>
            <a:r>
              <a:rPr kumimoji="0" lang="zh-CN" altLang="zh-CN" b="0" i="0" u="none" strike="noStrike" cap="none" normalizeH="0" baseline="0" dirty="0" smtClean="0">
                <a:ln>
                  <a:noFill/>
                </a:ln>
                <a:solidFill>
                  <a:srgbClr val="333333"/>
                </a:solidFill>
                <a:effectLst/>
                <a:latin typeface="Arial" pitchFamily="34" charset="0"/>
                <a:ea typeface="宋体" pitchFamily="2" charset="-122"/>
                <a:cs typeface="Arial" pitchFamily="34" charset="0"/>
              </a:rPr>
              <a:t>等有毒物质的载体。霾粒子的分布比较均匀，而且灰霾粒子的尺度比较小，从0.001微米到10微米，平均直径大约</a:t>
            </a:r>
            <a:endParaRPr kumimoji="0" lang="en-US" altLang="zh-CN" b="0" i="0" u="none" strike="noStrike" cap="none" normalizeH="0" baseline="0" dirty="0" smtClean="0">
              <a:ln>
                <a:noFill/>
              </a:ln>
              <a:solidFill>
                <a:srgbClr val="333333"/>
              </a:solidFill>
              <a:effectLst/>
              <a:latin typeface="Arial" pitchFamily="34" charset="0"/>
              <a:ea typeface="宋体" pitchFamily="2" charset="-122"/>
              <a:cs typeface="Arial" pitchFamily="34" charset="0"/>
            </a:endParaRPr>
          </a:p>
          <a:p>
            <a:pPr lvl="0" indent="317500" fontAlgn="base">
              <a:spcBef>
                <a:spcPct val="0"/>
              </a:spcBef>
              <a:spcAft>
                <a:spcPct val="0"/>
              </a:spcAft>
            </a:pPr>
            <a:r>
              <a:rPr kumimoji="0" lang="zh-CN" altLang="zh-CN" b="0" i="0" u="none" strike="noStrike" cap="none" normalizeH="0" baseline="0" dirty="0" smtClean="0">
                <a:ln>
                  <a:noFill/>
                </a:ln>
                <a:solidFill>
                  <a:srgbClr val="333333"/>
                </a:solidFill>
                <a:effectLst/>
                <a:latin typeface="Arial" pitchFamily="34" charset="0"/>
                <a:ea typeface="宋体" pitchFamily="2" charset="-122"/>
                <a:cs typeface="Arial" pitchFamily="34" charset="0"/>
              </a:rPr>
              <a:t>在1～2微米左右，肉眼看不到空中飘浮的颗粒物。由于灰尘、</a:t>
            </a:r>
            <a:r>
              <a:rPr kumimoji="0" lang="zh-CN" altLang="zh-CN" b="0" i="0" u="none" strike="noStrike" cap="none" normalizeH="0" baseline="0" dirty="0" smtClean="0">
                <a:ln>
                  <a:noFill/>
                </a:ln>
                <a:solidFill>
                  <a:srgbClr val="136EC2"/>
                </a:solidFill>
                <a:effectLst/>
                <a:latin typeface="Arial" pitchFamily="34" charset="0"/>
                <a:ea typeface="宋体" pitchFamily="2" charset="-122"/>
                <a:cs typeface="Arial" pitchFamily="34" charset="0"/>
                <a:hlinkClick r:id="rId4"/>
              </a:rPr>
              <a:t>硫酸</a:t>
            </a:r>
            <a:r>
              <a:rPr kumimoji="0" lang="zh-CN" altLang="zh-CN" b="0" i="0" u="none" strike="noStrike" cap="none" normalizeH="0" baseline="0" dirty="0" smtClean="0">
                <a:ln>
                  <a:noFill/>
                </a:ln>
                <a:solidFill>
                  <a:srgbClr val="333333"/>
                </a:solidFill>
                <a:effectLst/>
                <a:latin typeface="Arial" pitchFamily="34" charset="0"/>
                <a:ea typeface="宋体" pitchFamily="2" charset="-122"/>
                <a:cs typeface="Arial" pitchFamily="34" charset="0"/>
              </a:rPr>
              <a:t>、硝酸等</a:t>
            </a:r>
            <a:r>
              <a:rPr kumimoji="0" lang="zh-CN" altLang="zh-CN" b="0" i="0" u="none" strike="noStrike" cap="none" normalizeH="0" baseline="0" dirty="0" smtClean="0">
                <a:ln>
                  <a:noFill/>
                </a:ln>
                <a:solidFill>
                  <a:srgbClr val="136EC2"/>
                </a:solidFill>
                <a:effectLst/>
                <a:latin typeface="Arial" pitchFamily="34" charset="0"/>
                <a:ea typeface="宋体" pitchFamily="2" charset="-122"/>
                <a:cs typeface="Arial" pitchFamily="34" charset="0"/>
                <a:hlinkClick r:id="rId17"/>
              </a:rPr>
              <a:t>粒子</a:t>
            </a:r>
            <a:r>
              <a:rPr kumimoji="0" lang="zh-CN" altLang="zh-CN" b="0" i="0" u="none" strike="noStrike" cap="none" normalizeH="0" baseline="0" dirty="0" smtClean="0">
                <a:ln>
                  <a:noFill/>
                </a:ln>
                <a:solidFill>
                  <a:srgbClr val="333333"/>
                </a:solidFill>
                <a:effectLst/>
                <a:latin typeface="Arial" pitchFamily="34" charset="0"/>
                <a:ea typeface="宋体" pitchFamily="2" charset="-122"/>
                <a:cs typeface="Arial" pitchFamily="34" charset="0"/>
              </a:rPr>
              <a:t>组成的霾，其散射波长较长的光比较多，因</a:t>
            </a:r>
            <a:endParaRPr kumimoji="0" lang="en-US" altLang="zh-CN" b="0" i="0" u="none" strike="noStrike" cap="none" normalizeH="0" baseline="0" dirty="0" smtClean="0">
              <a:ln>
                <a:noFill/>
              </a:ln>
              <a:solidFill>
                <a:srgbClr val="333333"/>
              </a:solidFill>
              <a:effectLst/>
              <a:latin typeface="Arial" pitchFamily="34" charset="0"/>
              <a:ea typeface="宋体" pitchFamily="2" charset="-122"/>
              <a:cs typeface="Arial" pitchFamily="34" charset="0"/>
            </a:endParaRPr>
          </a:p>
          <a:p>
            <a:pPr lvl="0" indent="317500" fontAlgn="base">
              <a:spcBef>
                <a:spcPct val="0"/>
              </a:spcBef>
              <a:spcAft>
                <a:spcPct val="0"/>
              </a:spcAft>
            </a:pPr>
            <a:r>
              <a:rPr kumimoji="0" lang="zh-CN" altLang="zh-CN" b="0" i="0" u="none" strike="noStrike" cap="none" normalizeH="0" baseline="0" dirty="0" smtClean="0">
                <a:ln>
                  <a:noFill/>
                </a:ln>
                <a:solidFill>
                  <a:srgbClr val="333333"/>
                </a:solidFill>
                <a:effectLst/>
                <a:latin typeface="Arial" pitchFamily="34" charset="0"/>
                <a:ea typeface="宋体" pitchFamily="2" charset="-122"/>
                <a:cs typeface="Arial" pitchFamily="34" charset="0"/>
              </a:rPr>
              <a:t>而霾看起来呈黄色或橙灰色。</a:t>
            </a:r>
            <a:endParaRPr kumimoji="0" lang="zh-CN" altLang="zh-CN" b="0" i="0" u="none" strike="noStrike" cap="none" normalizeH="0" baseline="0" dirty="0" smtClean="0">
              <a:ln>
                <a:noFill/>
              </a:ln>
              <a:solidFill>
                <a:srgbClr val="136EC2"/>
              </a:solidFill>
              <a:effectLst/>
              <a:latin typeface="Arial" pitchFamily="34" charset="0"/>
              <a:ea typeface="宋体" pitchFamily="2" charset="-122"/>
              <a:cs typeface="Arial" pitchFamily="34" charset="0"/>
            </a:endParaRPr>
          </a:p>
        </p:txBody>
      </p:sp>
      <p:sp>
        <p:nvSpPr>
          <p:cNvPr id="7" name="TextBox 6"/>
          <p:cNvSpPr txBox="1"/>
          <p:nvPr/>
        </p:nvSpPr>
        <p:spPr>
          <a:xfrm>
            <a:off x="2195736" y="260648"/>
            <a:ext cx="3877985" cy="916405"/>
          </a:xfrm>
          <a:prstGeom prst="rect">
            <a:avLst/>
          </a:prstGeom>
          <a:noFill/>
        </p:spPr>
        <p:txBody>
          <a:bodyPr wrap="none" rtlCol="0">
            <a:spAutoFit/>
          </a:bodyPr>
          <a:lstStyle/>
          <a:p>
            <a:pPr>
              <a:lnSpc>
                <a:spcPct val="130000"/>
              </a:lnSpc>
            </a:pPr>
            <a:r>
              <a:rPr lang="zh-CN" altLang="en-US" sz="4800" dirty="0" smtClean="0">
                <a:solidFill>
                  <a:srgbClr val="00B0F0"/>
                </a:solidFill>
                <a:latin typeface="黑体" pitchFamily="49" charset="-122"/>
                <a:ea typeface="黑体" pitchFamily="49" charset="-122"/>
              </a:rPr>
              <a:t>雾霾是什么？</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PM2.5</a:t>
            </a:r>
            <a:r>
              <a:rPr lang="zh-CN" altLang="en-US" dirty="0" smtClean="0"/>
              <a:t>的来源</a:t>
            </a:r>
            <a:endParaRPr lang="zh-CN" altLang="en-US" dirty="0"/>
          </a:p>
        </p:txBody>
      </p:sp>
      <p:pic>
        <p:nvPicPr>
          <p:cNvPr id="4" name="内容占位符 3" descr="20130823143131267.jpg"/>
          <p:cNvPicPr>
            <a:picLocks noGrp="1" noChangeAspect="1"/>
          </p:cNvPicPr>
          <p:nvPr>
            <p:ph idx="1"/>
          </p:nvPr>
        </p:nvPicPr>
        <p:blipFill>
          <a:blip r:embed="rId2" cstate="print"/>
          <a:stretch>
            <a:fillRect/>
          </a:stretch>
        </p:blipFill>
        <p:spPr>
          <a:xfrm>
            <a:off x="0" y="1039091"/>
            <a:ext cx="9144000" cy="5818909"/>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PM2.5</a:t>
            </a:r>
            <a:r>
              <a:rPr lang="zh-CN" altLang="en-US" dirty="0" smtClean="0"/>
              <a:t>的特征</a:t>
            </a:r>
            <a:endParaRPr lang="zh-CN" altLang="en-US" dirty="0"/>
          </a:p>
        </p:txBody>
      </p:sp>
      <p:pic>
        <p:nvPicPr>
          <p:cNvPr id="4" name="内容占位符 3" descr="W020130115403559204882.jpg"/>
          <p:cNvPicPr>
            <a:picLocks noGrp="1" noChangeAspect="1"/>
          </p:cNvPicPr>
          <p:nvPr>
            <p:ph idx="1"/>
          </p:nvPr>
        </p:nvPicPr>
        <p:blipFill>
          <a:blip r:embed="rId2" cstate="print"/>
          <a:stretch>
            <a:fillRect/>
          </a:stretch>
        </p:blipFill>
        <p:spPr>
          <a:xfrm>
            <a:off x="0" y="1052736"/>
            <a:ext cx="9144000" cy="5805264"/>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PM2.5</a:t>
            </a:r>
            <a:r>
              <a:rPr lang="zh-CN" altLang="en-US" dirty="0" smtClean="0"/>
              <a:t>的危害</a:t>
            </a:r>
            <a:endParaRPr lang="zh-CN" altLang="en-US" dirty="0"/>
          </a:p>
        </p:txBody>
      </p:sp>
      <p:pic>
        <p:nvPicPr>
          <p:cNvPr id="5" name="内容占位符 4" descr="201312091710199473.jpg"/>
          <p:cNvPicPr>
            <a:picLocks noGrp="1" noChangeAspect="1"/>
          </p:cNvPicPr>
          <p:nvPr>
            <p:ph idx="1"/>
          </p:nvPr>
        </p:nvPicPr>
        <p:blipFill>
          <a:blip r:embed="rId2" cstate="print"/>
          <a:stretch>
            <a:fillRect/>
          </a:stretch>
        </p:blipFill>
        <p:spPr>
          <a:xfrm>
            <a:off x="0" y="1124744"/>
            <a:ext cx="9095636" cy="4653136"/>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PM2.5</a:t>
            </a:r>
            <a:r>
              <a:rPr lang="zh-CN" altLang="en-US" dirty="0" smtClean="0"/>
              <a:t>的来源</a:t>
            </a:r>
            <a:endParaRPr lang="zh-CN" altLang="en-US" dirty="0"/>
          </a:p>
        </p:txBody>
      </p:sp>
      <p:pic>
        <p:nvPicPr>
          <p:cNvPr id="4" name="圖片 2"/>
          <p:cNvPicPr>
            <a:picLocks noGrp="1" noChangeAspect="1"/>
          </p:cNvPicPr>
          <p:nvPr>
            <p:ph idx="1"/>
          </p:nvPr>
        </p:nvPicPr>
        <p:blipFill>
          <a:blip r:embed="rId2" cstate="print"/>
          <a:srcRect b="10065"/>
          <a:stretch>
            <a:fillRect/>
          </a:stretch>
        </p:blipFill>
        <p:spPr>
          <a:xfrm>
            <a:off x="395536" y="1628800"/>
            <a:ext cx="8228606" cy="4766037"/>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6" name="内容占位符 5" descr="58560cd4dadc8dbf14581ff2dcb8070e.jpg"/>
          <p:cNvPicPr>
            <a:picLocks noGrp="1" noChangeAspect="1"/>
          </p:cNvPicPr>
          <p:nvPr>
            <p:ph idx="1"/>
          </p:nvPr>
        </p:nvPicPr>
        <p:blipFill>
          <a:blip r:embed="rId2" cstate="print"/>
          <a:srcRect l="8533"/>
          <a:stretch>
            <a:fillRect/>
          </a:stretch>
        </p:blipFill>
        <p:spPr>
          <a:xfrm>
            <a:off x="0" y="0"/>
            <a:ext cx="9144000" cy="6858000"/>
          </a:xfrm>
        </p:spPr>
      </p:pic>
      <p:sp>
        <p:nvSpPr>
          <p:cNvPr id="7" name="TextBox 6"/>
          <p:cNvSpPr txBox="1"/>
          <p:nvPr/>
        </p:nvSpPr>
        <p:spPr>
          <a:xfrm>
            <a:off x="-43130" y="0"/>
            <a:ext cx="9187130" cy="2146229"/>
          </a:xfrm>
          <a:prstGeom prst="rect">
            <a:avLst/>
          </a:prstGeom>
          <a:noFill/>
        </p:spPr>
        <p:txBody>
          <a:bodyPr wrap="none" rtlCol="0">
            <a:spAutoFit/>
          </a:bodyPr>
          <a:lstStyle/>
          <a:p>
            <a:pPr>
              <a:lnSpc>
                <a:spcPct val="130000"/>
              </a:lnSpc>
            </a:pPr>
            <a:r>
              <a:rPr lang="zh-CN" altLang="en-US" sz="5400" dirty="0" smtClean="0">
                <a:solidFill>
                  <a:srgbClr val="FFC000"/>
                </a:solidFill>
                <a:latin typeface="Arial" panose="020B0604020202020204" pitchFamily="34" charset="0"/>
                <a:ea typeface="微软雅黑" panose="020B0503020204020204" pitchFamily="34" charset="-122"/>
              </a:rPr>
              <a:t>雾霾影响到我们每个人的生活</a:t>
            </a:r>
            <a:endParaRPr lang="en-US" altLang="zh-CN" sz="5400" dirty="0" smtClean="0">
              <a:solidFill>
                <a:srgbClr val="FFC000"/>
              </a:solidFill>
              <a:latin typeface="Arial" panose="020B0604020202020204" pitchFamily="34" charset="0"/>
              <a:ea typeface="微软雅黑" panose="020B0503020204020204" pitchFamily="34" charset="-122"/>
            </a:endParaRPr>
          </a:p>
          <a:p>
            <a:pPr algn="ctr">
              <a:lnSpc>
                <a:spcPct val="130000"/>
              </a:lnSpc>
            </a:pPr>
            <a:r>
              <a:rPr lang="zh-CN" altLang="en-US" sz="5400" dirty="0" smtClean="0">
                <a:solidFill>
                  <a:srgbClr val="FFC000"/>
                </a:solidFill>
                <a:latin typeface="Arial" panose="020B0604020202020204" pitchFamily="34" charset="0"/>
                <a:ea typeface="微软雅黑" panose="020B0503020204020204" pitchFamily="34" charset="-122"/>
              </a:rPr>
              <a:t>普通公民能做什么</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79512" y="476672"/>
            <a:ext cx="8802410" cy="830997"/>
          </a:xfrm>
          <a:prstGeom prst="rect">
            <a:avLst/>
          </a:prstGeom>
          <a:noFill/>
        </p:spPr>
        <p:txBody>
          <a:bodyPr wrap="none" lIns="91440" tIns="45720" rIns="91440" bIns="45720">
            <a:spAutoFit/>
          </a:bodyPr>
          <a:lstStyle/>
          <a:p>
            <a:pPr algn="ctr"/>
            <a:r>
              <a:rPr lang="zh-CN" altLang="en-US" sz="4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等待国家建立和完善的环保体系</a:t>
            </a:r>
            <a:endParaRPr lang="zh-CN" altLang="en-US" sz="4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矩形 3"/>
          <p:cNvSpPr/>
          <p:nvPr/>
        </p:nvSpPr>
        <p:spPr>
          <a:xfrm>
            <a:off x="3131840" y="2132856"/>
            <a:ext cx="5160387" cy="830997"/>
          </a:xfrm>
          <a:prstGeom prst="rect">
            <a:avLst/>
          </a:prstGeom>
          <a:noFill/>
        </p:spPr>
        <p:txBody>
          <a:bodyPr wrap="none" lIns="91440" tIns="45720" rIns="91440" bIns="45720">
            <a:spAutoFit/>
          </a:bodyPr>
          <a:lstStyle/>
          <a:p>
            <a:pPr algn="ctr"/>
            <a:r>
              <a:rPr lang="zh-CN" altLang="en-US"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对污染源视而不见</a:t>
            </a:r>
            <a:endParaRPr lang="zh-CN" altLang="en-US" sz="4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5" name="矩形 4"/>
          <p:cNvSpPr/>
          <p:nvPr/>
        </p:nvSpPr>
        <p:spPr>
          <a:xfrm>
            <a:off x="1331640" y="4005064"/>
            <a:ext cx="4493538" cy="830997"/>
          </a:xfrm>
          <a:prstGeom prst="rect">
            <a:avLst/>
          </a:prstGeom>
          <a:noFill/>
        </p:spPr>
        <p:txBody>
          <a:bodyPr wrap="none" lIns="91440" tIns="45720" rIns="91440" bIns="45720">
            <a:spAutoFit/>
          </a:bodyPr>
          <a:lstStyle/>
          <a:p>
            <a:pPr algn="ctr"/>
            <a:r>
              <a:rPr lang="zh-CN" altLang="en-U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高碳高能源生活</a:t>
            </a:r>
            <a:endParaRPr lang="zh-CN" altLang="en-U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矩形 6"/>
          <p:cNvSpPr/>
          <p:nvPr/>
        </p:nvSpPr>
        <p:spPr>
          <a:xfrm>
            <a:off x="4283968" y="5589240"/>
            <a:ext cx="4493538"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zh-CN" altLang="en-US" sz="4800" b="1" dirty="0">
                <a:ln w="11430"/>
                <a:solidFill>
                  <a:srgbClr val="FFFF00"/>
                </a:solidFill>
                <a:effectLst>
                  <a:outerShdw blurRad="80000" dist="40000" dir="5040000" algn="tl">
                    <a:srgbClr val="000000">
                      <a:alpha val="30000"/>
                    </a:srgbClr>
                  </a:outerShdw>
                </a:effectLst>
              </a:rPr>
              <a:t>缺</a:t>
            </a:r>
            <a:r>
              <a:rPr lang="zh-CN" altLang="en-US" sz="4800" b="1" dirty="0" smtClean="0">
                <a:ln w="11430"/>
                <a:solidFill>
                  <a:srgbClr val="FFFF00"/>
                </a:solidFill>
                <a:effectLst>
                  <a:outerShdw blurRad="80000" dist="40000" dir="5040000" algn="tl">
                    <a:srgbClr val="000000">
                      <a:alpha val="30000"/>
                    </a:srgbClr>
                  </a:outerShdw>
                </a:effectLst>
              </a:rPr>
              <a:t>乏主人翁意识</a:t>
            </a:r>
            <a:endParaRPr lang="zh-CN" altLang="en-US" sz="4800" b="1" cap="none" spc="0" dirty="0">
              <a:ln w="11430"/>
              <a:solidFill>
                <a:srgbClr val="FFFF00"/>
              </a:solidFill>
              <a:effectLst>
                <a:outerShdw blurRad="80000" dist="40000" dir="5040000" algn="tl">
                  <a:srgbClr val="000000">
                    <a:alpha val="30000"/>
                  </a:srgbClr>
                </a:outerShdw>
              </a:effectLst>
            </a:endParaRPr>
          </a:p>
        </p:txBody>
      </p:sp>
    </p:spTree>
  </p:cSld>
  <p:clrMapOvr>
    <a:masterClrMapping/>
  </p:clrMapOvr>
</p:sld>
</file>

<file path=ppt/theme/theme1.xml><?xml version="1.0" encoding="utf-8"?>
<a:theme xmlns:a="http://schemas.openxmlformats.org/drawingml/2006/main" name="A000120140530A99PPBG">
  <a:themeElements>
    <a:clrScheme name="自定义 751">
      <a:dk1>
        <a:srgbClr val="2F2F2F"/>
      </a:dk1>
      <a:lt1>
        <a:srgbClr val="FFFFFF"/>
      </a:lt1>
      <a:dk2>
        <a:srgbClr val="FFFFFF"/>
      </a:dk2>
      <a:lt2>
        <a:srgbClr val="5F5F5F"/>
      </a:lt2>
      <a:accent1>
        <a:srgbClr val="104F7E"/>
      </a:accent1>
      <a:accent2>
        <a:srgbClr val="2D5A9B"/>
      </a:accent2>
      <a:accent3>
        <a:srgbClr val="4C778F"/>
      </a:accent3>
      <a:accent4>
        <a:srgbClr val="7786CF"/>
      </a:accent4>
      <a:accent5>
        <a:srgbClr val="E8CD74"/>
      </a:accent5>
      <a:accent6>
        <a:srgbClr val="9E5804"/>
      </a:accent6>
      <a:hlink>
        <a:srgbClr val="1D3964"/>
      </a:hlink>
      <a:folHlink>
        <a:srgbClr val="AFB2B4"/>
      </a:folHlink>
    </a:clrScheme>
    <a:fontScheme name="自定义 2">
      <a:majorFont>
        <a:latin typeface="Baskerville Old Face"/>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A000120150910A19PPBG</Template>
  <TotalTime>115</TotalTime>
  <Words>1205</Words>
  <Application>Microsoft Office PowerPoint</Application>
  <PresentationFormat>全屏显示(4:3)</PresentationFormat>
  <Paragraphs>49</Paragraphs>
  <Slides>16</Slides>
  <Notes>2</Notes>
  <HiddenSlides>0</HiddenSlides>
  <MMClips>0</MMClips>
  <ScaleCrop>false</ScaleCrop>
  <HeadingPairs>
    <vt:vector size="4" baseType="variant">
      <vt:variant>
        <vt:lpstr>主题</vt:lpstr>
      </vt:variant>
      <vt:variant>
        <vt:i4>1</vt:i4>
      </vt:variant>
      <vt:variant>
        <vt:lpstr>幻灯片标题</vt:lpstr>
      </vt:variant>
      <vt:variant>
        <vt:i4>16</vt:i4>
      </vt:variant>
    </vt:vector>
  </HeadingPairs>
  <TitlesOfParts>
    <vt:vector size="17" baseType="lpstr">
      <vt:lpstr>A000120140530A99PPBG</vt:lpstr>
      <vt:lpstr>从穹顶之下看能源议题</vt:lpstr>
      <vt:lpstr>幻灯片 2</vt:lpstr>
      <vt:lpstr>幻灯片 3</vt:lpstr>
      <vt:lpstr>PM2.5的来源</vt:lpstr>
      <vt:lpstr>PM2.5的特征</vt:lpstr>
      <vt:lpstr>PM2.5的危害</vt:lpstr>
      <vt:lpstr>PM2.5的来源</vt:lpstr>
      <vt:lpstr>幻灯片 8</vt:lpstr>
      <vt:lpstr>幻灯片 9</vt:lpstr>
      <vt:lpstr>治理雾霾是我们每一个人的责任</vt:lpstr>
      <vt:lpstr>穹顶之下的叙事方法</vt:lpstr>
      <vt:lpstr>本记录片最终要传达的理念</vt:lpstr>
      <vt:lpstr>现状</vt:lpstr>
      <vt:lpstr>解决方法</vt:lpstr>
      <vt:lpstr>风险评估</vt:lpstr>
      <vt:lpstr>幻灯片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12</cp:revision>
  <dcterms:created xsi:type="dcterms:W3CDTF">2016-01-14T16:06:19Z</dcterms:created>
  <dcterms:modified xsi:type="dcterms:W3CDTF">2016-01-14T18:05:57Z</dcterms:modified>
</cp:coreProperties>
</file>